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959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9" r:id="rId4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clrMru>
    <a:srgbClr val="CC0000"/>
    <a:srgbClr val="CC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74128" autoAdjust="0"/>
  </p:normalViewPr>
  <p:slideViewPr>
    <p:cSldViewPr>
      <p:cViewPr varScale="1">
        <p:scale>
          <a:sx n="93" d="100"/>
          <a:sy n="93" d="100"/>
        </p:scale>
        <p:origin x="-18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548" y="-10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C2F44AE3-D9A2-2E4E-AC2E-3D9EC35A04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15C66E88-088F-5B4D-B9E9-54E8DFF0EF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D3D2D3-DF68-C247-95A1-E16F0EAE7A35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A4174-FAEE-764E-BD6F-96D58149237C}" type="datetime1">
              <a:rPr lang="en-US"/>
              <a:pPr>
                <a:defRPr/>
              </a:pPr>
              <a:t>6/21/15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1A0B0-4DA2-1545-9FA0-DAF5BEE43D04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AD4954-66BE-D549-BD2F-4FF807536BC9}" type="datetime1">
              <a:rPr lang="en-US"/>
              <a:pPr>
                <a:defRPr/>
              </a:pPr>
              <a:t>6/21/15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170593-F78D-2549-810E-04C3012313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F366BA-9CA8-F247-A850-ED6BBD4AE031}" type="datetime1">
              <a:rPr lang="en-US"/>
              <a:pPr>
                <a:defRPr/>
              </a:pPr>
              <a:t>6/21/15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BCA0B0-7957-1345-BBA8-88CA5B34C6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0CE0A-4C86-104C-A75A-519DEB48BD8E}" type="datetime1">
              <a:rPr lang="en-US"/>
              <a:pPr>
                <a:defRPr/>
              </a:pPr>
              <a:t>6/21/15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75CDAB-B0AC-8549-8ABC-828A1F7431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163AAD-E9AC-0449-BA62-F82C9A42CE2D}" type="datetime1">
              <a:rPr lang="en-US"/>
              <a:pPr>
                <a:defRPr/>
              </a:pPr>
              <a:t>6/21/15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786A0-73A1-214E-8CCB-32B98BBD75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EE9CD-419A-544D-80F8-991A8F8DF9FA}" type="datetime1">
              <a:rPr lang="en-US"/>
              <a:pPr>
                <a:defRPr/>
              </a:pPr>
              <a:t>6/21/15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456871-0503-C846-8A34-7FE3C6B8D9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093866-044C-CD42-BA12-0CE364AC13CC}" type="datetime1">
              <a:rPr lang="en-US"/>
              <a:pPr>
                <a:defRPr/>
              </a:pPr>
              <a:t>6/21/15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AC91D4-5519-254B-92EE-87EF76BEBB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DC928-964F-604C-A979-BE9A93A9B9CB}" type="datetime1">
              <a:rPr lang="en-US"/>
              <a:pPr>
                <a:defRPr/>
              </a:pPr>
              <a:t>6/21/15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0F731-AA1A-024E-9225-B121B4618F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4EE52-7DF8-BA47-986F-CD76CCAB1C67}" type="datetime1">
              <a:rPr lang="en-US"/>
              <a:pPr>
                <a:defRPr/>
              </a:pPr>
              <a:t>6/21/15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0DB9B3-5502-0841-A2CA-BE60CE5BB6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1021B-F1F2-CF45-9D32-AC5E390EF9B4}" type="datetime1">
              <a:rPr lang="en-US"/>
              <a:pPr>
                <a:defRPr/>
              </a:pPr>
              <a:t>6/21/15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0DCC3-DF60-EE48-BF61-8AE9486635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143581-C492-404D-A686-E8017FD94D5D}" type="datetime1">
              <a:rPr lang="en-US"/>
              <a:pPr>
                <a:defRPr/>
              </a:pPr>
              <a:t>6/21/15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36E19-AA68-2E4A-8088-97113DC0854E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7BD1DD3-CE90-154B-8E0C-DA01093284C1}" type="datetime1">
              <a:rPr lang="en-US"/>
              <a:pPr>
                <a:defRPr/>
              </a:pPr>
              <a:t>6/21/15</a:t>
            </a:fld>
            <a:endParaRPr lang="en-US" sz="10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7A28CA7-6C3C-FA44-9B68-9FA5602D169E}" type="slidenum">
              <a:rPr lang="en-US"/>
              <a:pPr>
                <a:defRPr/>
              </a:pPr>
              <a:t>‹#›</a:t>
            </a:fld>
            <a:endParaRPr lang="en-US" sz="1000" b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6" r:id="rId1"/>
    <p:sldLayoutId id="2147484027" r:id="rId2"/>
    <p:sldLayoutId id="2147484028" r:id="rId3"/>
    <p:sldLayoutId id="2147484029" r:id="rId4"/>
    <p:sldLayoutId id="2147484030" r:id="rId5"/>
    <p:sldLayoutId id="2147484031" r:id="rId6"/>
    <p:sldLayoutId id="2147484032" r:id="rId7"/>
    <p:sldLayoutId id="2147484033" r:id="rId8"/>
    <p:sldLayoutId id="2147484034" r:id="rId9"/>
    <p:sldLayoutId id="2147484035" r:id="rId10"/>
    <p:sldLayoutId id="214748403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0" i="1" kern="1200">
          <a:solidFill>
            <a:schemeClr val="tx1"/>
          </a:solidFill>
          <a:latin typeface="Helvetica Neue"/>
          <a:ea typeface="ＭＳ Ｐゴシック" charset="-128"/>
          <a:cs typeface="Helvetica Neue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b="0" i="0" kern="1200">
          <a:solidFill>
            <a:schemeClr val="tx1"/>
          </a:solidFill>
          <a:latin typeface="Helvetica Neue Light"/>
          <a:ea typeface="ＭＳ Ｐゴシック" charset="-128"/>
          <a:cs typeface="Helvetica Neue Light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b="0" i="0" kern="1200">
          <a:solidFill>
            <a:schemeClr val="tx1"/>
          </a:solidFill>
          <a:latin typeface="Helvetica Neue Light"/>
          <a:ea typeface="ＭＳ Ｐゴシック" charset="-128"/>
          <a:cs typeface="Helvetica Neue Ligh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b="0" i="0" kern="1200">
          <a:solidFill>
            <a:schemeClr val="tx1"/>
          </a:solidFill>
          <a:latin typeface="Helvetica Neue Light"/>
          <a:ea typeface="ＭＳ Ｐゴシック" charset="-128"/>
          <a:cs typeface="Helvetica Neue Ligh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b="0" i="0" kern="1200">
          <a:solidFill>
            <a:schemeClr val="tx1"/>
          </a:solidFill>
          <a:latin typeface="Helvetica Neue Light"/>
          <a:ea typeface="ＭＳ Ｐゴシック" charset="-128"/>
          <a:cs typeface="Helvetica Neue Ligh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kern="1200">
          <a:solidFill>
            <a:schemeClr val="tx1"/>
          </a:solidFill>
          <a:latin typeface="Helvetica Neue Light"/>
          <a:ea typeface="ＭＳ Ｐゴシック" charset="-128"/>
          <a:cs typeface="Helvetica Neue Light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mstorey@uvic.c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2900" dirty="0">
                <a:solidFill>
                  <a:srgbClr val="CC3300"/>
                </a:solidFill>
              </a:rPr>
              <a:t>CSCW:  Computer Supported Collaborative Work</a:t>
            </a:r>
            <a:r>
              <a:rPr lang="en-US" sz="2900" dirty="0" smtClean="0">
                <a:solidFill>
                  <a:srgbClr val="CC3300"/>
                </a:solidFill>
              </a:rPr>
              <a:t/>
            </a:r>
            <a:br>
              <a:rPr lang="en-US" sz="2900" dirty="0" smtClean="0">
                <a:solidFill>
                  <a:srgbClr val="CC3300"/>
                </a:solidFill>
              </a:rPr>
            </a:br>
            <a:r>
              <a:rPr lang="en-US" sz="2000" dirty="0" smtClean="0">
                <a:solidFill>
                  <a:srgbClr val="CC3300"/>
                </a:solidFill>
              </a:rPr>
              <a:t>Short Course, Zurich, June 25</a:t>
            </a:r>
            <a:r>
              <a:rPr lang="en-US" sz="2000" baseline="30000" dirty="0" smtClean="0">
                <a:solidFill>
                  <a:srgbClr val="CC3300"/>
                </a:solidFill>
              </a:rPr>
              <a:t>th</a:t>
            </a:r>
            <a:r>
              <a:rPr lang="en-US" sz="2000" dirty="0" smtClean="0">
                <a:solidFill>
                  <a:srgbClr val="CC3300"/>
                </a:solidFill>
              </a:rPr>
              <a:t> 2015</a:t>
            </a:r>
            <a:r>
              <a:rPr lang="en-US" sz="3600" dirty="0" smtClean="0">
                <a:solidFill>
                  <a:srgbClr val="347FD8"/>
                </a:solidFill>
              </a:rPr>
              <a:t/>
            </a:r>
            <a:br>
              <a:rPr lang="en-US" sz="3600" dirty="0" smtClean="0">
                <a:solidFill>
                  <a:srgbClr val="347FD8"/>
                </a:solidFill>
              </a:rPr>
            </a:br>
            <a:endParaRPr lang="en-US" sz="3600" dirty="0">
              <a:solidFill>
                <a:srgbClr val="347FD8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898989"/>
                </a:solidFill>
                <a:latin typeface="Tahoma" charset="0"/>
                <a:ea typeface="Tahoma" charset="0"/>
                <a:cs typeface="Tahoma" charset="0"/>
              </a:rPr>
              <a:t>Margaret-Anne Storey</a:t>
            </a:r>
          </a:p>
          <a:p>
            <a:pPr eaLnBrk="1" hangingPunct="1"/>
            <a:r>
              <a:rPr lang="en-US">
                <a:solidFill>
                  <a:srgbClr val="898989"/>
                </a:solidFill>
                <a:latin typeface="Tahoma" charset="0"/>
                <a:ea typeface="Tahoma" charset="0"/>
                <a:cs typeface="Tahoma" charset="0"/>
                <a:hlinkClick r:id="rId3"/>
              </a:rPr>
              <a:t>mstorey@uvic.ca</a:t>
            </a:r>
            <a:endParaRPr lang="en-US">
              <a:solidFill>
                <a:srgbClr val="898989"/>
              </a:solidFill>
              <a:latin typeface="Tahoma" charset="0"/>
              <a:ea typeface="Tahoma" charset="0"/>
              <a:cs typeface="Tahoma" charset="0"/>
            </a:endParaRPr>
          </a:p>
          <a:p>
            <a:pPr eaLnBrk="1" hangingPunct="1"/>
            <a:endParaRPr lang="en-US">
              <a:solidFill>
                <a:srgbClr val="898989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FF6CCB1-1FCD-F94A-9677-A9086C796D93}" type="slidenum">
              <a:rPr lang="en-US"/>
              <a:pPr/>
              <a:t>1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What we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r>
              <a:rPr lang="en-US" dirty="0" smtClean="0"/>
              <a:t>Theories and models</a:t>
            </a:r>
          </a:p>
          <a:p>
            <a:pPr lvl="1"/>
            <a:r>
              <a:rPr lang="en-US" dirty="0" smtClean="0"/>
              <a:t>Mostly descriptive</a:t>
            </a:r>
          </a:p>
          <a:p>
            <a:pPr lvl="1"/>
            <a:r>
              <a:rPr lang="en-US" dirty="0" smtClean="0"/>
              <a:t>Beyond groups</a:t>
            </a:r>
            <a:endParaRPr lang="en-US" dirty="0" smtClean="0"/>
          </a:p>
          <a:p>
            <a:r>
              <a:rPr lang="en-US" dirty="0" smtClean="0"/>
              <a:t>Technologies and techniques</a:t>
            </a:r>
          </a:p>
          <a:p>
            <a:pPr lvl="1"/>
            <a:r>
              <a:rPr lang="en-US" dirty="0" smtClean="0"/>
              <a:t>Beyond groupware</a:t>
            </a:r>
          </a:p>
          <a:p>
            <a:pPr lvl="1"/>
            <a:r>
              <a:rPr lang="en-US" dirty="0" smtClean="0"/>
              <a:t>Social media and </a:t>
            </a:r>
            <a:r>
              <a:rPr lang="en-US" dirty="0" smtClean="0"/>
              <a:t>organization</a:t>
            </a:r>
          </a:p>
          <a:p>
            <a:r>
              <a:rPr lang="en-US" dirty="0" smtClean="0"/>
              <a:t>Evaluation</a:t>
            </a:r>
          </a:p>
          <a:p>
            <a:pPr lvl="1"/>
            <a:r>
              <a:rPr lang="en-US" dirty="0" smtClean="0"/>
              <a:t>Need to balance tradeoffs</a:t>
            </a:r>
          </a:p>
          <a:p>
            <a:pPr lvl="1"/>
            <a:r>
              <a:rPr lang="en-US" dirty="0" smtClean="0"/>
              <a:t>Unit of analysis?</a:t>
            </a:r>
          </a:p>
          <a:p>
            <a:pPr lvl="1"/>
            <a:r>
              <a:rPr lang="en-US" dirty="0" smtClean="0"/>
              <a:t>Often requires longitudinal, contextual data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75CDAB-B0AC-8549-8ABC-828A1F74310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you want to learn more?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CSCW conference</a:t>
            </a:r>
          </a:p>
          <a:p>
            <a:r>
              <a:rPr lang="en-US" dirty="0" smtClean="0"/>
              <a:t>ECSCW conference</a:t>
            </a:r>
          </a:p>
          <a:p>
            <a:r>
              <a:rPr lang="en-US" dirty="0" smtClean="0"/>
              <a:t>CSCW journal</a:t>
            </a:r>
          </a:p>
          <a:p>
            <a:r>
              <a:rPr lang="en-US" dirty="0" smtClean="0"/>
              <a:t>Working together apart book by </a:t>
            </a:r>
            <a:r>
              <a:rPr lang="en-US" dirty="0" err="1" smtClean="0"/>
              <a:t>Olsons</a:t>
            </a:r>
            <a:endParaRPr lang="en-US" dirty="0" smtClean="0"/>
          </a:p>
          <a:p>
            <a:r>
              <a:rPr lang="en-US" dirty="0" smtClean="0"/>
              <a:t>If you only read a few papers!</a:t>
            </a:r>
          </a:p>
          <a:p>
            <a:pPr lvl="1"/>
            <a:r>
              <a:rPr lang="en-US" dirty="0" err="1" smtClean="0"/>
              <a:t>Bannon</a:t>
            </a:r>
            <a:r>
              <a:rPr lang="en-US" dirty="0" smtClean="0"/>
              <a:t> and Schmidt (a classic)</a:t>
            </a:r>
          </a:p>
          <a:p>
            <a:pPr lvl="1"/>
            <a:r>
              <a:rPr lang="en-US" dirty="0" err="1" smtClean="0"/>
              <a:t>MoCA</a:t>
            </a:r>
            <a:r>
              <a:rPr lang="en-US" dirty="0" smtClean="0"/>
              <a:t> paper</a:t>
            </a:r>
          </a:p>
          <a:p>
            <a:pPr lvl="1"/>
            <a:r>
              <a:rPr lang="en-US" dirty="0" smtClean="0"/>
              <a:t>McGrath (research methods from social sciences)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75CDAB-B0AC-8549-8ABC-828A1F74310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10737</TotalTime>
  <Words>105</Words>
  <Application>Microsoft Macintosh PowerPoint</Application>
  <PresentationFormat>On-screen Show (4:3)</PresentationFormat>
  <Paragraphs>27</Paragraphs>
  <Slides>3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CSCW:  Computer Supported Collaborative Work Short Course, Zurich, June 25th 2015 </vt:lpstr>
      <vt:lpstr>What we covered</vt:lpstr>
      <vt:lpstr>So you want to learn more?</vt:lpstr>
    </vt:vector>
  </TitlesOfParts>
  <Company>University of Victoria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586F: Advanced topics in  Human Computer Interaction</dc:title>
  <dc:creator>mstorey_2</dc:creator>
  <cp:lastModifiedBy>Margaret-Anne Storey</cp:lastModifiedBy>
  <cp:revision>56</cp:revision>
  <cp:lastPrinted>2014-01-10T05:39:13Z</cp:lastPrinted>
  <dcterms:created xsi:type="dcterms:W3CDTF">2015-06-22T06:07:03Z</dcterms:created>
  <dcterms:modified xsi:type="dcterms:W3CDTF">2015-06-24T00:52:08Z</dcterms:modified>
</cp:coreProperties>
</file>