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349" r:id="rId2"/>
    <p:sldId id="350" r:id="rId3"/>
    <p:sldId id="365" r:id="rId4"/>
    <p:sldId id="369" r:id="rId5"/>
    <p:sldId id="372" r:id="rId6"/>
    <p:sldId id="371" r:id="rId7"/>
    <p:sldId id="363" r:id="rId8"/>
    <p:sldId id="358" r:id="rId9"/>
    <p:sldId id="359" r:id="rId10"/>
    <p:sldId id="364" r:id="rId11"/>
    <p:sldId id="362" r:id="rId12"/>
    <p:sldId id="356" r:id="rId13"/>
    <p:sldId id="357" r:id="rId14"/>
    <p:sldId id="3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4FA13BC-26BC-430A-A7B4-4ECB5448A199}">
          <p14:sldIdLst>
            <p14:sldId id="349"/>
            <p14:sldId id="350"/>
          </p14:sldIdLst>
        </p14:section>
        <p14:section name="Other Recommendations" id="{0E7B305E-7979-BE45-AAE4-CC9F726E4FB4}">
          <p14:sldIdLst>
            <p14:sldId id="365"/>
            <p14:sldId id="369"/>
            <p14:sldId id="372"/>
            <p14:sldId id="371"/>
          </p14:sldIdLst>
        </p14:section>
        <p14:section name="Interactive Sessions" id="{1010FAB6-9E74-F147-B983-C17267BD6CE8}">
          <p14:sldIdLst>
            <p14:sldId id="363"/>
            <p14:sldId id="358"/>
            <p14:sldId id="359"/>
            <p14:sldId id="364"/>
          </p14:sldIdLst>
        </p14:section>
        <p14:section name="Breakout Sessions" id="{70A6F332-5666-1747-93B7-BC6BF9F678C5}">
          <p14:sldIdLst>
            <p14:sldId id="362"/>
            <p14:sldId id="356"/>
            <p14:sldId id="357"/>
            <p14:sldId id="3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ri, Kalei" initials="HK" lastIdx="3" clrIdx="0">
    <p:extLst>
      <p:ext uri="{19B8F6BF-5375-455C-9EA6-DF929625EA0E}">
        <p15:presenceInfo xmlns:p15="http://schemas.microsoft.com/office/powerpoint/2012/main" userId="S-1-5-21-1407069837-2091007605-538272213-33328966" providerId="AD"/>
      </p:ext>
    </p:extLst>
  </p:cmAuthor>
  <p:cmAuthor id="2" name="Microsoft Office User" initials="MOU" lastIdx="1" clrIdx="1">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64FF"/>
    <a:srgbClr val="4E1B95"/>
    <a:srgbClr val="A6C0FF"/>
    <a:srgbClr val="BD6AFF"/>
    <a:srgbClr val="FF7847"/>
    <a:srgbClr val="FFA900"/>
    <a:srgbClr val="832CFB"/>
    <a:srgbClr val="9257DC"/>
    <a:srgbClr val="859CD0"/>
    <a:srgbClr val="798E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35"/>
    <p:restoredTop sz="96215" autoAdjust="0"/>
  </p:normalViewPr>
  <p:slideViewPr>
    <p:cSldViewPr snapToGrid="0">
      <p:cViewPr varScale="1">
        <p:scale>
          <a:sx n="91" d="100"/>
          <a:sy n="91" d="100"/>
        </p:scale>
        <p:origin x="1344" y="19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p:scale>
          <a:sx n="75" d="100"/>
          <a:sy n="75" d="100"/>
        </p:scale>
        <p:origin x="5368" y="20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785DCF-3F9E-46DD-AD2C-4564ECA52146}"/>
              </a:ext>
            </a:extLst>
          </p:cNvPr>
          <p:cNvSpPr>
            <a:spLocks noGrp="1"/>
          </p:cNvSpPr>
          <p:nvPr>
            <p:ph type="sldNum" sz="quarter" idx="3"/>
          </p:nvPr>
        </p:nvSpPr>
        <p:spPr>
          <a:xfrm>
            <a:off x="3099460" y="8811490"/>
            <a:ext cx="659080" cy="332509"/>
          </a:xfrm>
          <a:prstGeom prst="rect">
            <a:avLst/>
          </a:prstGeom>
        </p:spPr>
        <p:txBody>
          <a:bodyPr vert="horz" lIns="91440" tIns="45720" rIns="91440" bIns="45720" rtlCol="0" anchor="b"/>
          <a:lstStyle>
            <a:lvl1pPr algn="r">
              <a:defRPr sz="1200"/>
            </a:lvl1pPr>
          </a:lstStyle>
          <a:p>
            <a:pPr algn="ctr"/>
            <a:fld id="{6E80CEDA-A264-45CE-9087-72DB2747C747}" type="slidenum">
              <a:rPr lang="en-US" sz="1000" smtClean="0"/>
              <a:pPr algn="ctr"/>
              <a:t>‹#›</a:t>
            </a:fld>
            <a:endParaRPr lang="en-US" sz="1000" dirty="0"/>
          </a:p>
        </p:txBody>
      </p:sp>
    </p:spTree>
    <p:extLst>
      <p:ext uri="{BB962C8B-B14F-4D97-AF65-F5344CB8AC3E}">
        <p14:creationId xmlns:p14="http://schemas.microsoft.com/office/powerpoint/2010/main" val="1313940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4191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3733800"/>
            <a:ext cx="5486400" cy="5089566"/>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3010395" y="8823366"/>
            <a:ext cx="837210" cy="320634"/>
          </a:xfrm>
          <a:prstGeom prst="rect">
            <a:avLst/>
          </a:prstGeom>
        </p:spPr>
        <p:txBody>
          <a:bodyPr vert="horz" lIns="91440" tIns="45720" rIns="91440" bIns="45720" rtlCol="0" anchor="b"/>
          <a:lstStyle>
            <a:lvl1pPr algn="ctr">
              <a:defRPr sz="1000"/>
            </a:lvl1pPr>
          </a:lstStyle>
          <a:p>
            <a:fld id="{50F74E25-A557-45B7-A614-AD8C8D22B6B6}" type="slidenum">
              <a:rPr lang="en-US" smtClean="0"/>
              <a:pPr/>
              <a:t>‹#›</a:t>
            </a:fld>
            <a:endParaRPr lang="en-US" dirty="0"/>
          </a:p>
        </p:txBody>
      </p:sp>
    </p:spTree>
    <p:extLst>
      <p:ext uri="{BB962C8B-B14F-4D97-AF65-F5344CB8AC3E}">
        <p14:creationId xmlns:p14="http://schemas.microsoft.com/office/powerpoint/2010/main" val="3644529881"/>
      </p:ext>
    </p:extLst>
  </p:cSld>
  <p:clrMap bg1="lt1" tx1="dk1" bg2="lt2" tx2="dk2" accent1="accent1" accent2="accent2" accent3="accent3" accent4="accent4" accent5="accent5" accent6="accent6" hlink="hlink" folHlink="folHlink"/>
  <p:notesStyle>
    <a:lvl1pPr marL="0" algn="l" defTabSz="914400" rtl="0" eaLnBrk="1" latinLnBrk="0" hangingPunct="1">
      <a:spcAft>
        <a:spcPts val="300"/>
      </a:spcAft>
      <a:defRPr sz="1200" kern="1200">
        <a:solidFill>
          <a:schemeClr val="tx1"/>
        </a:solidFill>
        <a:latin typeface="+mn-lt"/>
        <a:ea typeface="+mn-ea"/>
        <a:cs typeface="+mn-cs"/>
      </a:defRPr>
    </a:lvl1pPr>
    <a:lvl2pPr marL="228600" algn="l" defTabSz="914400" rtl="0" eaLnBrk="1" latinLnBrk="0" hangingPunct="1">
      <a:spcAft>
        <a:spcPts val="300"/>
      </a:spcAft>
      <a:defRPr sz="1200" kern="1200">
        <a:solidFill>
          <a:schemeClr val="tx1"/>
        </a:solidFill>
        <a:latin typeface="+mn-lt"/>
        <a:ea typeface="+mn-ea"/>
        <a:cs typeface="+mn-cs"/>
      </a:defRPr>
    </a:lvl2pPr>
    <a:lvl3pPr marL="457200" algn="l" defTabSz="914400" rtl="0" eaLnBrk="1" latinLnBrk="0" hangingPunct="1">
      <a:spcAft>
        <a:spcPts val="300"/>
      </a:spcAft>
      <a:defRPr sz="1200" kern="1200">
        <a:solidFill>
          <a:schemeClr val="tx1"/>
        </a:solidFill>
        <a:latin typeface="+mn-lt"/>
        <a:ea typeface="+mn-ea"/>
        <a:cs typeface="+mn-cs"/>
      </a:defRPr>
    </a:lvl3pPr>
    <a:lvl4pPr marL="685800" algn="l" defTabSz="914400" rtl="0" eaLnBrk="1" latinLnBrk="0" hangingPunct="1">
      <a:spcAft>
        <a:spcPts val="300"/>
      </a:spcAft>
      <a:defRPr sz="1200" kern="1200">
        <a:solidFill>
          <a:schemeClr val="tx1"/>
        </a:solidFill>
        <a:latin typeface="+mn-lt"/>
        <a:ea typeface="+mn-ea"/>
        <a:cs typeface="+mn-cs"/>
      </a:defRPr>
    </a:lvl4pPr>
    <a:lvl5pPr marL="914400" algn="l" defTabSz="914400" rtl="0" eaLnBrk="1" latinLnBrk="0" hangingPunct="1">
      <a:spcAft>
        <a:spcPts val="30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352" userDrawn="1">
          <p15:clr>
            <a:srgbClr val="F26B43"/>
          </p15:clr>
        </p15:guide>
        <p15:guide id="3" orient="horz" pos="264" userDrawn="1">
          <p15:clr>
            <a:srgbClr val="F26B43"/>
          </p15:clr>
        </p15:guide>
        <p15:guide id="4" pos="432" userDrawn="1">
          <p15:clr>
            <a:srgbClr val="F26B43"/>
          </p15:clr>
        </p15:guide>
        <p15:guide id="5" pos="3888" userDrawn="1">
          <p15:clr>
            <a:srgbClr val="F26B43"/>
          </p15:clr>
        </p15:guide>
        <p15:guide id="6" orient="horz" pos="2208" userDrawn="1">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0DC8AF2-A38D-674E-B7CE-F73ECB1440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F2C9F36-A3FF-4B58-8D09-8EBE96D29AB4}"/>
              </a:ext>
            </a:extLst>
          </p:cNvPr>
          <p:cNvPicPr>
            <a:picLocks noChangeAspect="1"/>
          </p:cNvPicPr>
          <p:nvPr userDrawn="1"/>
        </p:nvPicPr>
        <p:blipFill>
          <a:blip r:embed="rId3"/>
          <a:stretch>
            <a:fillRect/>
          </a:stretch>
        </p:blipFill>
        <p:spPr>
          <a:xfrm>
            <a:off x="595267" y="1223442"/>
            <a:ext cx="3048886" cy="882572"/>
          </a:xfrm>
          <a:prstGeom prst="rect">
            <a:avLst/>
          </a:prstGeom>
        </p:spPr>
      </p:pic>
      <p:sp>
        <p:nvSpPr>
          <p:cNvPr id="16" name="Title 3">
            <a:extLst>
              <a:ext uri="{FF2B5EF4-FFF2-40B4-BE49-F238E27FC236}">
                <a16:creationId xmlns:a16="http://schemas.microsoft.com/office/drawing/2014/main" id="{8B164326-B1DB-604C-8037-6873E82A30CE}"/>
              </a:ext>
            </a:extLst>
          </p:cNvPr>
          <p:cNvSpPr>
            <a:spLocks noGrp="1"/>
          </p:cNvSpPr>
          <p:nvPr>
            <p:ph type="ctrTitle" idx="4294967295"/>
          </p:nvPr>
        </p:nvSpPr>
        <p:spPr>
          <a:xfrm>
            <a:off x="512654" y="2845122"/>
            <a:ext cx="8184306" cy="1823084"/>
          </a:xfrm>
        </p:spPr>
        <p:txBody>
          <a:bodyPr/>
          <a:lstStyle/>
          <a:p>
            <a:r>
              <a:rPr lang="en-US" sz="6000" dirty="0"/>
              <a:t>Attendee Guide 2021</a:t>
            </a:r>
          </a:p>
        </p:txBody>
      </p:sp>
    </p:spTree>
    <p:extLst>
      <p:ext uri="{BB962C8B-B14F-4D97-AF65-F5344CB8AC3E}">
        <p14:creationId xmlns:p14="http://schemas.microsoft.com/office/powerpoint/2010/main" val="165956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CF6A-A616-4855-8A42-999BABB9D789}"/>
              </a:ext>
            </a:extLst>
          </p:cNvPr>
          <p:cNvSpPr>
            <a:spLocks noGrp="1"/>
          </p:cNvSpPr>
          <p:nvPr>
            <p:ph type="title" hasCustomPrompt="1"/>
          </p:nvPr>
        </p:nvSpPr>
        <p:spPr/>
        <p:txBody>
          <a:bodyPr/>
          <a:lstStyle>
            <a:lvl1pPr>
              <a:defRPr/>
            </a:lvl1pPr>
          </a:lstStyle>
          <a:p>
            <a:r>
              <a:rPr lang="en-US" dirty="0"/>
              <a:t>Title and content layout</a:t>
            </a:r>
          </a:p>
        </p:txBody>
      </p:sp>
      <p:sp>
        <p:nvSpPr>
          <p:cNvPr id="3" name="Content Placeholder 2">
            <a:extLst>
              <a:ext uri="{FF2B5EF4-FFF2-40B4-BE49-F238E27FC236}">
                <a16:creationId xmlns:a16="http://schemas.microsoft.com/office/drawing/2014/main" id="{516530F4-49C3-4B56-A4B6-F8DC63912FA9}"/>
              </a:ext>
            </a:extLst>
          </p:cNvPr>
          <p:cNvSpPr>
            <a:spLocks noGrp="1"/>
          </p:cNvSpPr>
          <p:nvPr>
            <p:ph idx="1" hasCustomPrompt="1"/>
          </p:nvPr>
        </p:nvSpPr>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8CE531DF-77D3-411D-881D-C008AE204E4D}"/>
              </a:ext>
            </a:extLst>
          </p:cNvPr>
          <p:cNvSpPr/>
          <p:nvPr userDrawn="1"/>
        </p:nvSpPr>
        <p:spPr bwMode="auto">
          <a:xfrm rot="5400000">
            <a:off x="-3343837" y="3343838"/>
            <a:ext cx="6858001" cy="170330"/>
          </a:xfrm>
          <a:prstGeom prst="rect">
            <a:avLst/>
          </a:prstGeom>
          <a:gradFill>
            <a:gsLst>
              <a:gs pos="63000">
                <a:srgbClr val="4D64FF"/>
              </a:gs>
              <a:gs pos="9000">
                <a:srgbClr val="FF7847"/>
              </a:gs>
              <a:gs pos="100000">
                <a:srgbClr val="00000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293657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B51BC22-DB80-4C4C-AD7B-E6FAFA31A18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
          <a:stretch/>
        </p:blipFill>
        <p:spPr>
          <a:xfrm>
            <a:off x="6265334" y="0"/>
            <a:ext cx="5926666" cy="6857999"/>
          </a:xfrm>
          <a:prstGeom prst="rect">
            <a:avLst/>
          </a:prstGeom>
        </p:spPr>
      </p:pic>
      <p:sp>
        <p:nvSpPr>
          <p:cNvPr id="3" name="Text Placeholder 3"/>
          <p:cNvSpPr>
            <a:spLocks noGrp="1"/>
          </p:cNvSpPr>
          <p:nvPr>
            <p:ph idx="1" hasCustomPrompt="1"/>
          </p:nvPr>
        </p:nvSpPr>
        <p:spPr>
          <a:xfrm>
            <a:off x="269876" y="1825380"/>
            <a:ext cx="5656792" cy="4423020"/>
          </a:xfrm>
          <a:prstGeom prst="rect">
            <a:avLst/>
          </a:prstGeom>
        </p:spPr>
        <p:txBody>
          <a:bodyPr rtlCol="0"/>
          <a:lstStyle>
            <a:lvl1pPr>
              <a:spcBef>
                <a:spcPts val="0"/>
              </a:spcBef>
              <a:spcAft>
                <a:spcPts val="1200"/>
              </a:spcAft>
              <a:defRPr sz="2800" baseline="0">
                <a:solidFill>
                  <a:schemeClr val="tx1"/>
                </a:solidFill>
              </a:defRPr>
            </a:lvl1pPr>
            <a:lvl2pPr>
              <a:spcBef>
                <a:spcPts val="0"/>
              </a:spcBef>
              <a:spcAft>
                <a:spcPts val="1200"/>
              </a:spcAft>
              <a:defRPr sz="2400">
                <a:solidFill>
                  <a:schemeClr val="tx1"/>
                </a:solidFill>
              </a:defRPr>
            </a:lvl2pPr>
            <a:lvl3pPr>
              <a:spcBef>
                <a:spcPts val="0"/>
              </a:spcBef>
              <a:spcAft>
                <a:spcPts val="1200"/>
              </a:spcAft>
              <a:defRPr sz="2000">
                <a:solidFill>
                  <a:schemeClr val="tx1"/>
                </a:solidFill>
              </a:defRPr>
            </a:lvl3pPr>
            <a:lvl4pPr>
              <a:spcAft>
                <a:spcPts val="667"/>
              </a:spcAft>
              <a:defRPr/>
            </a:lvl4pPr>
            <a:lvl5pPr>
              <a:spcAft>
                <a:spcPts val="667"/>
              </a:spcAft>
              <a:defRPr/>
            </a:lvl5pPr>
          </a:lstStyle>
          <a:p>
            <a:pPr lvl="0"/>
            <a:r>
              <a:rPr lang="en-US" dirty="0"/>
              <a:t>Type slide content or click icon to add media</a:t>
            </a:r>
          </a:p>
          <a:p>
            <a:pPr lvl="1"/>
            <a:r>
              <a:rPr lang="en-US" dirty="0"/>
              <a:t>Second level</a:t>
            </a:r>
          </a:p>
          <a:p>
            <a:pPr lvl="2"/>
            <a:r>
              <a:rPr lang="en-US" dirty="0"/>
              <a:t>Third level</a:t>
            </a:r>
          </a:p>
        </p:txBody>
      </p:sp>
      <p:sp>
        <p:nvSpPr>
          <p:cNvPr id="4" name="Title 1">
            <a:extLst>
              <a:ext uri="{FF2B5EF4-FFF2-40B4-BE49-F238E27FC236}">
                <a16:creationId xmlns:a16="http://schemas.microsoft.com/office/drawing/2014/main" id="{4A781557-F2E8-9A40-A3CE-84E4ECCC2FC4}"/>
              </a:ext>
            </a:extLst>
          </p:cNvPr>
          <p:cNvSpPr>
            <a:spLocks noGrp="1"/>
          </p:cNvSpPr>
          <p:nvPr>
            <p:ph type="title" hasCustomPrompt="1"/>
          </p:nvPr>
        </p:nvSpPr>
        <p:spPr>
          <a:xfrm>
            <a:off x="269876" y="381001"/>
            <a:ext cx="5656792" cy="1104900"/>
          </a:xfrm>
        </p:spPr>
        <p:txBody>
          <a:bodyPr/>
          <a:lstStyle>
            <a:lvl1pPr>
              <a:defRPr b="0" i="0" baseline="0">
                <a:solidFill>
                  <a:schemeClr val="tx1"/>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Title, content,  and image</a:t>
            </a:r>
          </a:p>
        </p:txBody>
      </p:sp>
      <p:sp>
        <p:nvSpPr>
          <p:cNvPr id="7" name="Picture Placeholder 6">
            <a:extLst>
              <a:ext uri="{FF2B5EF4-FFF2-40B4-BE49-F238E27FC236}">
                <a16:creationId xmlns:a16="http://schemas.microsoft.com/office/drawing/2014/main" id="{A8E37B85-F7E0-4EBB-9ACC-8142C9A146A0}"/>
              </a:ext>
            </a:extLst>
          </p:cNvPr>
          <p:cNvSpPr>
            <a:spLocks noGrp="1"/>
          </p:cNvSpPr>
          <p:nvPr>
            <p:ph type="pic" sz="quarter" idx="10" hasCustomPrompt="1"/>
          </p:nvPr>
        </p:nvSpPr>
        <p:spPr bwMode="invGray">
          <a:xfrm>
            <a:off x="6265333" y="0"/>
            <a:ext cx="5926667" cy="6858000"/>
          </a:xfrm>
          <a:solidFill>
            <a:schemeClr val="bg1">
              <a:alpha val="16000"/>
            </a:schemeClr>
          </a:solidFill>
        </p:spPr>
        <p:txBody>
          <a:bodyPr anchor="ctr">
            <a:noAutofit/>
          </a:bodyPr>
          <a:lstStyle>
            <a:lvl1pPr marL="0" indent="0" algn="ctr">
              <a:buNone/>
              <a:defRPr/>
            </a:lvl1pPr>
          </a:lstStyle>
          <a:p>
            <a:r>
              <a:rPr lang="en-AU" dirty="0"/>
              <a:t>Click to insert image</a:t>
            </a:r>
          </a:p>
        </p:txBody>
      </p:sp>
      <p:sp>
        <p:nvSpPr>
          <p:cNvPr id="12" name="TextBox 3">
            <a:extLst>
              <a:ext uri="{FF2B5EF4-FFF2-40B4-BE49-F238E27FC236}">
                <a16:creationId xmlns:a16="http://schemas.microsoft.com/office/drawing/2014/main" id="{0B42F77B-EEC4-7A4C-BA40-39F02AE5F3E0}"/>
              </a:ext>
            </a:extLst>
          </p:cNvPr>
          <p:cNvSpPr txBox="1">
            <a:spLocks noChangeArrowheads="1"/>
          </p:cNvSpPr>
          <p:nvPr userDrawn="1"/>
        </p:nvSpPr>
        <p:spPr bwMode="white">
          <a:xfrm>
            <a:off x="2624668" y="6518073"/>
            <a:ext cx="3302000" cy="115416"/>
          </a:xfrm>
          <a:prstGeom prst="rect">
            <a:avLst/>
          </a:prstGeom>
          <a:noFill/>
          <a:ln>
            <a:noFill/>
          </a:ln>
        </p:spPr>
        <p:txBody>
          <a:bodyPr lIns="0" tIns="0" rIns="0" bIns="0">
            <a:spAutoFit/>
          </a:bodyPr>
          <a:lstStyle>
            <a:lvl1pPr>
              <a:defRPr>
                <a:solidFill>
                  <a:schemeClr val="tx1"/>
                </a:solidFill>
                <a:latin typeface="Amazon Ember" panose="020B0603020204020204" pitchFamily="34" charset="0"/>
              </a:defRPr>
            </a:lvl1pPr>
            <a:lvl2pPr marL="742950" indent="-285750">
              <a:defRPr>
                <a:solidFill>
                  <a:schemeClr val="tx1"/>
                </a:solidFill>
                <a:latin typeface="Amazon Ember" panose="020B0603020204020204" pitchFamily="34" charset="0"/>
              </a:defRPr>
            </a:lvl2pPr>
            <a:lvl3pPr marL="1143000" indent="-228600">
              <a:defRPr>
                <a:solidFill>
                  <a:schemeClr val="tx1"/>
                </a:solidFill>
                <a:latin typeface="Amazon Ember" panose="020B0603020204020204" pitchFamily="34" charset="0"/>
              </a:defRPr>
            </a:lvl3pPr>
            <a:lvl4pPr marL="1600200" indent="-228600">
              <a:defRPr>
                <a:solidFill>
                  <a:schemeClr val="tx1"/>
                </a:solidFill>
                <a:latin typeface="Amazon Ember" panose="020B0603020204020204" pitchFamily="34" charset="0"/>
              </a:defRPr>
            </a:lvl4pPr>
            <a:lvl5pPr marL="2057400" indent="-228600">
              <a:defRPr>
                <a:solidFill>
                  <a:schemeClr val="tx1"/>
                </a:solidFill>
                <a:latin typeface="Amazon Ember" panose="020B0603020204020204" pitchFamily="34" charset="0"/>
              </a:defRPr>
            </a:lvl5pPr>
            <a:lvl6pPr marL="2514600" indent="-228600" defTabSz="457200" fontAlgn="base">
              <a:spcBef>
                <a:spcPct val="0"/>
              </a:spcBef>
              <a:spcAft>
                <a:spcPct val="0"/>
              </a:spcAft>
              <a:defRPr>
                <a:solidFill>
                  <a:schemeClr val="tx1"/>
                </a:solidFill>
                <a:latin typeface="Amazon Ember" panose="020B0603020204020204" pitchFamily="34" charset="0"/>
              </a:defRPr>
            </a:lvl6pPr>
            <a:lvl7pPr marL="2971800" indent="-228600" defTabSz="457200" fontAlgn="base">
              <a:spcBef>
                <a:spcPct val="0"/>
              </a:spcBef>
              <a:spcAft>
                <a:spcPct val="0"/>
              </a:spcAft>
              <a:defRPr>
                <a:solidFill>
                  <a:schemeClr val="tx1"/>
                </a:solidFill>
                <a:latin typeface="Amazon Ember" panose="020B0603020204020204" pitchFamily="34" charset="0"/>
              </a:defRPr>
            </a:lvl7pPr>
            <a:lvl8pPr marL="3429000" indent="-228600" defTabSz="457200" fontAlgn="base">
              <a:spcBef>
                <a:spcPct val="0"/>
              </a:spcBef>
              <a:spcAft>
                <a:spcPct val="0"/>
              </a:spcAft>
              <a:defRPr>
                <a:solidFill>
                  <a:schemeClr val="tx1"/>
                </a:solidFill>
                <a:latin typeface="Amazon Ember" panose="020B0603020204020204" pitchFamily="34" charset="0"/>
              </a:defRPr>
            </a:lvl8pPr>
            <a:lvl9pPr marL="3886200" indent="-228600" defTabSz="457200" fontAlgn="base">
              <a:spcBef>
                <a:spcPct val="0"/>
              </a:spcBef>
              <a:spcAft>
                <a:spcPct val="0"/>
              </a:spcAft>
              <a:defRPr>
                <a:solidFill>
                  <a:schemeClr val="tx1"/>
                </a:solidFill>
                <a:latin typeface="Amazon Ember" panose="020B0603020204020204" pitchFamily="34" charset="0"/>
              </a:defRPr>
            </a:lvl9pPr>
          </a:lstStyle>
          <a:p>
            <a:pPr algn="r" defTabSz="914307" eaLnBrk="1" fontAlgn="auto" hangingPunct="1">
              <a:spcBef>
                <a:spcPts val="0"/>
              </a:spcBef>
              <a:spcAft>
                <a:spcPts val="0"/>
              </a:spcAft>
              <a:defRPr/>
            </a:pPr>
            <a:r>
              <a:rPr lang="en-US" altLang="x-none" sz="750" dirty="0">
                <a:solidFill>
                  <a:schemeClr val="bg1"/>
                </a:solidFill>
                <a:latin typeface="Amazon Ember" charset="0"/>
                <a:ea typeface="Amazon Ember" charset="0"/>
                <a:cs typeface="Amazon Ember" charset="0"/>
              </a:rPr>
              <a:t>© 2021, Amazon Web Services, Inc. or its affiliates. All rights reserved.</a:t>
            </a:r>
          </a:p>
        </p:txBody>
      </p:sp>
      <p:sp>
        <p:nvSpPr>
          <p:cNvPr id="8" name="Rectangle 7">
            <a:extLst>
              <a:ext uri="{FF2B5EF4-FFF2-40B4-BE49-F238E27FC236}">
                <a16:creationId xmlns:a16="http://schemas.microsoft.com/office/drawing/2014/main" id="{29170157-910A-7D4F-A241-91EABBDF746B}"/>
              </a:ext>
            </a:extLst>
          </p:cNvPr>
          <p:cNvSpPr/>
          <p:nvPr userDrawn="1"/>
        </p:nvSpPr>
        <p:spPr bwMode="auto">
          <a:xfrm rot="5400000">
            <a:off x="-3338287" y="3338287"/>
            <a:ext cx="6858001" cy="181428"/>
          </a:xfrm>
          <a:prstGeom prst="rect">
            <a:avLst/>
          </a:prstGeom>
          <a:gradFill>
            <a:gsLst>
              <a:gs pos="63000">
                <a:srgbClr val="4D64FF"/>
              </a:gs>
              <a:gs pos="9000">
                <a:srgbClr val="FF7847"/>
              </a:gs>
              <a:gs pos="100000">
                <a:srgbClr val="00000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Amazon Ember" panose="020B0603020204020204" pitchFamily="34" charset="0"/>
              <a:cs typeface="Amazon Ember" panose="020B0603020204020204" pitchFamily="34" charset="0"/>
            </a:endParaRPr>
          </a:p>
        </p:txBody>
      </p:sp>
      <p:sp>
        <p:nvSpPr>
          <p:cNvPr id="10" name="TextBox 3">
            <a:extLst>
              <a:ext uri="{FF2B5EF4-FFF2-40B4-BE49-F238E27FC236}">
                <a16:creationId xmlns:a16="http://schemas.microsoft.com/office/drawing/2014/main" id="{67340DA4-A1D4-44D6-B75E-2A2C4EDDE2A8}"/>
              </a:ext>
            </a:extLst>
          </p:cNvPr>
          <p:cNvSpPr txBox="1">
            <a:spLocks noChangeArrowheads="1"/>
          </p:cNvSpPr>
          <p:nvPr userDrawn="1"/>
        </p:nvSpPr>
        <p:spPr bwMode="white">
          <a:xfrm>
            <a:off x="2000250" y="6514602"/>
            <a:ext cx="3962400" cy="107722"/>
          </a:xfrm>
          <a:prstGeom prst="rect">
            <a:avLst/>
          </a:prstGeom>
          <a:noFill/>
          <a:ln>
            <a:noFill/>
          </a:ln>
        </p:spPr>
        <p:txBody>
          <a:bodyPr lIns="0" tIns="0" rIns="0" bIns="0">
            <a:spAutoFit/>
          </a:bodyPr>
          <a:lstStyle>
            <a:lvl1pPr>
              <a:defRPr>
                <a:solidFill>
                  <a:schemeClr val="tx1"/>
                </a:solidFill>
                <a:latin typeface="Amazon Ember" panose="020B0603020204020204" pitchFamily="34" charset="0"/>
              </a:defRPr>
            </a:lvl1pPr>
            <a:lvl2pPr marL="742950" indent="-285750">
              <a:defRPr>
                <a:solidFill>
                  <a:schemeClr val="tx1"/>
                </a:solidFill>
                <a:latin typeface="Amazon Ember" panose="020B0603020204020204" pitchFamily="34" charset="0"/>
              </a:defRPr>
            </a:lvl2pPr>
            <a:lvl3pPr marL="1143000" indent="-228600">
              <a:defRPr>
                <a:solidFill>
                  <a:schemeClr val="tx1"/>
                </a:solidFill>
                <a:latin typeface="Amazon Ember" panose="020B0603020204020204" pitchFamily="34" charset="0"/>
              </a:defRPr>
            </a:lvl3pPr>
            <a:lvl4pPr marL="1600200" indent="-228600">
              <a:defRPr>
                <a:solidFill>
                  <a:schemeClr val="tx1"/>
                </a:solidFill>
                <a:latin typeface="Amazon Ember" panose="020B0603020204020204" pitchFamily="34" charset="0"/>
              </a:defRPr>
            </a:lvl4pPr>
            <a:lvl5pPr marL="2057400" indent="-228600">
              <a:defRPr>
                <a:solidFill>
                  <a:schemeClr val="tx1"/>
                </a:solidFill>
                <a:latin typeface="Amazon Ember" panose="020B0603020204020204" pitchFamily="34" charset="0"/>
              </a:defRPr>
            </a:lvl5pPr>
            <a:lvl6pPr marL="2514600" indent="-228600" defTabSz="457200" fontAlgn="base">
              <a:spcBef>
                <a:spcPct val="0"/>
              </a:spcBef>
              <a:spcAft>
                <a:spcPct val="0"/>
              </a:spcAft>
              <a:defRPr>
                <a:solidFill>
                  <a:schemeClr val="tx1"/>
                </a:solidFill>
                <a:latin typeface="Amazon Ember" panose="020B0603020204020204" pitchFamily="34" charset="0"/>
              </a:defRPr>
            </a:lvl6pPr>
            <a:lvl7pPr marL="2971800" indent="-228600" defTabSz="457200" fontAlgn="base">
              <a:spcBef>
                <a:spcPct val="0"/>
              </a:spcBef>
              <a:spcAft>
                <a:spcPct val="0"/>
              </a:spcAft>
              <a:defRPr>
                <a:solidFill>
                  <a:schemeClr val="tx1"/>
                </a:solidFill>
                <a:latin typeface="Amazon Ember" panose="020B0603020204020204" pitchFamily="34" charset="0"/>
              </a:defRPr>
            </a:lvl7pPr>
            <a:lvl8pPr marL="3429000" indent="-228600" defTabSz="457200" fontAlgn="base">
              <a:spcBef>
                <a:spcPct val="0"/>
              </a:spcBef>
              <a:spcAft>
                <a:spcPct val="0"/>
              </a:spcAft>
              <a:defRPr>
                <a:solidFill>
                  <a:schemeClr val="tx1"/>
                </a:solidFill>
                <a:latin typeface="Amazon Ember" panose="020B0603020204020204" pitchFamily="34" charset="0"/>
              </a:defRPr>
            </a:lvl8pPr>
            <a:lvl9pPr marL="3886200" indent="-228600" defTabSz="457200" fontAlgn="base">
              <a:spcBef>
                <a:spcPct val="0"/>
              </a:spcBef>
              <a:spcAft>
                <a:spcPct val="0"/>
              </a:spcAft>
              <a:defRPr>
                <a:solidFill>
                  <a:schemeClr val="tx1"/>
                </a:solidFill>
                <a:latin typeface="Amazon Ember" panose="020B0603020204020204" pitchFamily="34" charset="0"/>
              </a:defRPr>
            </a:lvl9pPr>
          </a:lstStyle>
          <a:p>
            <a:pPr algn="r" defTabSz="1097212" eaLnBrk="1" fontAlgn="auto" hangingPunct="1">
              <a:spcBef>
                <a:spcPts val="0"/>
              </a:spcBef>
              <a:spcAft>
                <a:spcPts val="0"/>
              </a:spcAft>
              <a:defRPr/>
            </a:pPr>
            <a:r>
              <a:rPr lang="en-US" altLang="x-none" sz="700" dirty="0">
                <a:solidFill>
                  <a:schemeClr val="tx1"/>
                </a:solidFill>
                <a:latin typeface="Amazon Ember" charset="0"/>
                <a:ea typeface="Amazon Ember" charset="0"/>
                <a:cs typeface="Amazon Ember" charset="0"/>
              </a:rPr>
              <a:t>© 2021, Amazon Web Services, Inc. or its affiliates. All rights reserved.</a:t>
            </a:r>
          </a:p>
        </p:txBody>
      </p:sp>
    </p:spTree>
    <p:extLst>
      <p:ext uri="{BB962C8B-B14F-4D97-AF65-F5344CB8AC3E}">
        <p14:creationId xmlns:p14="http://schemas.microsoft.com/office/powerpoint/2010/main" val="217844190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CF6A-A616-4855-8A42-999BABB9D789}"/>
              </a:ext>
            </a:extLst>
          </p:cNvPr>
          <p:cNvSpPr>
            <a:spLocks noGrp="1"/>
          </p:cNvSpPr>
          <p:nvPr>
            <p:ph type="title" hasCustomPrompt="1"/>
          </p:nvPr>
        </p:nvSpPr>
        <p:spPr/>
        <p:txBody>
          <a:bodyPr/>
          <a:lstStyle>
            <a:lvl1pPr>
              <a:defRPr/>
            </a:lvl1pPr>
          </a:lstStyle>
          <a:p>
            <a:r>
              <a:rPr lang="en-US" dirty="0"/>
              <a:t>Title and bulleted content layout</a:t>
            </a:r>
          </a:p>
        </p:txBody>
      </p:sp>
      <p:sp>
        <p:nvSpPr>
          <p:cNvPr id="3" name="Content Placeholder 2">
            <a:extLst>
              <a:ext uri="{FF2B5EF4-FFF2-40B4-BE49-F238E27FC236}">
                <a16:creationId xmlns:a16="http://schemas.microsoft.com/office/drawing/2014/main" id="{516530F4-49C3-4B56-A4B6-F8DC63912FA9}"/>
              </a:ext>
            </a:extLst>
          </p:cNvPr>
          <p:cNvSpPr>
            <a:spLocks noGrp="1"/>
          </p:cNvSpPr>
          <p:nvPr>
            <p:ph idx="1" hasCustomPrompt="1"/>
          </p:nvPr>
        </p:nvSpPr>
        <p:spPr/>
        <p:txBody>
          <a:bodyPr/>
          <a:lstStyle>
            <a:lvl1pPr>
              <a:defRPr/>
            </a:lvl1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9EAFC448-266B-444D-93B6-9E4322C451CC}"/>
              </a:ext>
            </a:extLst>
          </p:cNvPr>
          <p:cNvSpPr/>
          <p:nvPr userDrawn="1"/>
        </p:nvSpPr>
        <p:spPr bwMode="auto">
          <a:xfrm rot="5400000">
            <a:off x="-3338287" y="3338287"/>
            <a:ext cx="6858001" cy="181428"/>
          </a:xfrm>
          <a:prstGeom prst="rect">
            <a:avLst/>
          </a:prstGeom>
          <a:gradFill>
            <a:gsLst>
              <a:gs pos="63000">
                <a:srgbClr val="4D64FF"/>
              </a:gs>
              <a:gs pos="9000">
                <a:srgbClr val="FF7847"/>
              </a:gs>
              <a:gs pos="100000">
                <a:srgbClr val="00000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23265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CF6A-A616-4855-8A42-999BABB9D789}"/>
              </a:ext>
            </a:extLst>
          </p:cNvPr>
          <p:cNvSpPr>
            <a:spLocks noGrp="1"/>
          </p:cNvSpPr>
          <p:nvPr>
            <p:ph type="title" hasCustomPrompt="1"/>
          </p:nvPr>
        </p:nvSpPr>
        <p:spPr/>
        <p:txBody>
          <a:bodyPr/>
          <a:lstStyle>
            <a:lvl1pPr>
              <a:defRPr/>
            </a:lvl1pPr>
          </a:lstStyle>
          <a:p>
            <a:r>
              <a:rPr lang="en-US" dirty="0"/>
              <a:t>Title, subtitle, and content layout</a:t>
            </a:r>
          </a:p>
        </p:txBody>
      </p:sp>
      <p:sp>
        <p:nvSpPr>
          <p:cNvPr id="3" name="Content Placeholder 2">
            <a:extLst>
              <a:ext uri="{FF2B5EF4-FFF2-40B4-BE49-F238E27FC236}">
                <a16:creationId xmlns:a16="http://schemas.microsoft.com/office/drawing/2014/main" id="{516530F4-49C3-4B56-A4B6-F8DC63912FA9}"/>
              </a:ext>
            </a:extLst>
          </p:cNvPr>
          <p:cNvSpPr>
            <a:spLocks noGrp="1"/>
          </p:cNvSpPr>
          <p:nvPr>
            <p:ph idx="1" hasCustomPrompt="1"/>
          </p:nvPr>
        </p:nvSpPr>
        <p:spPr>
          <a:xfrm>
            <a:off x="266700" y="1485900"/>
            <a:ext cx="11658600" cy="4735887"/>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EC23A44-ADDE-4F1D-A177-748BFC6D2350}"/>
              </a:ext>
            </a:extLst>
          </p:cNvPr>
          <p:cNvSpPr>
            <a:spLocks noGrp="1"/>
          </p:cNvSpPr>
          <p:nvPr>
            <p:ph type="body" sz="quarter" idx="10" hasCustomPrompt="1"/>
          </p:nvPr>
        </p:nvSpPr>
        <p:spPr>
          <a:xfrm>
            <a:off x="266700" y="1028700"/>
            <a:ext cx="11658600" cy="304800"/>
          </a:xfrm>
        </p:spPr>
        <p:txBody>
          <a:bodyPr lIns="109728"/>
          <a:lstStyle>
            <a:lvl1pPr marL="0" indent="0">
              <a:buNone/>
              <a:defRPr sz="1200" b="1" cap="all" spc="300" baseline="0">
                <a:solidFill>
                  <a:schemeClr val="accent1"/>
                </a:solidFill>
              </a:defRPr>
            </a:lvl1pPr>
          </a:lstStyle>
          <a:p>
            <a:pPr lvl="0"/>
            <a:r>
              <a:rPr lang="en-US" dirty="0"/>
              <a:t>Enter subtitle here</a:t>
            </a:r>
          </a:p>
        </p:txBody>
      </p:sp>
      <p:sp>
        <p:nvSpPr>
          <p:cNvPr id="5" name="Rectangle 4">
            <a:extLst>
              <a:ext uri="{FF2B5EF4-FFF2-40B4-BE49-F238E27FC236}">
                <a16:creationId xmlns:a16="http://schemas.microsoft.com/office/drawing/2014/main" id="{48087A0D-F943-449D-8AB1-ED5F9006853F}"/>
              </a:ext>
            </a:extLst>
          </p:cNvPr>
          <p:cNvSpPr/>
          <p:nvPr userDrawn="1"/>
        </p:nvSpPr>
        <p:spPr bwMode="auto">
          <a:xfrm rot="5400000">
            <a:off x="-3338287" y="3338287"/>
            <a:ext cx="6858001" cy="181428"/>
          </a:xfrm>
          <a:prstGeom prst="rect">
            <a:avLst/>
          </a:prstGeom>
          <a:gradFill>
            <a:gsLst>
              <a:gs pos="63000">
                <a:srgbClr val="4D64FF"/>
              </a:gs>
              <a:gs pos="9000">
                <a:srgbClr val="FF7847"/>
              </a:gs>
              <a:gs pos="100000">
                <a:srgbClr val="00000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591084760"/>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840" userDrawn="1">
          <p15:clr>
            <a:srgbClr val="9FCC3B"/>
          </p15:clr>
        </p15:guide>
        <p15:guide id="3" orient="horz" pos="1128" userDrawn="1">
          <p15:clr>
            <a:srgbClr val="9FCC3B"/>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nd Bullet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CF6A-A616-4855-8A42-999BABB9D789}"/>
              </a:ext>
            </a:extLst>
          </p:cNvPr>
          <p:cNvSpPr>
            <a:spLocks noGrp="1"/>
          </p:cNvSpPr>
          <p:nvPr>
            <p:ph type="title" hasCustomPrompt="1"/>
          </p:nvPr>
        </p:nvSpPr>
        <p:spPr/>
        <p:txBody>
          <a:bodyPr/>
          <a:lstStyle>
            <a:lvl1pPr>
              <a:defRPr/>
            </a:lvl1pPr>
          </a:lstStyle>
          <a:p>
            <a:r>
              <a:rPr lang="en-US" dirty="0"/>
              <a:t>Title, subtitle, and bulleted content layout</a:t>
            </a:r>
          </a:p>
        </p:txBody>
      </p:sp>
      <p:sp>
        <p:nvSpPr>
          <p:cNvPr id="3" name="Content Placeholder 2">
            <a:extLst>
              <a:ext uri="{FF2B5EF4-FFF2-40B4-BE49-F238E27FC236}">
                <a16:creationId xmlns:a16="http://schemas.microsoft.com/office/drawing/2014/main" id="{516530F4-49C3-4B56-A4B6-F8DC63912FA9}"/>
              </a:ext>
            </a:extLst>
          </p:cNvPr>
          <p:cNvSpPr>
            <a:spLocks noGrp="1"/>
          </p:cNvSpPr>
          <p:nvPr>
            <p:ph idx="1" hasCustomPrompt="1"/>
          </p:nvPr>
        </p:nvSpPr>
        <p:spPr/>
        <p:txBody>
          <a:bodyPr/>
          <a:lstStyle>
            <a:lvl1pPr>
              <a:defRPr/>
            </a:lvl1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72B94DF-43D0-4F2E-B2F3-6E9D39C01841}"/>
              </a:ext>
            </a:extLst>
          </p:cNvPr>
          <p:cNvSpPr>
            <a:spLocks noGrp="1"/>
          </p:cNvSpPr>
          <p:nvPr>
            <p:ph type="body" sz="quarter" idx="10" hasCustomPrompt="1"/>
          </p:nvPr>
        </p:nvSpPr>
        <p:spPr>
          <a:xfrm>
            <a:off x="266700" y="1028700"/>
            <a:ext cx="11658600" cy="304800"/>
          </a:xfrm>
        </p:spPr>
        <p:txBody>
          <a:bodyPr lIns="109728"/>
          <a:lstStyle>
            <a:lvl1pPr marL="0" indent="0">
              <a:buNone/>
              <a:defRPr sz="1200" b="1" cap="all" spc="300" baseline="0">
                <a:solidFill>
                  <a:schemeClr val="accent1"/>
                </a:solidFill>
              </a:defRPr>
            </a:lvl1pPr>
          </a:lstStyle>
          <a:p>
            <a:pPr lvl="0"/>
            <a:r>
              <a:rPr lang="en-US" dirty="0"/>
              <a:t>Enter subtitle here</a:t>
            </a:r>
          </a:p>
        </p:txBody>
      </p:sp>
      <p:sp>
        <p:nvSpPr>
          <p:cNvPr id="5" name="Rectangle 4">
            <a:extLst>
              <a:ext uri="{FF2B5EF4-FFF2-40B4-BE49-F238E27FC236}">
                <a16:creationId xmlns:a16="http://schemas.microsoft.com/office/drawing/2014/main" id="{EE280F70-0F02-45DA-A5CE-D743BDDBADE0}"/>
              </a:ext>
            </a:extLst>
          </p:cNvPr>
          <p:cNvSpPr/>
          <p:nvPr userDrawn="1"/>
        </p:nvSpPr>
        <p:spPr bwMode="auto">
          <a:xfrm rot="5400000">
            <a:off x="-3338287" y="3338287"/>
            <a:ext cx="6858001" cy="181428"/>
          </a:xfrm>
          <a:prstGeom prst="rect">
            <a:avLst/>
          </a:prstGeom>
          <a:gradFill>
            <a:gsLst>
              <a:gs pos="63000">
                <a:srgbClr val="4D64FF"/>
              </a:gs>
              <a:gs pos="9000">
                <a:srgbClr val="FF7847"/>
              </a:gs>
              <a:gs pos="100000">
                <a:srgbClr val="00000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877674787"/>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840" userDrawn="1">
          <p15:clr>
            <a:srgbClr val="9FCC3B"/>
          </p15:clr>
        </p15:guide>
        <p15:guide id="3" orient="horz" pos="1128" userDrawn="1">
          <p15:clr>
            <a:srgbClr val="9FCC3B"/>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B8BC-7E9D-42F1-85F0-1E706A77CF13}"/>
              </a:ext>
            </a:extLst>
          </p:cNvPr>
          <p:cNvSpPr>
            <a:spLocks noGrp="1"/>
          </p:cNvSpPr>
          <p:nvPr>
            <p:ph type="title" hasCustomPrompt="1"/>
          </p:nvPr>
        </p:nvSpPr>
        <p:spPr/>
        <p:txBody>
          <a:bodyPr/>
          <a:lstStyle>
            <a:lvl1pPr>
              <a:defRPr/>
            </a:lvl1pPr>
          </a:lstStyle>
          <a:p>
            <a:r>
              <a:rPr lang="en-US" dirty="0"/>
              <a:t>Two-column layout</a:t>
            </a:r>
          </a:p>
        </p:txBody>
      </p:sp>
      <p:sp>
        <p:nvSpPr>
          <p:cNvPr id="3" name="Content Placeholder 2">
            <a:extLst>
              <a:ext uri="{FF2B5EF4-FFF2-40B4-BE49-F238E27FC236}">
                <a16:creationId xmlns:a16="http://schemas.microsoft.com/office/drawing/2014/main" id="{FEB9C709-31D4-4803-9FE9-354BB469B8FD}"/>
              </a:ext>
            </a:extLst>
          </p:cNvPr>
          <p:cNvSpPr>
            <a:spLocks noGrp="1"/>
          </p:cNvSpPr>
          <p:nvPr>
            <p:ph sz="half" idx="1" hasCustomPrompt="1"/>
          </p:nvPr>
        </p:nvSpPr>
        <p:spPr>
          <a:xfrm>
            <a:off x="266699" y="1485901"/>
            <a:ext cx="5694830" cy="4762500"/>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644B64F-0F5D-45D7-8855-5EDD1F2D43ED}"/>
              </a:ext>
            </a:extLst>
          </p:cNvPr>
          <p:cNvSpPr>
            <a:spLocks noGrp="1"/>
          </p:cNvSpPr>
          <p:nvPr>
            <p:ph sz="half" idx="2" hasCustomPrompt="1"/>
          </p:nvPr>
        </p:nvSpPr>
        <p:spPr>
          <a:xfrm>
            <a:off x="6230473" y="1485900"/>
            <a:ext cx="5688105" cy="4762500"/>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6C6D65ED-7524-4C36-B4D8-6A1D0A3E2984}"/>
              </a:ext>
            </a:extLst>
          </p:cNvPr>
          <p:cNvSpPr/>
          <p:nvPr userDrawn="1"/>
        </p:nvSpPr>
        <p:spPr bwMode="auto">
          <a:xfrm rot="5400000">
            <a:off x="-3338287" y="3338287"/>
            <a:ext cx="6858001" cy="181428"/>
          </a:xfrm>
          <a:prstGeom prst="rect">
            <a:avLst/>
          </a:prstGeom>
          <a:gradFill>
            <a:gsLst>
              <a:gs pos="63000">
                <a:srgbClr val="4D64FF"/>
              </a:gs>
              <a:gs pos="9000">
                <a:srgbClr val="FF7847"/>
              </a:gs>
              <a:gs pos="100000">
                <a:srgbClr val="00000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711455699"/>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B8BC-7E9D-42F1-85F0-1E706A77CF13}"/>
              </a:ext>
            </a:extLst>
          </p:cNvPr>
          <p:cNvSpPr>
            <a:spLocks noGrp="1"/>
          </p:cNvSpPr>
          <p:nvPr>
            <p:ph type="title" hasCustomPrompt="1"/>
          </p:nvPr>
        </p:nvSpPr>
        <p:spPr/>
        <p:txBody>
          <a:bodyPr/>
          <a:lstStyle>
            <a:lvl1pPr>
              <a:defRPr/>
            </a:lvl1pPr>
          </a:lstStyle>
          <a:p>
            <a:r>
              <a:rPr lang="en-US" dirty="0"/>
              <a:t>Two-column with subtitle layout</a:t>
            </a:r>
          </a:p>
        </p:txBody>
      </p:sp>
      <p:sp>
        <p:nvSpPr>
          <p:cNvPr id="3" name="Content Placeholder 2">
            <a:extLst>
              <a:ext uri="{FF2B5EF4-FFF2-40B4-BE49-F238E27FC236}">
                <a16:creationId xmlns:a16="http://schemas.microsoft.com/office/drawing/2014/main" id="{FEB9C709-31D4-4803-9FE9-354BB469B8FD}"/>
              </a:ext>
            </a:extLst>
          </p:cNvPr>
          <p:cNvSpPr>
            <a:spLocks noGrp="1"/>
          </p:cNvSpPr>
          <p:nvPr>
            <p:ph sz="half" idx="1" hasCustomPrompt="1"/>
          </p:nvPr>
        </p:nvSpPr>
        <p:spPr>
          <a:xfrm>
            <a:off x="266699" y="1485901"/>
            <a:ext cx="5694830" cy="4762500"/>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644B64F-0F5D-45D7-8855-5EDD1F2D43ED}"/>
              </a:ext>
            </a:extLst>
          </p:cNvPr>
          <p:cNvSpPr>
            <a:spLocks noGrp="1"/>
          </p:cNvSpPr>
          <p:nvPr>
            <p:ph sz="half" idx="2" hasCustomPrompt="1"/>
          </p:nvPr>
        </p:nvSpPr>
        <p:spPr>
          <a:xfrm>
            <a:off x="6230473" y="1485900"/>
            <a:ext cx="5688105" cy="4762499"/>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a:extLst>
              <a:ext uri="{FF2B5EF4-FFF2-40B4-BE49-F238E27FC236}">
                <a16:creationId xmlns:a16="http://schemas.microsoft.com/office/drawing/2014/main" id="{8CF33A67-0770-43E9-89C6-297F4ED4DCB5}"/>
              </a:ext>
            </a:extLst>
          </p:cNvPr>
          <p:cNvSpPr>
            <a:spLocks noGrp="1"/>
          </p:cNvSpPr>
          <p:nvPr>
            <p:ph type="body" sz="quarter" idx="10" hasCustomPrompt="1"/>
          </p:nvPr>
        </p:nvSpPr>
        <p:spPr>
          <a:xfrm>
            <a:off x="266700" y="1028700"/>
            <a:ext cx="11658600" cy="304800"/>
          </a:xfrm>
        </p:spPr>
        <p:txBody>
          <a:bodyPr lIns="109728"/>
          <a:lstStyle>
            <a:lvl1pPr marL="0" indent="0">
              <a:buNone/>
              <a:defRPr sz="1200" b="1" cap="all" spc="300" baseline="0">
                <a:solidFill>
                  <a:schemeClr val="accent1"/>
                </a:solidFill>
              </a:defRPr>
            </a:lvl1pPr>
          </a:lstStyle>
          <a:p>
            <a:pPr lvl="0"/>
            <a:r>
              <a:rPr lang="en-US" dirty="0"/>
              <a:t>Enter subtitle here</a:t>
            </a:r>
          </a:p>
        </p:txBody>
      </p:sp>
      <p:sp>
        <p:nvSpPr>
          <p:cNvPr id="6" name="Rectangle 5">
            <a:extLst>
              <a:ext uri="{FF2B5EF4-FFF2-40B4-BE49-F238E27FC236}">
                <a16:creationId xmlns:a16="http://schemas.microsoft.com/office/drawing/2014/main" id="{AABC6951-3130-4635-8F71-0EC6FA0E45E2}"/>
              </a:ext>
            </a:extLst>
          </p:cNvPr>
          <p:cNvSpPr/>
          <p:nvPr userDrawn="1"/>
        </p:nvSpPr>
        <p:spPr bwMode="auto">
          <a:xfrm rot="5400000">
            <a:off x="-3338287" y="3338287"/>
            <a:ext cx="6858001" cy="181428"/>
          </a:xfrm>
          <a:prstGeom prst="rect">
            <a:avLst/>
          </a:prstGeom>
          <a:gradFill>
            <a:gsLst>
              <a:gs pos="63000">
                <a:srgbClr val="4D64FF"/>
              </a:gs>
              <a:gs pos="9000">
                <a:srgbClr val="FF7847"/>
              </a:gs>
              <a:gs pos="100000">
                <a:srgbClr val="00000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467579109"/>
      </p:ext>
    </p:extLst>
  </p:cSld>
  <p:clrMapOvr>
    <a:masterClrMapping/>
  </p:clrMapOvr>
  <p:extLst>
    <p:ext uri="{DCECCB84-F9BA-43D5-87BE-67443E8EF086}">
      <p15:sldGuideLst xmlns:p15="http://schemas.microsoft.com/office/powerpoint/2012/main">
        <p15:guide id="1" pos="3840">
          <p15:clr>
            <a:srgbClr val="FBAE40"/>
          </p15:clr>
        </p15:guide>
        <p15:guide id="2" orient="horz" pos="552" userDrawn="1">
          <p15:clr>
            <a:srgbClr val="FBAE40"/>
          </p15:clr>
        </p15:guide>
        <p15:guide id="3" orient="horz" pos="840" userDrawn="1">
          <p15:clr>
            <a:srgbClr val="9FCC3B"/>
          </p15:clr>
        </p15:guide>
        <p15:guide id="4" orient="horz" pos="1128" userDrawn="1">
          <p15:clr>
            <a:srgbClr val="9FCC3B"/>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with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B8BC-7E9D-42F1-85F0-1E706A77CF13}"/>
              </a:ext>
            </a:extLst>
          </p:cNvPr>
          <p:cNvSpPr>
            <a:spLocks noGrp="1"/>
          </p:cNvSpPr>
          <p:nvPr>
            <p:ph type="title" hasCustomPrompt="1"/>
          </p:nvPr>
        </p:nvSpPr>
        <p:spPr/>
        <p:txBody>
          <a:bodyPr/>
          <a:lstStyle>
            <a:lvl1pPr>
              <a:defRPr/>
            </a:lvl1pPr>
          </a:lstStyle>
          <a:p>
            <a:r>
              <a:rPr lang="en-US" dirty="0"/>
              <a:t>Two-column with bullets layout</a:t>
            </a:r>
          </a:p>
        </p:txBody>
      </p:sp>
      <p:sp>
        <p:nvSpPr>
          <p:cNvPr id="3" name="Content Placeholder 2">
            <a:extLst>
              <a:ext uri="{FF2B5EF4-FFF2-40B4-BE49-F238E27FC236}">
                <a16:creationId xmlns:a16="http://schemas.microsoft.com/office/drawing/2014/main" id="{FEB9C709-31D4-4803-9FE9-354BB469B8FD}"/>
              </a:ext>
            </a:extLst>
          </p:cNvPr>
          <p:cNvSpPr>
            <a:spLocks noGrp="1"/>
          </p:cNvSpPr>
          <p:nvPr>
            <p:ph sz="half" idx="1" hasCustomPrompt="1"/>
          </p:nvPr>
        </p:nvSpPr>
        <p:spPr>
          <a:xfrm>
            <a:off x="266699" y="1485901"/>
            <a:ext cx="5694830" cy="4762500"/>
          </a:xfrm>
        </p:spPr>
        <p:txBody>
          <a:bodyPr/>
          <a:lstStyle>
            <a:lvl1pPr>
              <a:defRPr/>
            </a:lvl1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644B64F-0F5D-45D7-8855-5EDD1F2D43ED}"/>
              </a:ext>
            </a:extLst>
          </p:cNvPr>
          <p:cNvSpPr>
            <a:spLocks noGrp="1"/>
          </p:cNvSpPr>
          <p:nvPr>
            <p:ph sz="half" idx="2" hasCustomPrompt="1"/>
          </p:nvPr>
        </p:nvSpPr>
        <p:spPr>
          <a:xfrm>
            <a:off x="6230473" y="1485900"/>
            <a:ext cx="5688105" cy="4762499"/>
          </a:xfrm>
        </p:spPr>
        <p:txBody>
          <a:bodyPr/>
          <a:lstStyle>
            <a:lvl1pPr>
              <a:defRPr/>
            </a:lvl1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A9846CC8-5274-49C0-A75A-15EB9CC58123}"/>
              </a:ext>
            </a:extLst>
          </p:cNvPr>
          <p:cNvSpPr/>
          <p:nvPr userDrawn="1"/>
        </p:nvSpPr>
        <p:spPr bwMode="auto">
          <a:xfrm rot="5400000">
            <a:off x="-3338287" y="3338287"/>
            <a:ext cx="6858001" cy="181428"/>
          </a:xfrm>
          <a:prstGeom prst="rect">
            <a:avLst/>
          </a:prstGeom>
          <a:gradFill>
            <a:gsLst>
              <a:gs pos="63000">
                <a:srgbClr val="4D64FF"/>
              </a:gs>
              <a:gs pos="9000">
                <a:srgbClr val="FF7847"/>
              </a:gs>
              <a:gs pos="100000">
                <a:srgbClr val="00000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82681138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Subtitle, and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B8BC-7E9D-42F1-85F0-1E706A77CF13}"/>
              </a:ext>
            </a:extLst>
          </p:cNvPr>
          <p:cNvSpPr>
            <a:spLocks noGrp="1"/>
          </p:cNvSpPr>
          <p:nvPr>
            <p:ph type="title" hasCustomPrompt="1"/>
          </p:nvPr>
        </p:nvSpPr>
        <p:spPr/>
        <p:txBody>
          <a:bodyPr/>
          <a:lstStyle>
            <a:lvl1pPr>
              <a:defRPr/>
            </a:lvl1pPr>
          </a:lstStyle>
          <a:p>
            <a:r>
              <a:rPr lang="en-US" dirty="0"/>
              <a:t>Two-column, subtitle, bullets layout</a:t>
            </a:r>
          </a:p>
        </p:txBody>
      </p:sp>
      <p:sp>
        <p:nvSpPr>
          <p:cNvPr id="3" name="Content Placeholder 2">
            <a:extLst>
              <a:ext uri="{FF2B5EF4-FFF2-40B4-BE49-F238E27FC236}">
                <a16:creationId xmlns:a16="http://schemas.microsoft.com/office/drawing/2014/main" id="{FEB9C709-31D4-4803-9FE9-354BB469B8FD}"/>
              </a:ext>
            </a:extLst>
          </p:cNvPr>
          <p:cNvSpPr>
            <a:spLocks noGrp="1"/>
          </p:cNvSpPr>
          <p:nvPr>
            <p:ph sz="half" idx="1" hasCustomPrompt="1"/>
          </p:nvPr>
        </p:nvSpPr>
        <p:spPr>
          <a:xfrm>
            <a:off x="266699" y="1485901"/>
            <a:ext cx="5694830" cy="4762500"/>
          </a:xfrm>
        </p:spPr>
        <p:txBody>
          <a:bodyPr/>
          <a:lstStyle>
            <a:lvl1pPr>
              <a:defRPr/>
            </a:lvl1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644B64F-0F5D-45D7-8855-5EDD1F2D43ED}"/>
              </a:ext>
            </a:extLst>
          </p:cNvPr>
          <p:cNvSpPr>
            <a:spLocks noGrp="1"/>
          </p:cNvSpPr>
          <p:nvPr>
            <p:ph sz="half" idx="2" hasCustomPrompt="1"/>
          </p:nvPr>
        </p:nvSpPr>
        <p:spPr>
          <a:xfrm>
            <a:off x="6230473" y="1485900"/>
            <a:ext cx="5688105" cy="4762499"/>
          </a:xfrm>
        </p:spPr>
        <p:txBody>
          <a:bodyPr/>
          <a:lstStyle>
            <a:lvl1pPr>
              <a:defRPr/>
            </a:lvl1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a:extLst>
              <a:ext uri="{FF2B5EF4-FFF2-40B4-BE49-F238E27FC236}">
                <a16:creationId xmlns:a16="http://schemas.microsoft.com/office/drawing/2014/main" id="{7210810D-9DE1-4639-AF56-0B5089134771}"/>
              </a:ext>
            </a:extLst>
          </p:cNvPr>
          <p:cNvSpPr>
            <a:spLocks noGrp="1"/>
          </p:cNvSpPr>
          <p:nvPr>
            <p:ph type="body" sz="quarter" idx="10" hasCustomPrompt="1"/>
          </p:nvPr>
        </p:nvSpPr>
        <p:spPr>
          <a:xfrm>
            <a:off x="266700" y="1028700"/>
            <a:ext cx="11658600" cy="304800"/>
          </a:xfrm>
        </p:spPr>
        <p:txBody>
          <a:bodyPr lIns="109728"/>
          <a:lstStyle>
            <a:lvl1pPr marL="0" indent="0">
              <a:buNone/>
              <a:defRPr sz="1200" b="1" cap="all" spc="300" baseline="0">
                <a:solidFill>
                  <a:schemeClr val="accent1"/>
                </a:solidFill>
              </a:defRPr>
            </a:lvl1pPr>
          </a:lstStyle>
          <a:p>
            <a:pPr lvl="0"/>
            <a:r>
              <a:rPr lang="en-US" dirty="0"/>
              <a:t>Enter subtitle here</a:t>
            </a:r>
          </a:p>
        </p:txBody>
      </p:sp>
      <p:sp>
        <p:nvSpPr>
          <p:cNvPr id="6" name="Rectangle 5">
            <a:extLst>
              <a:ext uri="{FF2B5EF4-FFF2-40B4-BE49-F238E27FC236}">
                <a16:creationId xmlns:a16="http://schemas.microsoft.com/office/drawing/2014/main" id="{4BF97468-055A-4F99-83FB-01CA315E3BCD}"/>
              </a:ext>
            </a:extLst>
          </p:cNvPr>
          <p:cNvSpPr/>
          <p:nvPr userDrawn="1"/>
        </p:nvSpPr>
        <p:spPr bwMode="auto">
          <a:xfrm rot="5400000">
            <a:off x="-3338287" y="3338287"/>
            <a:ext cx="6858001" cy="181428"/>
          </a:xfrm>
          <a:prstGeom prst="rect">
            <a:avLst/>
          </a:prstGeom>
          <a:gradFill>
            <a:gsLst>
              <a:gs pos="63000">
                <a:srgbClr val="4D64FF"/>
              </a:gs>
              <a:gs pos="9000">
                <a:srgbClr val="FF7847"/>
              </a:gs>
              <a:gs pos="100000">
                <a:srgbClr val="00000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496194961"/>
      </p:ext>
    </p:extLst>
  </p:cSld>
  <p:clrMapOvr>
    <a:masterClrMapping/>
  </p:clrMapOvr>
  <p:extLst>
    <p:ext uri="{DCECCB84-F9BA-43D5-87BE-67443E8EF086}">
      <p15:sldGuideLst xmlns:p15="http://schemas.microsoft.com/office/powerpoint/2012/main">
        <p15:guide id="1" pos="3840">
          <p15:clr>
            <a:srgbClr val="FBAE40"/>
          </p15:clr>
        </p15:guide>
        <p15:guide id="2" orient="horz" pos="552" userDrawn="1">
          <p15:clr>
            <a:srgbClr val="FBAE40"/>
          </p15:clr>
        </p15:guide>
        <p15:guide id="3" orient="horz" pos="840" userDrawn="1">
          <p15:clr>
            <a:srgbClr val="9FCC3B"/>
          </p15:clr>
        </p15:guide>
        <p15:guide id="4" orient="horz" pos="1128" userDrawn="1">
          <p15:clr>
            <a:srgbClr val="9FCC3B"/>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CF6A-A616-4855-8A42-999BABB9D789}"/>
              </a:ext>
            </a:extLst>
          </p:cNvPr>
          <p:cNvSpPr>
            <a:spLocks noGrp="1"/>
          </p:cNvSpPr>
          <p:nvPr>
            <p:ph type="title" hasCustomPrompt="1"/>
          </p:nvPr>
        </p:nvSpPr>
        <p:spPr/>
        <p:txBody>
          <a:bodyPr/>
          <a:lstStyle>
            <a:lvl1pPr>
              <a:defRPr/>
            </a:lvl1pPr>
          </a:lstStyle>
          <a:p>
            <a:r>
              <a:rPr lang="en-US" dirty="0"/>
              <a:t>Code layout</a:t>
            </a:r>
          </a:p>
        </p:txBody>
      </p:sp>
      <p:sp>
        <p:nvSpPr>
          <p:cNvPr id="3" name="Content Placeholder 2">
            <a:extLst>
              <a:ext uri="{FF2B5EF4-FFF2-40B4-BE49-F238E27FC236}">
                <a16:creationId xmlns:a16="http://schemas.microsoft.com/office/drawing/2014/main" id="{516530F4-49C3-4B56-A4B6-F8DC63912FA9}"/>
              </a:ext>
            </a:extLst>
          </p:cNvPr>
          <p:cNvSpPr>
            <a:spLocks noGrp="1"/>
          </p:cNvSpPr>
          <p:nvPr>
            <p:ph idx="1" hasCustomPrompt="1"/>
          </p:nvPr>
        </p:nvSpPr>
        <p:spPr/>
        <p:txBody>
          <a:bodyPr/>
          <a:lstStyle>
            <a:lvl1pPr marL="0" indent="0">
              <a:spcAft>
                <a:spcPts val="600"/>
              </a:spcAft>
              <a:buNone/>
              <a:defRPr sz="1800">
                <a:latin typeface="Lucida Console" panose="020B0609040504020204" pitchFamily="49" charset="0"/>
              </a:defRPr>
            </a:lvl1pPr>
            <a:lvl2pPr marL="228600" indent="0">
              <a:spcAft>
                <a:spcPts val="600"/>
              </a:spcAft>
              <a:buNone/>
              <a:defRPr sz="1800">
                <a:latin typeface="Lucida Console" panose="020B0609040504020204" pitchFamily="49" charset="0"/>
              </a:defRPr>
            </a:lvl2pPr>
            <a:lvl3pPr marL="457200" indent="0">
              <a:spcAft>
                <a:spcPts val="600"/>
              </a:spcAft>
              <a:buNone/>
              <a:defRPr sz="1800">
                <a:latin typeface="Lucida Console" panose="020B0609040504020204" pitchFamily="49" charset="0"/>
              </a:defRPr>
            </a:lvl3pPr>
            <a:lvl4pPr marL="685800" indent="0">
              <a:spcAft>
                <a:spcPts val="600"/>
              </a:spcAft>
              <a:buNone/>
              <a:defRPr sz="1800">
                <a:latin typeface="Lucida Console" panose="020B0609040504020204" pitchFamily="49" charset="0"/>
              </a:defRPr>
            </a:lvl4pPr>
            <a:lvl5pPr marL="914400" indent="0">
              <a:spcAft>
                <a:spcPts val="600"/>
              </a:spcAft>
              <a:buNone/>
              <a:defRPr sz="1800">
                <a:latin typeface="Lucida Console" panose="020B0609040504020204" pitchFamily="49" charset="0"/>
              </a:defRPr>
            </a:lvl5pPr>
          </a:lstStyle>
          <a:p>
            <a:pPr lvl="0"/>
            <a:r>
              <a:rPr lang="en-US" dirty="0"/>
              <a:t>Type or paste plain-text code here, or click icon to add image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D86ED97B-F696-4A1C-9EED-AC200B9FA071}"/>
              </a:ext>
            </a:extLst>
          </p:cNvPr>
          <p:cNvSpPr/>
          <p:nvPr userDrawn="1"/>
        </p:nvSpPr>
        <p:spPr bwMode="auto">
          <a:xfrm rot="5400000">
            <a:off x="-3338287" y="3338287"/>
            <a:ext cx="6858001" cy="181428"/>
          </a:xfrm>
          <a:prstGeom prst="rect">
            <a:avLst/>
          </a:prstGeom>
          <a:gradFill>
            <a:gsLst>
              <a:gs pos="63000">
                <a:srgbClr val="4D64FF"/>
              </a:gs>
              <a:gs pos="9000">
                <a:srgbClr val="FF7847"/>
              </a:gs>
              <a:gs pos="100000">
                <a:srgbClr val="00000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771065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F87398D-D09F-431F-A73E-033E078E85D9}"/>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bwMode="ltGray">
          <a:xfrm>
            <a:off x="0" y="0"/>
            <a:ext cx="12192000" cy="6846392"/>
          </a:xfrm>
          <a:prstGeom prst="rect">
            <a:avLst/>
          </a:prstGeom>
        </p:spPr>
      </p:pic>
      <p:sp>
        <p:nvSpPr>
          <p:cNvPr id="2" name="Title 1">
            <a:extLst>
              <a:ext uri="{FF2B5EF4-FFF2-40B4-BE49-F238E27FC236}">
                <a16:creationId xmlns:a16="http://schemas.microsoft.com/office/drawing/2014/main" id="{292E790E-76F0-4D5E-B7EC-B8F951C3401C}"/>
              </a:ext>
            </a:extLst>
          </p:cNvPr>
          <p:cNvSpPr>
            <a:spLocks noGrp="1"/>
          </p:cNvSpPr>
          <p:nvPr>
            <p:ph type="ctrTitle" hasCustomPrompt="1"/>
          </p:nvPr>
        </p:nvSpPr>
        <p:spPr>
          <a:xfrm>
            <a:off x="294715" y="2466975"/>
            <a:ext cx="9258300" cy="1532078"/>
          </a:xfrm>
        </p:spPr>
        <p:txBody>
          <a:bodyPr anchor="t"/>
          <a:lstStyle>
            <a:lvl1pPr algn="l">
              <a:defRPr sz="4800"/>
            </a:lvl1pPr>
          </a:lstStyle>
          <a:p>
            <a:r>
              <a:rPr lang="en-US" dirty="0"/>
              <a:t>Enter presentation title</a:t>
            </a:r>
          </a:p>
        </p:txBody>
      </p:sp>
      <p:sp>
        <p:nvSpPr>
          <p:cNvPr id="3" name="Subtitle 2">
            <a:extLst>
              <a:ext uri="{FF2B5EF4-FFF2-40B4-BE49-F238E27FC236}">
                <a16:creationId xmlns:a16="http://schemas.microsoft.com/office/drawing/2014/main" id="{92026F38-07F1-4A29-B763-A286B4BB566C}"/>
              </a:ext>
            </a:extLst>
          </p:cNvPr>
          <p:cNvSpPr>
            <a:spLocks noGrp="1"/>
          </p:cNvSpPr>
          <p:nvPr>
            <p:ph type="subTitle" idx="1" hasCustomPrompt="1"/>
          </p:nvPr>
        </p:nvSpPr>
        <p:spPr>
          <a:xfrm>
            <a:off x="294715" y="2056838"/>
            <a:ext cx="9258300" cy="251012"/>
          </a:xfrm>
        </p:spPr>
        <p:txBody>
          <a:bodyPr/>
          <a:lstStyle>
            <a:lvl1pPr marL="0" indent="0" algn="l">
              <a:buNone/>
              <a:defRPr sz="1200" b="1" cap="all" spc="300"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Enter sponsor information (e.g., Sponsored by </a:t>
            </a:r>
            <a:r>
              <a:rPr lang="en-US" dirty="0" err="1"/>
              <a:t>Anycompany</a:t>
            </a:r>
            <a:r>
              <a:rPr lang="en-US" dirty="0"/>
              <a:t>)</a:t>
            </a:r>
          </a:p>
        </p:txBody>
      </p:sp>
      <p:sp>
        <p:nvSpPr>
          <p:cNvPr id="9" name="Text Placeholder 8">
            <a:extLst>
              <a:ext uri="{FF2B5EF4-FFF2-40B4-BE49-F238E27FC236}">
                <a16:creationId xmlns:a16="http://schemas.microsoft.com/office/drawing/2014/main" id="{C9F04552-DC54-4CF7-8F97-F505A735C21F}"/>
              </a:ext>
            </a:extLst>
          </p:cNvPr>
          <p:cNvSpPr>
            <a:spLocks noGrp="1"/>
          </p:cNvSpPr>
          <p:nvPr>
            <p:ph type="body" sz="quarter" idx="10" hasCustomPrompt="1"/>
          </p:nvPr>
        </p:nvSpPr>
        <p:spPr>
          <a:xfrm>
            <a:off x="294715" y="4622523"/>
            <a:ext cx="9258300" cy="348968"/>
          </a:xfrm>
        </p:spPr>
        <p:txBody>
          <a:bodyPr/>
          <a:lstStyle>
            <a:lvl1pPr marL="0" indent="0">
              <a:buNone/>
              <a:defRPr sz="2000" b="0" cap="none" spc="0" baseline="0"/>
            </a:lvl1pPr>
          </a:lstStyle>
          <a:p>
            <a:pPr lvl="0"/>
            <a:r>
              <a:rPr lang="en-US" dirty="0"/>
              <a:t>Speaker name (and pronouns)</a:t>
            </a:r>
          </a:p>
        </p:txBody>
      </p:sp>
      <p:sp>
        <p:nvSpPr>
          <p:cNvPr id="11" name="Text Placeholder 10">
            <a:extLst>
              <a:ext uri="{FF2B5EF4-FFF2-40B4-BE49-F238E27FC236}">
                <a16:creationId xmlns:a16="http://schemas.microsoft.com/office/drawing/2014/main" id="{27AA7E5E-154F-44A1-83B9-980206580D75}"/>
              </a:ext>
            </a:extLst>
          </p:cNvPr>
          <p:cNvSpPr>
            <a:spLocks noGrp="1"/>
          </p:cNvSpPr>
          <p:nvPr>
            <p:ph type="body" sz="quarter" idx="11" hasCustomPrompt="1"/>
          </p:nvPr>
        </p:nvSpPr>
        <p:spPr>
          <a:xfrm>
            <a:off x="294715" y="1457325"/>
            <a:ext cx="9258300" cy="251012"/>
          </a:xfrm>
        </p:spPr>
        <p:txBody>
          <a:bodyPr/>
          <a:lstStyle>
            <a:lvl1pPr marL="0" indent="0">
              <a:buNone/>
              <a:defRPr sz="1200" b="1" cap="all" spc="300" baseline="0">
                <a:solidFill>
                  <a:schemeClr val="accent1"/>
                </a:solidFill>
              </a:defRPr>
            </a:lvl1pPr>
          </a:lstStyle>
          <a:p>
            <a:pPr lvl="0"/>
            <a:r>
              <a:rPr lang="en-US" dirty="0"/>
              <a:t>Enter session ID</a:t>
            </a:r>
          </a:p>
        </p:txBody>
      </p:sp>
      <p:sp>
        <p:nvSpPr>
          <p:cNvPr id="12" name="Text Placeholder 10">
            <a:extLst>
              <a:ext uri="{FF2B5EF4-FFF2-40B4-BE49-F238E27FC236}">
                <a16:creationId xmlns:a16="http://schemas.microsoft.com/office/drawing/2014/main" id="{6EB611A1-7AEB-49CA-BF9D-DC8560338589}"/>
              </a:ext>
            </a:extLst>
          </p:cNvPr>
          <p:cNvSpPr>
            <a:spLocks noGrp="1"/>
          </p:cNvSpPr>
          <p:nvPr>
            <p:ph type="body" sz="quarter" idx="12" hasCustomPrompt="1"/>
          </p:nvPr>
        </p:nvSpPr>
        <p:spPr>
          <a:xfrm>
            <a:off x="294715" y="4971490"/>
            <a:ext cx="9258300" cy="820784"/>
          </a:xfrm>
        </p:spPr>
        <p:txBody>
          <a:bodyPr/>
          <a:lstStyle>
            <a:lvl1pPr marL="0" indent="0">
              <a:spcAft>
                <a:spcPts val="300"/>
              </a:spcAft>
              <a:buNone/>
              <a:defRPr sz="1600"/>
            </a:lvl1pPr>
          </a:lstStyle>
          <a:p>
            <a:pPr lvl="0"/>
            <a:r>
              <a:rPr lang="en-US" dirty="0"/>
              <a:t>Job title</a:t>
            </a:r>
            <a:br>
              <a:rPr lang="en-US" dirty="0"/>
            </a:br>
            <a:r>
              <a:rPr lang="en-US" dirty="0"/>
              <a:t>Company</a:t>
            </a:r>
          </a:p>
        </p:txBody>
      </p:sp>
      <p:pic>
        <p:nvPicPr>
          <p:cNvPr id="15" name="Picture 14">
            <a:extLst>
              <a:ext uri="{FF2B5EF4-FFF2-40B4-BE49-F238E27FC236}">
                <a16:creationId xmlns:a16="http://schemas.microsoft.com/office/drawing/2014/main" id="{218A1F76-B3DF-469B-AA90-AFC944292364}"/>
              </a:ext>
            </a:extLst>
          </p:cNvPr>
          <p:cNvPicPr>
            <a:picLocks noChangeAspect="1"/>
          </p:cNvPicPr>
          <p:nvPr userDrawn="1"/>
        </p:nvPicPr>
        <p:blipFill>
          <a:blip r:embed="rId3"/>
          <a:srcRect/>
          <a:stretch/>
        </p:blipFill>
        <p:spPr>
          <a:xfrm>
            <a:off x="446954" y="6398787"/>
            <a:ext cx="383150" cy="216390"/>
          </a:xfrm>
          <a:prstGeom prst="rect">
            <a:avLst/>
          </a:prstGeom>
        </p:spPr>
      </p:pic>
      <p:sp>
        <p:nvSpPr>
          <p:cNvPr id="16" name="TextBox 3">
            <a:extLst>
              <a:ext uri="{FF2B5EF4-FFF2-40B4-BE49-F238E27FC236}">
                <a16:creationId xmlns:a16="http://schemas.microsoft.com/office/drawing/2014/main" id="{5DAEBA23-9261-43FC-9A6F-9EFDB2D128A2}"/>
              </a:ext>
            </a:extLst>
          </p:cNvPr>
          <p:cNvSpPr txBox="1">
            <a:spLocks noChangeArrowheads="1"/>
          </p:cNvSpPr>
          <p:nvPr userDrawn="1"/>
        </p:nvSpPr>
        <p:spPr bwMode="white">
          <a:xfrm>
            <a:off x="7962900" y="6514602"/>
            <a:ext cx="3962400" cy="107722"/>
          </a:xfrm>
          <a:prstGeom prst="rect">
            <a:avLst/>
          </a:prstGeom>
          <a:noFill/>
          <a:ln>
            <a:noFill/>
          </a:ln>
        </p:spPr>
        <p:txBody>
          <a:bodyPr lIns="0" tIns="0" rIns="0" bIns="0">
            <a:spAutoFit/>
          </a:bodyPr>
          <a:lstStyle>
            <a:lvl1pPr>
              <a:defRPr>
                <a:solidFill>
                  <a:schemeClr val="tx1"/>
                </a:solidFill>
                <a:latin typeface="Amazon Ember" panose="020B0603020204020204" pitchFamily="34" charset="0"/>
              </a:defRPr>
            </a:lvl1pPr>
            <a:lvl2pPr marL="742950" indent="-285750">
              <a:defRPr>
                <a:solidFill>
                  <a:schemeClr val="tx1"/>
                </a:solidFill>
                <a:latin typeface="Amazon Ember" panose="020B0603020204020204" pitchFamily="34" charset="0"/>
              </a:defRPr>
            </a:lvl2pPr>
            <a:lvl3pPr marL="1143000" indent="-228600">
              <a:defRPr>
                <a:solidFill>
                  <a:schemeClr val="tx1"/>
                </a:solidFill>
                <a:latin typeface="Amazon Ember" panose="020B0603020204020204" pitchFamily="34" charset="0"/>
              </a:defRPr>
            </a:lvl3pPr>
            <a:lvl4pPr marL="1600200" indent="-228600">
              <a:defRPr>
                <a:solidFill>
                  <a:schemeClr val="tx1"/>
                </a:solidFill>
                <a:latin typeface="Amazon Ember" panose="020B0603020204020204" pitchFamily="34" charset="0"/>
              </a:defRPr>
            </a:lvl4pPr>
            <a:lvl5pPr marL="2057400" indent="-228600">
              <a:defRPr>
                <a:solidFill>
                  <a:schemeClr val="tx1"/>
                </a:solidFill>
                <a:latin typeface="Amazon Ember" panose="020B0603020204020204" pitchFamily="34" charset="0"/>
              </a:defRPr>
            </a:lvl5pPr>
            <a:lvl6pPr marL="2514600" indent="-228600" defTabSz="457200" fontAlgn="base">
              <a:spcBef>
                <a:spcPct val="0"/>
              </a:spcBef>
              <a:spcAft>
                <a:spcPct val="0"/>
              </a:spcAft>
              <a:defRPr>
                <a:solidFill>
                  <a:schemeClr val="tx1"/>
                </a:solidFill>
                <a:latin typeface="Amazon Ember" panose="020B0603020204020204" pitchFamily="34" charset="0"/>
              </a:defRPr>
            </a:lvl6pPr>
            <a:lvl7pPr marL="2971800" indent="-228600" defTabSz="457200" fontAlgn="base">
              <a:spcBef>
                <a:spcPct val="0"/>
              </a:spcBef>
              <a:spcAft>
                <a:spcPct val="0"/>
              </a:spcAft>
              <a:defRPr>
                <a:solidFill>
                  <a:schemeClr val="tx1"/>
                </a:solidFill>
                <a:latin typeface="Amazon Ember" panose="020B0603020204020204" pitchFamily="34" charset="0"/>
              </a:defRPr>
            </a:lvl7pPr>
            <a:lvl8pPr marL="3429000" indent="-228600" defTabSz="457200" fontAlgn="base">
              <a:spcBef>
                <a:spcPct val="0"/>
              </a:spcBef>
              <a:spcAft>
                <a:spcPct val="0"/>
              </a:spcAft>
              <a:defRPr>
                <a:solidFill>
                  <a:schemeClr val="tx1"/>
                </a:solidFill>
                <a:latin typeface="Amazon Ember" panose="020B0603020204020204" pitchFamily="34" charset="0"/>
              </a:defRPr>
            </a:lvl8pPr>
            <a:lvl9pPr marL="3886200" indent="-228600" defTabSz="457200" fontAlgn="base">
              <a:spcBef>
                <a:spcPct val="0"/>
              </a:spcBef>
              <a:spcAft>
                <a:spcPct val="0"/>
              </a:spcAft>
              <a:defRPr>
                <a:solidFill>
                  <a:schemeClr val="tx1"/>
                </a:solidFill>
                <a:latin typeface="Amazon Ember" panose="020B0603020204020204" pitchFamily="34" charset="0"/>
              </a:defRPr>
            </a:lvl9pPr>
          </a:lstStyle>
          <a:p>
            <a:pPr algn="r" defTabSz="1097212" eaLnBrk="1" fontAlgn="auto" hangingPunct="1">
              <a:spcBef>
                <a:spcPts val="0"/>
              </a:spcBef>
              <a:spcAft>
                <a:spcPts val="0"/>
              </a:spcAft>
              <a:defRPr/>
            </a:pPr>
            <a:r>
              <a:rPr lang="en-US" altLang="x-none" sz="700" dirty="0">
                <a:solidFill>
                  <a:schemeClr val="tx1"/>
                </a:solidFill>
                <a:latin typeface="Amazon Ember" charset="0"/>
                <a:ea typeface="Amazon Ember" charset="0"/>
                <a:cs typeface="Amazon Ember" charset="0"/>
              </a:rPr>
              <a:t>© 2021, Amazon Web Services, Inc. or its affiliates. All rights reserved.</a:t>
            </a:r>
          </a:p>
        </p:txBody>
      </p:sp>
    </p:spTree>
    <p:extLst>
      <p:ext uri="{BB962C8B-B14F-4D97-AF65-F5344CB8AC3E}">
        <p14:creationId xmlns:p14="http://schemas.microsoft.com/office/powerpoint/2010/main" val="1360997528"/>
      </p:ext>
    </p:extLst>
  </p:cSld>
  <p:clrMapOvr>
    <a:masterClrMapping/>
  </p:clrMapOvr>
  <p:extLst>
    <p:ext uri="{DCECCB84-F9BA-43D5-87BE-67443E8EF086}">
      <p15:sldGuideLst xmlns:p15="http://schemas.microsoft.com/office/powerpoint/2012/main">
        <p15:guide id="1" orient="horz" pos="1296" userDrawn="1">
          <p15:clr>
            <a:srgbClr val="FBAE40"/>
          </p15:clr>
        </p15:guide>
        <p15:guide id="2" orient="horz" pos="1560" userDrawn="1">
          <p15:clr>
            <a:srgbClr val="FBAE40"/>
          </p15:clr>
        </p15:guide>
        <p15:guide id="3" orient="horz" pos="2904" userDrawn="1">
          <p15:clr>
            <a:srgbClr val="FBAE40"/>
          </p15:clr>
        </p15:guide>
        <p15:guide id="4" orient="horz" pos="3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Code -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B8BC-7E9D-42F1-85F0-1E706A77CF13}"/>
              </a:ext>
            </a:extLst>
          </p:cNvPr>
          <p:cNvSpPr>
            <a:spLocks noGrp="1"/>
          </p:cNvSpPr>
          <p:nvPr>
            <p:ph type="title" hasCustomPrompt="1"/>
          </p:nvPr>
        </p:nvSpPr>
        <p:spPr/>
        <p:txBody>
          <a:bodyPr/>
          <a:lstStyle>
            <a:lvl1pPr>
              <a:defRPr/>
            </a:lvl1pPr>
          </a:lstStyle>
          <a:p>
            <a:r>
              <a:rPr lang="en-US" dirty="0"/>
              <a:t>Code layout, two columns</a:t>
            </a:r>
          </a:p>
        </p:txBody>
      </p:sp>
      <p:sp>
        <p:nvSpPr>
          <p:cNvPr id="3" name="Content Placeholder 2">
            <a:extLst>
              <a:ext uri="{FF2B5EF4-FFF2-40B4-BE49-F238E27FC236}">
                <a16:creationId xmlns:a16="http://schemas.microsoft.com/office/drawing/2014/main" id="{FEB9C709-31D4-4803-9FE9-354BB469B8FD}"/>
              </a:ext>
            </a:extLst>
          </p:cNvPr>
          <p:cNvSpPr>
            <a:spLocks noGrp="1"/>
          </p:cNvSpPr>
          <p:nvPr>
            <p:ph sz="half" idx="1" hasCustomPrompt="1"/>
          </p:nvPr>
        </p:nvSpPr>
        <p:spPr>
          <a:xfrm>
            <a:off x="266699" y="1485901"/>
            <a:ext cx="5694830" cy="4762500"/>
          </a:xfrm>
        </p:spPr>
        <p:txBody>
          <a:bodyPr/>
          <a:lstStyle>
            <a:lvl1pPr marL="0" indent="0">
              <a:spcAft>
                <a:spcPts val="600"/>
              </a:spcAft>
              <a:buNone/>
              <a:defRPr sz="1800">
                <a:latin typeface="Lucida Console" panose="020B0609040504020204" pitchFamily="49" charset="0"/>
              </a:defRPr>
            </a:lvl1pPr>
            <a:lvl2pPr marL="228600" indent="0">
              <a:spcAft>
                <a:spcPts val="600"/>
              </a:spcAft>
              <a:buNone/>
              <a:defRPr sz="1800">
                <a:latin typeface="Lucida Console" panose="020B0609040504020204" pitchFamily="49" charset="0"/>
              </a:defRPr>
            </a:lvl2pPr>
            <a:lvl3pPr marL="457200" indent="0">
              <a:spcAft>
                <a:spcPts val="600"/>
              </a:spcAft>
              <a:buNone/>
              <a:defRPr sz="1800">
                <a:latin typeface="Lucida Console" panose="020B0609040504020204" pitchFamily="49" charset="0"/>
              </a:defRPr>
            </a:lvl3pPr>
            <a:lvl4pPr marL="685800" indent="0">
              <a:spcAft>
                <a:spcPts val="600"/>
              </a:spcAft>
              <a:buNone/>
              <a:defRPr sz="1800">
                <a:latin typeface="Lucida Console" panose="020B0609040504020204" pitchFamily="49" charset="0"/>
              </a:defRPr>
            </a:lvl4pPr>
            <a:lvl5pPr marL="914400" indent="0">
              <a:spcAft>
                <a:spcPts val="600"/>
              </a:spcAft>
              <a:buNone/>
              <a:defRPr sz="1800">
                <a:latin typeface="Lucida Console" panose="020B0609040504020204" pitchFamily="49" charset="0"/>
              </a:defRPr>
            </a:lvl5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644B64F-0F5D-45D7-8855-5EDD1F2D43ED}"/>
              </a:ext>
            </a:extLst>
          </p:cNvPr>
          <p:cNvSpPr>
            <a:spLocks noGrp="1"/>
          </p:cNvSpPr>
          <p:nvPr>
            <p:ph sz="half" idx="2" hasCustomPrompt="1"/>
          </p:nvPr>
        </p:nvSpPr>
        <p:spPr>
          <a:xfrm>
            <a:off x="6230473" y="1485900"/>
            <a:ext cx="5688105" cy="4762499"/>
          </a:xfrm>
        </p:spPr>
        <p:txBody>
          <a:bodyPr/>
          <a:lstStyle>
            <a:lvl1pPr marL="0" indent="0">
              <a:spcAft>
                <a:spcPts val="600"/>
              </a:spcAft>
              <a:buNone/>
              <a:defRPr sz="1800">
                <a:latin typeface="Lucida Console" panose="020B0609040504020204" pitchFamily="49" charset="0"/>
              </a:defRPr>
            </a:lvl1pPr>
            <a:lvl2pPr marL="228600" indent="0">
              <a:spcAft>
                <a:spcPts val="600"/>
              </a:spcAft>
              <a:buNone/>
              <a:defRPr sz="1800">
                <a:latin typeface="Lucida Console" panose="020B0609040504020204" pitchFamily="49" charset="0"/>
              </a:defRPr>
            </a:lvl2pPr>
            <a:lvl3pPr marL="457200" indent="0">
              <a:spcAft>
                <a:spcPts val="600"/>
              </a:spcAft>
              <a:buNone/>
              <a:defRPr sz="1800">
                <a:latin typeface="Lucida Console" panose="020B0609040504020204" pitchFamily="49" charset="0"/>
              </a:defRPr>
            </a:lvl3pPr>
            <a:lvl4pPr marL="685800" indent="0">
              <a:spcAft>
                <a:spcPts val="600"/>
              </a:spcAft>
              <a:buNone/>
              <a:defRPr sz="1800">
                <a:latin typeface="Lucida Console" panose="020B0609040504020204" pitchFamily="49" charset="0"/>
              </a:defRPr>
            </a:lvl4pPr>
            <a:lvl5pPr marL="914400" indent="0">
              <a:spcAft>
                <a:spcPts val="600"/>
              </a:spcAft>
              <a:buNone/>
              <a:defRPr sz="1800">
                <a:latin typeface="Lucida Console" panose="020B0609040504020204" pitchFamily="49" charset="0"/>
              </a:defRPr>
            </a:lvl5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663597C8-6089-457A-AA32-944087663514}"/>
              </a:ext>
            </a:extLst>
          </p:cNvPr>
          <p:cNvSpPr/>
          <p:nvPr userDrawn="1"/>
        </p:nvSpPr>
        <p:spPr bwMode="auto">
          <a:xfrm rot="5400000">
            <a:off x="-3338287" y="3338287"/>
            <a:ext cx="6858001" cy="181428"/>
          </a:xfrm>
          <a:prstGeom prst="rect">
            <a:avLst/>
          </a:prstGeom>
          <a:gradFill>
            <a:gsLst>
              <a:gs pos="63000">
                <a:srgbClr val="4D64FF"/>
              </a:gs>
              <a:gs pos="9000">
                <a:srgbClr val="FF7847"/>
              </a:gs>
              <a:gs pos="100000">
                <a:srgbClr val="00000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0477826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49E0-1951-4528-A023-A51C0A4F2CD9}"/>
              </a:ext>
            </a:extLst>
          </p:cNvPr>
          <p:cNvSpPr>
            <a:spLocks noGrp="1"/>
          </p:cNvSpPr>
          <p:nvPr>
            <p:ph type="title" hasCustomPrompt="1"/>
          </p:nvPr>
        </p:nvSpPr>
        <p:spPr>
          <a:xfrm>
            <a:off x="647700" y="1993900"/>
            <a:ext cx="8696325" cy="1943100"/>
          </a:xfrm>
        </p:spPr>
        <p:txBody>
          <a:bodyPr anchor="b"/>
          <a:lstStyle>
            <a:lvl1pPr>
              <a:defRPr sz="4800"/>
            </a:lvl1pPr>
          </a:lstStyle>
          <a:p>
            <a:r>
              <a:rPr lang="en-US" dirty="0"/>
              <a:t>Enter quote here. Reposition quote mark graphics to frame the quote.</a:t>
            </a:r>
          </a:p>
        </p:txBody>
      </p:sp>
      <p:sp>
        <p:nvSpPr>
          <p:cNvPr id="3" name="Text Placeholder 2">
            <a:extLst>
              <a:ext uri="{FF2B5EF4-FFF2-40B4-BE49-F238E27FC236}">
                <a16:creationId xmlns:a16="http://schemas.microsoft.com/office/drawing/2014/main" id="{41FAE163-15F4-4D5E-B813-249BE9960E01}"/>
              </a:ext>
            </a:extLst>
          </p:cNvPr>
          <p:cNvSpPr>
            <a:spLocks noGrp="1"/>
          </p:cNvSpPr>
          <p:nvPr>
            <p:ph type="body" idx="1" hasCustomPrompt="1"/>
          </p:nvPr>
        </p:nvSpPr>
        <p:spPr>
          <a:xfrm>
            <a:off x="647700" y="4737100"/>
            <a:ext cx="8696325" cy="409575"/>
          </a:xfrm>
        </p:spPr>
        <p:txBody>
          <a:bodyPr/>
          <a:lstStyle>
            <a:lvl1pPr marL="0" indent="0" algn="l">
              <a:buNone/>
              <a:defRPr sz="2400" b="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Quoted person’s name</a:t>
            </a:r>
          </a:p>
        </p:txBody>
      </p:sp>
      <p:sp>
        <p:nvSpPr>
          <p:cNvPr id="6" name="Text Placeholder 2">
            <a:extLst>
              <a:ext uri="{FF2B5EF4-FFF2-40B4-BE49-F238E27FC236}">
                <a16:creationId xmlns:a16="http://schemas.microsoft.com/office/drawing/2014/main" id="{0443C66C-2D1D-440D-929C-C83C3F2EF5EF}"/>
              </a:ext>
            </a:extLst>
          </p:cNvPr>
          <p:cNvSpPr>
            <a:spLocks noGrp="1"/>
          </p:cNvSpPr>
          <p:nvPr>
            <p:ph type="body" idx="10" hasCustomPrompt="1"/>
          </p:nvPr>
        </p:nvSpPr>
        <p:spPr>
          <a:xfrm>
            <a:off x="647700" y="5146675"/>
            <a:ext cx="8696325" cy="409575"/>
          </a:xfrm>
        </p:spPr>
        <p:txBody>
          <a:bodyPr/>
          <a:lstStyle>
            <a:lvl1pPr marL="0" indent="0" algn="l">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Quoted person’s affiliation</a:t>
            </a:r>
          </a:p>
        </p:txBody>
      </p:sp>
      <p:sp>
        <p:nvSpPr>
          <p:cNvPr id="9" name="Text Placeholder 15">
            <a:extLst>
              <a:ext uri="{FF2B5EF4-FFF2-40B4-BE49-F238E27FC236}">
                <a16:creationId xmlns:a16="http://schemas.microsoft.com/office/drawing/2014/main" id="{4B1ED314-A480-4150-84F1-57FDFE78D1BC}"/>
              </a:ext>
            </a:extLst>
          </p:cNvPr>
          <p:cNvSpPr>
            <a:spLocks noGrp="1"/>
          </p:cNvSpPr>
          <p:nvPr>
            <p:ph type="body" sz="quarter" idx="12" hasCustomPrompt="1"/>
          </p:nvPr>
        </p:nvSpPr>
        <p:spPr>
          <a:xfrm>
            <a:off x="338137" y="1985962"/>
            <a:ext cx="309563" cy="309563"/>
          </a:xfrm>
          <a:blipFill>
            <a:blip r:embed="rId2"/>
            <a:stretch>
              <a:fillRect/>
            </a:stretch>
          </a:blipFill>
        </p:spPr>
        <p:txBody>
          <a:bodyPr/>
          <a:lstStyle>
            <a:lvl1pPr marL="0" indent="0">
              <a:buNone/>
              <a:defRPr sz="100"/>
            </a:lvl1pPr>
            <a:lvl2pPr marL="228600" indent="0">
              <a:buNone/>
              <a:defRPr sz="1000"/>
            </a:lvl2pPr>
            <a:lvl3pPr marL="457200" indent="0">
              <a:buNone/>
              <a:defRPr sz="1000"/>
            </a:lvl3pPr>
            <a:lvl4pPr marL="685800" indent="0">
              <a:buNone/>
              <a:defRPr sz="1000"/>
            </a:lvl4pPr>
            <a:lvl5pPr marL="685800" indent="0">
              <a:buNone/>
              <a:defRPr sz="1000"/>
            </a:lvl5pPr>
          </a:lstStyle>
          <a:p>
            <a:pPr lvl="0"/>
            <a:r>
              <a:rPr lang="en-US" dirty="0"/>
              <a:t> </a:t>
            </a:r>
          </a:p>
        </p:txBody>
      </p:sp>
      <p:sp>
        <p:nvSpPr>
          <p:cNvPr id="10" name="Text Placeholder 15">
            <a:extLst>
              <a:ext uri="{FF2B5EF4-FFF2-40B4-BE49-F238E27FC236}">
                <a16:creationId xmlns:a16="http://schemas.microsoft.com/office/drawing/2014/main" id="{D1FA848D-5EBF-4888-A995-57146FCFF85E}"/>
              </a:ext>
            </a:extLst>
          </p:cNvPr>
          <p:cNvSpPr>
            <a:spLocks noGrp="1"/>
          </p:cNvSpPr>
          <p:nvPr>
            <p:ph type="body" sz="quarter" idx="13" hasCustomPrompt="1"/>
          </p:nvPr>
        </p:nvSpPr>
        <p:spPr>
          <a:xfrm>
            <a:off x="5684103" y="3430451"/>
            <a:ext cx="309563" cy="309563"/>
          </a:xfrm>
          <a:blipFill>
            <a:blip r:embed="rId3"/>
            <a:stretch>
              <a:fillRect/>
            </a:stretch>
          </a:blipFill>
        </p:spPr>
        <p:txBody>
          <a:bodyPr/>
          <a:lstStyle>
            <a:lvl1pPr marL="0" indent="0">
              <a:buNone/>
              <a:defRPr sz="100"/>
            </a:lvl1pPr>
            <a:lvl2pPr marL="228600" indent="0">
              <a:buNone/>
              <a:defRPr sz="1000"/>
            </a:lvl2pPr>
            <a:lvl3pPr marL="457200" indent="0">
              <a:buNone/>
              <a:defRPr sz="1000"/>
            </a:lvl3pPr>
            <a:lvl4pPr marL="685800" indent="0">
              <a:buNone/>
              <a:defRPr sz="1000"/>
            </a:lvl4pPr>
            <a:lvl5pPr marL="685800" indent="0">
              <a:buNone/>
              <a:defRPr sz="1000"/>
            </a:lvl5pPr>
          </a:lstStyle>
          <a:p>
            <a:pPr lvl="0"/>
            <a:r>
              <a:rPr lang="en-US" dirty="0"/>
              <a:t> </a:t>
            </a:r>
          </a:p>
        </p:txBody>
      </p:sp>
      <p:sp>
        <p:nvSpPr>
          <p:cNvPr id="12" name="Rectangle 11">
            <a:extLst>
              <a:ext uri="{FF2B5EF4-FFF2-40B4-BE49-F238E27FC236}">
                <a16:creationId xmlns:a16="http://schemas.microsoft.com/office/drawing/2014/main" id="{4AE550BD-CB6D-4372-A359-F4068DCA1FCC}"/>
              </a:ext>
            </a:extLst>
          </p:cNvPr>
          <p:cNvSpPr/>
          <p:nvPr userDrawn="1"/>
        </p:nvSpPr>
        <p:spPr bwMode="auto">
          <a:xfrm rot="5400000">
            <a:off x="-3338287" y="3338287"/>
            <a:ext cx="6858001" cy="181428"/>
          </a:xfrm>
          <a:prstGeom prst="rect">
            <a:avLst/>
          </a:prstGeom>
          <a:gradFill>
            <a:gsLst>
              <a:gs pos="63000">
                <a:srgbClr val="4D64FF"/>
              </a:gs>
              <a:gs pos="9000">
                <a:srgbClr val="FF7847"/>
              </a:gs>
              <a:gs pos="100000">
                <a:srgbClr val="00000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433530017"/>
      </p:ext>
    </p:extLst>
  </p:cSld>
  <p:clrMapOvr>
    <a:masterClrMapping/>
  </p:clrMapOvr>
  <p:extLst>
    <p:ext uri="{DCECCB84-F9BA-43D5-87BE-67443E8EF086}">
      <p15:sldGuideLst xmlns:p15="http://schemas.microsoft.com/office/powerpoint/2012/main">
        <p15:guide id="1" orient="horz" pos="2976" userDrawn="1">
          <p15:clr>
            <a:srgbClr val="FBAE40"/>
          </p15:clr>
        </p15:guide>
        <p15:guide id="2" pos="408" userDrawn="1">
          <p15:clr>
            <a:srgbClr val="FBAE40"/>
          </p15:clr>
        </p15:guide>
        <p15:guide id="3" pos="588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FDF8A73-B46A-4AD6-884C-7D7848B694C8}"/>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bwMode="ltGray">
          <a:xfrm flipH="1">
            <a:off x="0" y="0"/>
            <a:ext cx="12192000" cy="6858001"/>
          </a:xfrm>
          <a:prstGeom prst="rect">
            <a:avLst/>
          </a:prstGeom>
        </p:spPr>
      </p:pic>
      <p:sp>
        <p:nvSpPr>
          <p:cNvPr id="2" name="Title 1">
            <a:extLst>
              <a:ext uri="{FF2B5EF4-FFF2-40B4-BE49-F238E27FC236}">
                <a16:creationId xmlns:a16="http://schemas.microsoft.com/office/drawing/2014/main" id="{581149E0-1951-4528-A023-A51C0A4F2CD9}"/>
              </a:ext>
            </a:extLst>
          </p:cNvPr>
          <p:cNvSpPr>
            <a:spLocks noGrp="1"/>
          </p:cNvSpPr>
          <p:nvPr>
            <p:ph type="title" hasCustomPrompt="1"/>
          </p:nvPr>
        </p:nvSpPr>
        <p:spPr>
          <a:xfrm>
            <a:off x="381000" y="2390775"/>
            <a:ext cx="7670800" cy="1635125"/>
          </a:xfrm>
        </p:spPr>
        <p:txBody>
          <a:bodyPr anchor="ctr"/>
          <a:lstStyle>
            <a:lvl1pPr>
              <a:defRPr sz="5400"/>
            </a:lvl1pPr>
          </a:lstStyle>
          <a:p>
            <a:r>
              <a:rPr lang="en-US" dirty="0"/>
              <a:t>Section layout – Enter section name here</a:t>
            </a:r>
          </a:p>
        </p:txBody>
      </p:sp>
      <p:pic>
        <p:nvPicPr>
          <p:cNvPr id="9" name="Picture 8">
            <a:extLst>
              <a:ext uri="{FF2B5EF4-FFF2-40B4-BE49-F238E27FC236}">
                <a16:creationId xmlns:a16="http://schemas.microsoft.com/office/drawing/2014/main" id="{B34B06AC-799E-4DC1-8147-C19749D2936F}"/>
              </a:ext>
            </a:extLst>
          </p:cNvPr>
          <p:cNvPicPr>
            <a:picLocks noChangeAspect="1"/>
          </p:cNvPicPr>
          <p:nvPr userDrawn="1"/>
        </p:nvPicPr>
        <p:blipFill>
          <a:blip r:embed="rId3"/>
          <a:srcRect/>
          <a:stretch/>
        </p:blipFill>
        <p:spPr>
          <a:xfrm>
            <a:off x="446954" y="6398787"/>
            <a:ext cx="383150" cy="216390"/>
          </a:xfrm>
          <a:prstGeom prst="rect">
            <a:avLst/>
          </a:prstGeom>
        </p:spPr>
      </p:pic>
      <p:sp>
        <p:nvSpPr>
          <p:cNvPr id="10" name="TextBox 3">
            <a:extLst>
              <a:ext uri="{FF2B5EF4-FFF2-40B4-BE49-F238E27FC236}">
                <a16:creationId xmlns:a16="http://schemas.microsoft.com/office/drawing/2014/main" id="{2A1AC8FD-9DF0-4050-BE0F-2BD57C02C333}"/>
              </a:ext>
            </a:extLst>
          </p:cNvPr>
          <p:cNvSpPr txBox="1">
            <a:spLocks noChangeArrowheads="1"/>
          </p:cNvSpPr>
          <p:nvPr userDrawn="1"/>
        </p:nvSpPr>
        <p:spPr bwMode="white">
          <a:xfrm>
            <a:off x="7962900" y="6514602"/>
            <a:ext cx="3962400" cy="107722"/>
          </a:xfrm>
          <a:prstGeom prst="rect">
            <a:avLst/>
          </a:prstGeom>
          <a:noFill/>
          <a:ln>
            <a:noFill/>
          </a:ln>
        </p:spPr>
        <p:txBody>
          <a:bodyPr lIns="0" tIns="0" rIns="0" bIns="0">
            <a:spAutoFit/>
          </a:bodyPr>
          <a:lstStyle>
            <a:lvl1pPr>
              <a:defRPr>
                <a:solidFill>
                  <a:schemeClr val="tx1"/>
                </a:solidFill>
                <a:latin typeface="Amazon Ember" panose="020B0603020204020204" pitchFamily="34" charset="0"/>
              </a:defRPr>
            </a:lvl1pPr>
            <a:lvl2pPr marL="742950" indent="-285750">
              <a:defRPr>
                <a:solidFill>
                  <a:schemeClr val="tx1"/>
                </a:solidFill>
                <a:latin typeface="Amazon Ember" panose="020B0603020204020204" pitchFamily="34" charset="0"/>
              </a:defRPr>
            </a:lvl2pPr>
            <a:lvl3pPr marL="1143000" indent="-228600">
              <a:defRPr>
                <a:solidFill>
                  <a:schemeClr val="tx1"/>
                </a:solidFill>
                <a:latin typeface="Amazon Ember" panose="020B0603020204020204" pitchFamily="34" charset="0"/>
              </a:defRPr>
            </a:lvl3pPr>
            <a:lvl4pPr marL="1600200" indent="-228600">
              <a:defRPr>
                <a:solidFill>
                  <a:schemeClr val="tx1"/>
                </a:solidFill>
                <a:latin typeface="Amazon Ember" panose="020B0603020204020204" pitchFamily="34" charset="0"/>
              </a:defRPr>
            </a:lvl4pPr>
            <a:lvl5pPr marL="2057400" indent="-228600">
              <a:defRPr>
                <a:solidFill>
                  <a:schemeClr val="tx1"/>
                </a:solidFill>
                <a:latin typeface="Amazon Ember" panose="020B0603020204020204" pitchFamily="34" charset="0"/>
              </a:defRPr>
            </a:lvl5pPr>
            <a:lvl6pPr marL="2514600" indent="-228600" defTabSz="457200" fontAlgn="base">
              <a:spcBef>
                <a:spcPct val="0"/>
              </a:spcBef>
              <a:spcAft>
                <a:spcPct val="0"/>
              </a:spcAft>
              <a:defRPr>
                <a:solidFill>
                  <a:schemeClr val="tx1"/>
                </a:solidFill>
                <a:latin typeface="Amazon Ember" panose="020B0603020204020204" pitchFamily="34" charset="0"/>
              </a:defRPr>
            </a:lvl6pPr>
            <a:lvl7pPr marL="2971800" indent="-228600" defTabSz="457200" fontAlgn="base">
              <a:spcBef>
                <a:spcPct val="0"/>
              </a:spcBef>
              <a:spcAft>
                <a:spcPct val="0"/>
              </a:spcAft>
              <a:defRPr>
                <a:solidFill>
                  <a:schemeClr val="tx1"/>
                </a:solidFill>
                <a:latin typeface="Amazon Ember" panose="020B0603020204020204" pitchFamily="34" charset="0"/>
              </a:defRPr>
            </a:lvl7pPr>
            <a:lvl8pPr marL="3429000" indent="-228600" defTabSz="457200" fontAlgn="base">
              <a:spcBef>
                <a:spcPct val="0"/>
              </a:spcBef>
              <a:spcAft>
                <a:spcPct val="0"/>
              </a:spcAft>
              <a:defRPr>
                <a:solidFill>
                  <a:schemeClr val="tx1"/>
                </a:solidFill>
                <a:latin typeface="Amazon Ember" panose="020B0603020204020204" pitchFamily="34" charset="0"/>
              </a:defRPr>
            </a:lvl8pPr>
            <a:lvl9pPr marL="3886200" indent="-228600" defTabSz="457200" fontAlgn="base">
              <a:spcBef>
                <a:spcPct val="0"/>
              </a:spcBef>
              <a:spcAft>
                <a:spcPct val="0"/>
              </a:spcAft>
              <a:defRPr>
                <a:solidFill>
                  <a:schemeClr val="tx1"/>
                </a:solidFill>
                <a:latin typeface="Amazon Ember" panose="020B0603020204020204" pitchFamily="34" charset="0"/>
              </a:defRPr>
            </a:lvl9pPr>
          </a:lstStyle>
          <a:p>
            <a:pPr algn="r" defTabSz="1097212" eaLnBrk="1" fontAlgn="auto" hangingPunct="1">
              <a:spcBef>
                <a:spcPts val="0"/>
              </a:spcBef>
              <a:spcAft>
                <a:spcPts val="0"/>
              </a:spcAft>
              <a:defRPr/>
            </a:pPr>
            <a:r>
              <a:rPr lang="en-US" altLang="x-none" sz="700" dirty="0">
                <a:solidFill>
                  <a:schemeClr val="tx1"/>
                </a:solidFill>
                <a:latin typeface="Amazon Ember" charset="0"/>
                <a:ea typeface="Amazon Ember" charset="0"/>
                <a:cs typeface="Amazon Ember" charset="0"/>
              </a:rPr>
              <a:t>© 2021, Amazon Web Services, Inc. or its affiliates. All rights reserved.</a:t>
            </a:r>
          </a:p>
        </p:txBody>
      </p:sp>
    </p:spTree>
    <p:extLst>
      <p:ext uri="{BB962C8B-B14F-4D97-AF65-F5344CB8AC3E}">
        <p14:creationId xmlns:p14="http://schemas.microsoft.com/office/powerpoint/2010/main" val="687700314"/>
      </p:ext>
    </p:extLst>
  </p:cSld>
  <p:clrMapOvr>
    <a:masterClrMapping/>
  </p:clrMapOvr>
  <p:extLst>
    <p:ext uri="{DCECCB84-F9BA-43D5-87BE-67443E8EF086}">
      <p15:sldGuideLst xmlns:p15="http://schemas.microsoft.com/office/powerpoint/2012/main">
        <p15:guide id="1" orient="horz" pos="2016"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or Demo 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CAD7A9-0C1B-4637-AB69-410627BBCD3F}"/>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27684" t="812" r="27684"/>
          <a:stretch/>
        </p:blipFill>
        <p:spPr bwMode="ltGray">
          <a:xfrm>
            <a:off x="-1" y="0"/>
            <a:ext cx="12192001" cy="6858000"/>
          </a:xfrm>
          <a:prstGeom prst="rect">
            <a:avLst/>
          </a:prstGeom>
        </p:spPr>
      </p:pic>
      <p:sp>
        <p:nvSpPr>
          <p:cNvPr id="2" name="Title 1">
            <a:extLst>
              <a:ext uri="{FF2B5EF4-FFF2-40B4-BE49-F238E27FC236}">
                <a16:creationId xmlns:a16="http://schemas.microsoft.com/office/drawing/2014/main" id="{581149E0-1951-4528-A023-A51C0A4F2CD9}"/>
              </a:ext>
            </a:extLst>
          </p:cNvPr>
          <p:cNvSpPr>
            <a:spLocks noGrp="1"/>
          </p:cNvSpPr>
          <p:nvPr>
            <p:ph type="title" hasCustomPrompt="1"/>
          </p:nvPr>
        </p:nvSpPr>
        <p:spPr>
          <a:xfrm>
            <a:off x="381000" y="2022475"/>
            <a:ext cx="7886700" cy="2371726"/>
          </a:xfrm>
        </p:spPr>
        <p:txBody>
          <a:bodyPr anchor="ctr"/>
          <a:lstStyle>
            <a:lvl1pPr>
              <a:defRPr sz="5400"/>
            </a:lvl1pPr>
          </a:lstStyle>
          <a:p>
            <a:r>
              <a:rPr lang="en-US" dirty="0"/>
              <a:t>Video or demo divider – Type “Video” or “Demo” here</a:t>
            </a:r>
          </a:p>
        </p:txBody>
      </p:sp>
      <p:pic>
        <p:nvPicPr>
          <p:cNvPr id="9" name="Picture 8">
            <a:extLst>
              <a:ext uri="{FF2B5EF4-FFF2-40B4-BE49-F238E27FC236}">
                <a16:creationId xmlns:a16="http://schemas.microsoft.com/office/drawing/2014/main" id="{947F0697-4559-494D-8A42-8EE6C1D4FF04}"/>
              </a:ext>
            </a:extLst>
          </p:cNvPr>
          <p:cNvPicPr>
            <a:picLocks noChangeAspect="1"/>
          </p:cNvPicPr>
          <p:nvPr userDrawn="1"/>
        </p:nvPicPr>
        <p:blipFill>
          <a:blip r:embed="rId3"/>
          <a:srcRect/>
          <a:stretch/>
        </p:blipFill>
        <p:spPr>
          <a:xfrm>
            <a:off x="446954" y="6398787"/>
            <a:ext cx="383150" cy="216390"/>
          </a:xfrm>
          <a:prstGeom prst="rect">
            <a:avLst/>
          </a:prstGeom>
        </p:spPr>
      </p:pic>
      <p:sp>
        <p:nvSpPr>
          <p:cNvPr id="10" name="TextBox 3">
            <a:extLst>
              <a:ext uri="{FF2B5EF4-FFF2-40B4-BE49-F238E27FC236}">
                <a16:creationId xmlns:a16="http://schemas.microsoft.com/office/drawing/2014/main" id="{B1AEFCE1-8A6F-4AFE-97F2-D08611D834D8}"/>
              </a:ext>
            </a:extLst>
          </p:cNvPr>
          <p:cNvSpPr txBox="1">
            <a:spLocks noChangeArrowheads="1"/>
          </p:cNvSpPr>
          <p:nvPr userDrawn="1"/>
        </p:nvSpPr>
        <p:spPr bwMode="white">
          <a:xfrm>
            <a:off x="7962900" y="6514602"/>
            <a:ext cx="3962400" cy="107722"/>
          </a:xfrm>
          <a:prstGeom prst="rect">
            <a:avLst/>
          </a:prstGeom>
          <a:noFill/>
          <a:ln>
            <a:noFill/>
          </a:ln>
        </p:spPr>
        <p:txBody>
          <a:bodyPr lIns="0" tIns="0" rIns="0" bIns="0">
            <a:spAutoFit/>
          </a:bodyPr>
          <a:lstStyle>
            <a:lvl1pPr>
              <a:defRPr>
                <a:solidFill>
                  <a:schemeClr val="tx1"/>
                </a:solidFill>
                <a:latin typeface="Amazon Ember" panose="020B0603020204020204" pitchFamily="34" charset="0"/>
              </a:defRPr>
            </a:lvl1pPr>
            <a:lvl2pPr marL="742950" indent="-285750">
              <a:defRPr>
                <a:solidFill>
                  <a:schemeClr val="tx1"/>
                </a:solidFill>
                <a:latin typeface="Amazon Ember" panose="020B0603020204020204" pitchFamily="34" charset="0"/>
              </a:defRPr>
            </a:lvl2pPr>
            <a:lvl3pPr marL="1143000" indent="-228600">
              <a:defRPr>
                <a:solidFill>
                  <a:schemeClr val="tx1"/>
                </a:solidFill>
                <a:latin typeface="Amazon Ember" panose="020B0603020204020204" pitchFamily="34" charset="0"/>
              </a:defRPr>
            </a:lvl3pPr>
            <a:lvl4pPr marL="1600200" indent="-228600">
              <a:defRPr>
                <a:solidFill>
                  <a:schemeClr val="tx1"/>
                </a:solidFill>
                <a:latin typeface="Amazon Ember" panose="020B0603020204020204" pitchFamily="34" charset="0"/>
              </a:defRPr>
            </a:lvl4pPr>
            <a:lvl5pPr marL="2057400" indent="-228600">
              <a:defRPr>
                <a:solidFill>
                  <a:schemeClr val="tx1"/>
                </a:solidFill>
                <a:latin typeface="Amazon Ember" panose="020B0603020204020204" pitchFamily="34" charset="0"/>
              </a:defRPr>
            </a:lvl5pPr>
            <a:lvl6pPr marL="2514600" indent="-228600" defTabSz="457200" fontAlgn="base">
              <a:spcBef>
                <a:spcPct val="0"/>
              </a:spcBef>
              <a:spcAft>
                <a:spcPct val="0"/>
              </a:spcAft>
              <a:defRPr>
                <a:solidFill>
                  <a:schemeClr val="tx1"/>
                </a:solidFill>
                <a:latin typeface="Amazon Ember" panose="020B0603020204020204" pitchFamily="34" charset="0"/>
              </a:defRPr>
            </a:lvl6pPr>
            <a:lvl7pPr marL="2971800" indent="-228600" defTabSz="457200" fontAlgn="base">
              <a:spcBef>
                <a:spcPct val="0"/>
              </a:spcBef>
              <a:spcAft>
                <a:spcPct val="0"/>
              </a:spcAft>
              <a:defRPr>
                <a:solidFill>
                  <a:schemeClr val="tx1"/>
                </a:solidFill>
                <a:latin typeface="Amazon Ember" panose="020B0603020204020204" pitchFamily="34" charset="0"/>
              </a:defRPr>
            </a:lvl7pPr>
            <a:lvl8pPr marL="3429000" indent="-228600" defTabSz="457200" fontAlgn="base">
              <a:spcBef>
                <a:spcPct val="0"/>
              </a:spcBef>
              <a:spcAft>
                <a:spcPct val="0"/>
              </a:spcAft>
              <a:defRPr>
                <a:solidFill>
                  <a:schemeClr val="tx1"/>
                </a:solidFill>
                <a:latin typeface="Amazon Ember" panose="020B0603020204020204" pitchFamily="34" charset="0"/>
              </a:defRPr>
            </a:lvl8pPr>
            <a:lvl9pPr marL="3886200" indent="-228600" defTabSz="457200" fontAlgn="base">
              <a:spcBef>
                <a:spcPct val="0"/>
              </a:spcBef>
              <a:spcAft>
                <a:spcPct val="0"/>
              </a:spcAft>
              <a:defRPr>
                <a:solidFill>
                  <a:schemeClr val="tx1"/>
                </a:solidFill>
                <a:latin typeface="Amazon Ember" panose="020B0603020204020204" pitchFamily="34" charset="0"/>
              </a:defRPr>
            </a:lvl9pPr>
          </a:lstStyle>
          <a:p>
            <a:pPr algn="r" defTabSz="1097212" eaLnBrk="1" fontAlgn="auto" hangingPunct="1">
              <a:spcBef>
                <a:spcPts val="0"/>
              </a:spcBef>
              <a:spcAft>
                <a:spcPts val="0"/>
              </a:spcAft>
              <a:defRPr/>
            </a:pPr>
            <a:r>
              <a:rPr lang="en-US" altLang="x-none" sz="700" dirty="0">
                <a:solidFill>
                  <a:schemeClr val="tx1"/>
                </a:solidFill>
                <a:latin typeface="Amazon Ember" charset="0"/>
                <a:ea typeface="Amazon Ember" charset="0"/>
                <a:cs typeface="Amazon Ember" charset="0"/>
              </a:rPr>
              <a:t>© 2021, Amazon Web Services, Inc. or its affiliates. All rights reserved.</a:t>
            </a:r>
          </a:p>
        </p:txBody>
      </p:sp>
    </p:spTree>
    <p:extLst>
      <p:ext uri="{BB962C8B-B14F-4D97-AF65-F5344CB8AC3E}">
        <p14:creationId xmlns:p14="http://schemas.microsoft.com/office/powerpoint/2010/main" val="3468136785"/>
      </p:ext>
    </p:extLst>
  </p:cSld>
  <p:clrMapOvr>
    <a:masterClrMapping/>
  </p:clrMapOvr>
  <p:extLst>
    <p:ext uri="{DCECCB84-F9BA-43D5-87BE-67443E8EF086}">
      <p15:sldGuideLst xmlns:p15="http://schemas.microsoft.com/office/powerpoint/2012/main">
        <p15:guide id="1" orient="horz" pos="2016"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30F4C3-7D4A-46DA-850C-80F33645D463}"/>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ACBA19DF-C258-4E93-9303-020C761A2590}"/>
              </a:ext>
            </a:extLst>
          </p:cNvPr>
          <p:cNvPicPr>
            <a:picLocks noChangeAspect="1"/>
          </p:cNvPicPr>
          <p:nvPr userDrawn="1"/>
        </p:nvPicPr>
        <p:blipFill>
          <a:blip r:embed="rId3"/>
          <a:stretch>
            <a:fillRect/>
          </a:stretch>
        </p:blipFill>
        <p:spPr>
          <a:xfrm>
            <a:off x="4994672" y="2327672"/>
            <a:ext cx="2202656" cy="2202656"/>
          </a:xfrm>
          <a:prstGeom prst="rect">
            <a:avLst/>
          </a:prstGeom>
        </p:spPr>
      </p:pic>
      <p:sp>
        <p:nvSpPr>
          <p:cNvPr id="4" name="Media Placeholder 3">
            <a:extLst>
              <a:ext uri="{FF2B5EF4-FFF2-40B4-BE49-F238E27FC236}">
                <a16:creationId xmlns:a16="http://schemas.microsoft.com/office/drawing/2014/main" id="{BC284357-59EC-4742-99A5-CC1D7F057724}"/>
              </a:ext>
            </a:extLst>
          </p:cNvPr>
          <p:cNvSpPr>
            <a:spLocks noGrp="1"/>
          </p:cNvSpPr>
          <p:nvPr>
            <p:ph type="media" sz="quarter" idx="10" hasCustomPrompt="1"/>
          </p:nvPr>
        </p:nvSpPr>
        <p:spPr bwMode="ltGray">
          <a:xfrm>
            <a:off x="0" y="0"/>
            <a:ext cx="12192000" cy="6858000"/>
          </a:xfrm>
          <a:solidFill>
            <a:srgbClr val="000000">
              <a:alpha val="34118"/>
            </a:srgbClr>
          </a:solidFill>
        </p:spPr>
        <p:txBody>
          <a:bodyPr lIns="731520" anchor="ctr"/>
          <a:lstStyle>
            <a:lvl1pPr marL="0" indent="0">
              <a:buNone/>
              <a:defRPr/>
            </a:lvl1pPr>
          </a:lstStyle>
          <a:p>
            <a:r>
              <a:rPr lang="en-US" dirty="0"/>
              <a:t>Click icon to add video</a:t>
            </a:r>
          </a:p>
        </p:txBody>
      </p:sp>
      <p:pic>
        <p:nvPicPr>
          <p:cNvPr id="6" name="Picture 5">
            <a:extLst>
              <a:ext uri="{FF2B5EF4-FFF2-40B4-BE49-F238E27FC236}">
                <a16:creationId xmlns:a16="http://schemas.microsoft.com/office/drawing/2014/main" id="{5C8DCEFA-79CD-4D8F-B0A6-25430E827697}"/>
              </a:ext>
            </a:extLst>
          </p:cNvPr>
          <p:cNvPicPr>
            <a:picLocks noChangeAspect="1"/>
          </p:cNvPicPr>
          <p:nvPr userDrawn="1"/>
        </p:nvPicPr>
        <p:blipFill>
          <a:blip r:embed="rId4"/>
          <a:srcRect/>
          <a:stretch/>
        </p:blipFill>
        <p:spPr>
          <a:xfrm>
            <a:off x="446954" y="6398787"/>
            <a:ext cx="383150" cy="216390"/>
          </a:xfrm>
          <a:prstGeom prst="rect">
            <a:avLst/>
          </a:prstGeom>
        </p:spPr>
      </p:pic>
      <p:sp>
        <p:nvSpPr>
          <p:cNvPr id="7" name="TextBox 3">
            <a:extLst>
              <a:ext uri="{FF2B5EF4-FFF2-40B4-BE49-F238E27FC236}">
                <a16:creationId xmlns:a16="http://schemas.microsoft.com/office/drawing/2014/main" id="{01F601EE-A12D-4843-980B-53E74876B5A8}"/>
              </a:ext>
            </a:extLst>
          </p:cNvPr>
          <p:cNvSpPr txBox="1">
            <a:spLocks noChangeArrowheads="1"/>
          </p:cNvSpPr>
          <p:nvPr userDrawn="1"/>
        </p:nvSpPr>
        <p:spPr bwMode="white">
          <a:xfrm>
            <a:off x="7962900" y="6514602"/>
            <a:ext cx="3962400" cy="107722"/>
          </a:xfrm>
          <a:prstGeom prst="rect">
            <a:avLst/>
          </a:prstGeom>
          <a:noFill/>
          <a:ln>
            <a:noFill/>
          </a:ln>
        </p:spPr>
        <p:txBody>
          <a:bodyPr lIns="0" tIns="0" rIns="0" bIns="0">
            <a:spAutoFit/>
          </a:bodyPr>
          <a:lstStyle>
            <a:lvl1pPr>
              <a:defRPr>
                <a:solidFill>
                  <a:schemeClr val="tx1"/>
                </a:solidFill>
                <a:latin typeface="Amazon Ember" panose="020B0603020204020204" pitchFamily="34" charset="0"/>
              </a:defRPr>
            </a:lvl1pPr>
            <a:lvl2pPr marL="742950" indent="-285750">
              <a:defRPr>
                <a:solidFill>
                  <a:schemeClr val="tx1"/>
                </a:solidFill>
                <a:latin typeface="Amazon Ember" panose="020B0603020204020204" pitchFamily="34" charset="0"/>
              </a:defRPr>
            </a:lvl2pPr>
            <a:lvl3pPr marL="1143000" indent="-228600">
              <a:defRPr>
                <a:solidFill>
                  <a:schemeClr val="tx1"/>
                </a:solidFill>
                <a:latin typeface="Amazon Ember" panose="020B0603020204020204" pitchFamily="34" charset="0"/>
              </a:defRPr>
            </a:lvl3pPr>
            <a:lvl4pPr marL="1600200" indent="-228600">
              <a:defRPr>
                <a:solidFill>
                  <a:schemeClr val="tx1"/>
                </a:solidFill>
                <a:latin typeface="Amazon Ember" panose="020B0603020204020204" pitchFamily="34" charset="0"/>
              </a:defRPr>
            </a:lvl4pPr>
            <a:lvl5pPr marL="2057400" indent="-228600">
              <a:defRPr>
                <a:solidFill>
                  <a:schemeClr val="tx1"/>
                </a:solidFill>
                <a:latin typeface="Amazon Ember" panose="020B0603020204020204" pitchFamily="34" charset="0"/>
              </a:defRPr>
            </a:lvl5pPr>
            <a:lvl6pPr marL="2514600" indent="-228600" defTabSz="457200" fontAlgn="base">
              <a:spcBef>
                <a:spcPct val="0"/>
              </a:spcBef>
              <a:spcAft>
                <a:spcPct val="0"/>
              </a:spcAft>
              <a:defRPr>
                <a:solidFill>
                  <a:schemeClr val="tx1"/>
                </a:solidFill>
                <a:latin typeface="Amazon Ember" panose="020B0603020204020204" pitchFamily="34" charset="0"/>
              </a:defRPr>
            </a:lvl6pPr>
            <a:lvl7pPr marL="2971800" indent="-228600" defTabSz="457200" fontAlgn="base">
              <a:spcBef>
                <a:spcPct val="0"/>
              </a:spcBef>
              <a:spcAft>
                <a:spcPct val="0"/>
              </a:spcAft>
              <a:defRPr>
                <a:solidFill>
                  <a:schemeClr val="tx1"/>
                </a:solidFill>
                <a:latin typeface="Amazon Ember" panose="020B0603020204020204" pitchFamily="34" charset="0"/>
              </a:defRPr>
            </a:lvl7pPr>
            <a:lvl8pPr marL="3429000" indent="-228600" defTabSz="457200" fontAlgn="base">
              <a:spcBef>
                <a:spcPct val="0"/>
              </a:spcBef>
              <a:spcAft>
                <a:spcPct val="0"/>
              </a:spcAft>
              <a:defRPr>
                <a:solidFill>
                  <a:schemeClr val="tx1"/>
                </a:solidFill>
                <a:latin typeface="Amazon Ember" panose="020B0603020204020204" pitchFamily="34" charset="0"/>
              </a:defRPr>
            </a:lvl8pPr>
            <a:lvl9pPr marL="3886200" indent="-228600" defTabSz="457200" fontAlgn="base">
              <a:spcBef>
                <a:spcPct val="0"/>
              </a:spcBef>
              <a:spcAft>
                <a:spcPct val="0"/>
              </a:spcAft>
              <a:defRPr>
                <a:solidFill>
                  <a:schemeClr val="tx1"/>
                </a:solidFill>
                <a:latin typeface="Amazon Ember" panose="020B0603020204020204" pitchFamily="34" charset="0"/>
              </a:defRPr>
            </a:lvl9pPr>
          </a:lstStyle>
          <a:p>
            <a:pPr algn="r" defTabSz="1097212" eaLnBrk="1" fontAlgn="auto" hangingPunct="1">
              <a:spcBef>
                <a:spcPts val="0"/>
              </a:spcBef>
              <a:spcAft>
                <a:spcPts val="0"/>
              </a:spcAft>
              <a:defRPr/>
            </a:pPr>
            <a:r>
              <a:rPr lang="en-US" altLang="x-none" sz="700" dirty="0">
                <a:solidFill>
                  <a:schemeClr val="tx1"/>
                </a:solidFill>
                <a:latin typeface="Amazon Ember" charset="0"/>
                <a:ea typeface="Amazon Ember" charset="0"/>
                <a:cs typeface="Amazon Ember" charset="0"/>
              </a:rPr>
              <a:t>© 2021, Amazon Web Services, Inc. or its affiliates. All rights reserved.</a:t>
            </a:r>
          </a:p>
        </p:txBody>
      </p:sp>
    </p:spTree>
    <p:extLst>
      <p:ext uri="{BB962C8B-B14F-4D97-AF65-F5344CB8AC3E}">
        <p14:creationId xmlns:p14="http://schemas.microsoft.com/office/powerpoint/2010/main" val="3935709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AB0A2-CA8E-4726-A512-195A657474D7}"/>
              </a:ext>
            </a:extLst>
          </p:cNvPr>
          <p:cNvSpPr>
            <a:spLocks noGrp="1"/>
          </p:cNvSpPr>
          <p:nvPr>
            <p:ph type="title" hasCustomPrompt="1"/>
          </p:nvPr>
        </p:nvSpPr>
        <p:spPr>
          <a:xfrm>
            <a:off x="266700" y="228601"/>
            <a:ext cx="11658600" cy="640975"/>
          </a:xfrm>
        </p:spPr>
        <p:txBody>
          <a:bodyPr/>
          <a:lstStyle>
            <a:lvl1pPr>
              <a:defRPr/>
            </a:lvl1pPr>
          </a:lstStyle>
          <a:p>
            <a:r>
              <a:rPr lang="en-US" dirty="0"/>
              <a:t>Comparison layout</a:t>
            </a:r>
          </a:p>
        </p:txBody>
      </p:sp>
      <p:sp>
        <p:nvSpPr>
          <p:cNvPr id="3" name="Text Placeholder 2">
            <a:extLst>
              <a:ext uri="{FF2B5EF4-FFF2-40B4-BE49-F238E27FC236}">
                <a16:creationId xmlns:a16="http://schemas.microsoft.com/office/drawing/2014/main" id="{4E9338ED-F59F-4D08-ADDD-87BA8BA27F0F}"/>
              </a:ext>
            </a:extLst>
          </p:cNvPr>
          <p:cNvSpPr>
            <a:spLocks noGrp="1"/>
          </p:cNvSpPr>
          <p:nvPr>
            <p:ph type="body" idx="1" hasCustomPrompt="1"/>
          </p:nvPr>
        </p:nvSpPr>
        <p:spPr>
          <a:xfrm>
            <a:off x="266699" y="1485900"/>
            <a:ext cx="5696712" cy="5191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4" name="Content Placeholder 3">
            <a:extLst>
              <a:ext uri="{FF2B5EF4-FFF2-40B4-BE49-F238E27FC236}">
                <a16:creationId xmlns:a16="http://schemas.microsoft.com/office/drawing/2014/main" id="{F7C4376D-4122-4312-82F4-61348603A132}"/>
              </a:ext>
            </a:extLst>
          </p:cNvPr>
          <p:cNvSpPr>
            <a:spLocks noGrp="1"/>
          </p:cNvSpPr>
          <p:nvPr>
            <p:ph sz="half" idx="2" hasCustomPrompt="1"/>
          </p:nvPr>
        </p:nvSpPr>
        <p:spPr>
          <a:xfrm>
            <a:off x="266699" y="2155451"/>
            <a:ext cx="5696712" cy="4092950"/>
          </a:xfrm>
        </p:spPr>
        <p:txBody>
          <a:bodyPr/>
          <a:lstStyle>
            <a:lvl1pPr>
              <a:defRPr sz="2400"/>
            </a:lvl1pPr>
            <a:lvl2pPr>
              <a:defRPr sz="2000"/>
            </a:lvl2pPr>
            <a:lvl3pPr>
              <a:defRPr sz="1800"/>
            </a:lvl3pPr>
            <a:lvl4pPr>
              <a:defRPr sz="1600"/>
            </a:lvl4pPr>
            <a:lvl5pPr>
              <a:defRPr sz="1600"/>
            </a:lvl5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B5FE328-1410-4101-9F4D-7E9262CB7EFC}"/>
              </a:ext>
            </a:extLst>
          </p:cNvPr>
          <p:cNvSpPr>
            <a:spLocks noGrp="1"/>
          </p:cNvSpPr>
          <p:nvPr>
            <p:ph type="body" sz="quarter" idx="3" hasCustomPrompt="1"/>
          </p:nvPr>
        </p:nvSpPr>
        <p:spPr>
          <a:xfrm>
            <a:off x="6228591" y="1485900"/>
            <a:ext cx="5696712" cy="5191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6" name="Content Placeholder 5">
            <a:extLst>
              <a:ext uri="{FF2B5EF4-FFF2-40B4-BE49-F238E27FC236}">
                <a16:creationId xmlns:a16="http://schemas.microsoft.com/office/drawing/2014/main" id="{0246FF0C-8B81-44F5-A3A1-4CB98AA5C1F1}"/>
              </a:ext>
            </a:extLst>
          </p:cNvPr>
          <p:cNvSpPr>
            <a:spLocks noGrp="1"/>
          </p:cNvSpPr>
          <p:nvPr>
            <p:ph sz="quarter" idx="4" hasCustomPrompt="1"/>
          </p:nvPr>
        </p:nvSpPr>
        <p:spPr>
          <a:xfrm>
            <a:off x="6228591" y="2155450"/>
            <a:ext cx="5696712" cy="4092950"/>
          </a:xfrm>
        </p:spPr>
        <p:txBody>
          <a:bodyPr/>
          <a:lstStyle>
            <a:lvl1pPr>
              <a:defRPr sz="2400"/>
            </a:lvl1pPr>
            <a:lvl2pPr>
              <a:defRPr sz="2000"/>
            </a:lvl2pPr>
            <a:lvl3pPr>
              <a:defRPr sz="1800"/>
            </a:lvl3pPr>
            <a:lvl4pPr>
              <a:defRPr sz="1600"/>
            </a:lvl4pPr>
            <a:lvl5pPr>
              <a:defRPr sz="1600"/>
            </a:lvl5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6926F65C-26AE-42D4-AD42-9E8321FC807F}"/>
              </a:ext>
            </a:extLst>
          </p:cNvPr>
          <p:cNvSpPr/>
          <p:nvPr userDrawn="1"/>
        </p:nvSpPr>
        <p:spPr bwMode="auto">
          <a:xfrm rot="5400000">
            <a:off x="-3338287" y="3338287"/>
            <a:ext cx="6858001" cy="181428"/>
          </a:xfrm>
          <a:prstGeom prst="rect">
            <a:avLst/>
          </a:prstGeom>
          <a:gradFill>
            <a:gsLst>
              <a:gs pos="63000">
                <a:srgbClr val="4D64FF"/>
              </a:gs>
              <a:gs pos="9000">
                <a:srgbClr val="FF7847"/>
              </a:gs>
              <a:gs pos="100000">
                <a:srgbClr val="00000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46613079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DE73-7EBE-45CD-B4BC-AC1B30124CEB}"/>
              </a:ext>
            </a:extLst>
          </p:cNvPr>
          <p:cNvSpPr>
            <a:spLocks noGrp="1"/>
          </p:cNvSpPr>
          <p:nvPr>
            <p:ph type="title" hasCustomPrompt="1"/>
          </p:nvPr>
        </p:nvSpPr>
        <p:spPr>
          <a:xfrm>
            <a:off x="266700" y="380999"/>
            <a:ext cx="5696710" cy="1038225"/>
          </a:xfrm>
        </p:spPr>
        <p:txBody>
          <a:bodyPr anchor="t"/>
          <a:lstStyle>
            <a:lvl1pPr>
              <a:defRPr sz="4000"/>
            </a:lvl1pPr>
          </a:lstStyle>
          <a:p>
            <a:r>
              <a:rPr lang="en-US" dirty="0"/>
              <a:t>Content with caption layout</a:t>
            </a:r>
          </a:p>
        </p:txBody>
      </p:sp>
      <p:sp>
        <p:nvSpPr>
          <p:cNvPr id="3" name="Content Placeholder 2">
            <a:extLst>
              <a:ext uri="{FF2B5EF4-FFF2-40B4-BE49-F238E27FC236}">
                <a16:creationId xmlns:a16="http://schemas.microsoft.com/office/drawing/2014/main" id="{A4F2DC2D-1664-4D0D-A224-7968E1C41DA7}"/>
              </a:ext>
            </a:extLst>
          </p:cNvPr>
          <p:cNvSpPr>
            <a:spLocks noGrp="1"/>
          </p:cNvSpPr>
          <p:nvPr>
            <p:ph idx="1" hasCustomPrompt="1"/>
          </p:nvPr>
        </p:nvSpPr>
        <p:spPr>
          <a:xfrm>
            <a:off x="6228591" y="380999"/>
            <a:ext cx="5696712" cy="58674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92EF63E-8469-4ADA-B59C-18948F036E90}"/>
              </a:ext>
            </a:extLst>
          </p:cNvPr>
          <p:cNvSpPr>
            <a:spLocks noGrp="1"/>
          </p:cNvSpPr>
          <p:nvPr>
            <p:ph type="body" sz="half" idx="2" hasCustomPrompt="1"/>
          </p:nvPr>
        </p:nvSpPr>
        <p:spPr>
          <a:xfrm>
            <a:off x="266700" y="1485900"/>
            <a:ext cx="5696711" cy="4762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Enter descriptive text here</a:t>
            </a:r>
          </a:p>
        </p:txBody>
      </p:sp>
      <p:sp>
        <p:nvSpPr>
          <p:cNvPr id="5" name="Rectangle 4">
            <a:extLst>
              <a:ext uri="{FF2B5EF4-FFF2-40B4-BE49-F238E27FC236}">
                <a16:creationId xmlns:a16="http://schemas.microsoft.com/office/drawing/2014/main" id="{0191C451-3779-4BF8-A782-DAFC194DE894}"/>
              </a:ext>
            </a:extLst>
          </p:cNvPr>
          <p:cNvSpPr/>
          <p:nvPr userDrawn="1"/>
        </p:nvSpPr>
        <p:spPr bwMode="auto">
          <a:xfrm rot="5400000">
            <a:off x="-3338287" y="3338287"/>
            <a:ext cx="6858001" cy="181428"/>
          </a:xfrm>
          <a:prstGeom prst="rect">
            <a:avLst/>
          </a:prstGeom>
          <a:gradFill>
            <a:gsLst>
              <a:gs pos="63000">
                <a:srgbClr val="4D64FF"/>
              </a:gs>
              <a:gs pos="9000">
                <a:srgbClr val="FF7847"/>
              </a:gs>
              <a:gs pos="100000">
                <a:srgbClr val="00000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7326791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932D-314A-43EC-A0A0-0CAEF1A49761}"/>
              </a:ext>
            </a:extLst>
          </p:cNvPr>
          <p:cNvSpPr>
            <a:spLocks noGrp="1"/>
          </p:cNvSpPr>
          <p:nvPr>
            <p:ph type="title" hasCustomPrompt="1"/>
          </p:nvPr>
        </p:nvSpPr>
        <p:spPr>
          <a:xfrm>
            <a:off x="266700" y="380999"/>
            <a:ext cx="5696710" cy="1038225"/>
          </a:xfrm>
        </p:spPr>
        <p:txBody>
          <a:bodyPr anchor="t"/>
          <a:lstStyle>
            <a:lvl1pPr>
              <a:defRPr sz="4000"/>
            </a:lvl1pPr>
          </a:lstStyle>
          <a:p>
            <a:r>
              <a:rPr lang="en-US" dirty="0"/>
              <a:t>Image with caption layout</a:t>
            </a:r>
          </a:p>
        </p:txBody>
      </p:sp>
      <p:sp>
        <p:nvSpPr>
          <p:cNvPr id="3" name="Picture Placeholder 2">
            <a:extLst>
              <a:ext uri="{FF2B5EF4-FFF2-40B4-BE49-F238E27FC236}">
                <a16:creationId xmlns:a16="http://schemas.microsoft.com/office/drawing/2014/main" id="{E2ED2352-23C4-43F2-BD02-FC5DA4CE203C}"/>
              </a:ext>
            </a:extLst>
          </p:cNvPr>
          <p:cNvSpPr>
            <a:spLocks noGrp="1"/>
          </p:cNvSpPr>
          <p:nvPr>
            <p:ph type="pic" idx="1" hasCustomPrompt="1"/>
          </p:nvPr>
        </p:nvSpPr>
        <p:spPr>
          <a:xfrm>
            <a:off x="6228590" y="380999"/>
            <a:ext cx="5696712" cy="586740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enter image</a:t>
            </a:r>
          </a:p>
        </p:txBody>
      </p:sp>
      <p:sp>
        <p:nvSpPr>
          <p:cNvPr id="4" name="Text Placeholder 3">
            <a:extLst>
              <a:ext uri="{FF2B5EF4-FFF2-40B4-BE49-F238E27FC236}">
                <a16:creationId xmlns:a16="http://schemas.microsoft.com/office/drawing/2014/main" id="{109BFC8B-22A6-43F5-BDCB-14CAED149CE5}"/>
              </a:ext>
            </a:extLst>
          </p:cNvPr>
          <p:cNvSpPr>
            <a:spLocks noGrp="1"/>
          </p:cNvSpPr>
          <p:nvPr>
            <p:ph type="body" sz="half" idx="2" hasCustomPrompt="1"/>
          </p:nvPr>
        </p:nvSpPr>
        <p:spPr>
          <a:xfrm>
            <a:off x="266700" y="1485900"/>
            <a:ext cx="5696711" cy="4762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Enter descriptive text here</a:t>
            </a:r>
          </a:p>
        </p:txBody>
      </p:sp>
      <p:sp>
        <p:nvSpPr>
          <p:cNvPr id="5" name="Rectangle 4">
            <a:extLst>
              <a:ext uri="{FF2B5EF4-FFF2-40B4-BE49-F238E27FC236}">
                <a16:creationId xmlns:a16="http://schemas.microsoft.com/office/drawing/2014/main" id="{E5DB928B-BBB3-4808-9EDE-BD8115B2BFB3}"/>
              </a:ext>
            </a:extLst>
          </p:cNvPr>
          <p:cNvSpPr/>
          <p:nvPr userDrawn="1"/>
        </p:nvSpPr>
        <p:spPr bwMode="auto">
          <a:xfrm rot="5400000">
            <a:off x="-3338287" y="3338287"/>
            <a:ext cx="6858001" cy="181428"/>
          </a:xfrm>
          <a:prstGeom prst="rect">
            <a:avLst/>
          </a:prstGeom>
          <a:gradFill>
            <a:gsLst>
              <a:gs pos="63000">
                <a:srgbClr val="4D64FF"/>
              </a:gs>
              <a:gs pos="9000">
                <a:srgbClr val="FF7847"/>
              </a:gs>
              <a:gs pos="100000">
                <a:srgbClr val="00000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989035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1CA8-40A8-4B1C-A4CF-C72646ED3909}"/>
              </a:ext>
            </a:extLst>
          </p:cNvPr>
          <p:cNvSpPr>
            <a:spLocks noGrp="1"/>
          </p:cNvSpPr>
          <p:nvPr>
            <p:ph type="title" hasCustomPrompt="1"/>
          </p:nvPr>
        </p:nvSpPr>
        <p:spPr/>
        <p:txBody>
          <a:bodyPr/>
          <a:lstStyle>
            <a:lvl1pPr>
              <a:defRPr/>
            </a:lvl1pPr>
          </a:lstStyle>
          <a:p>
            <a:r>
              <a:rPr lang="en-US" dirty="0"/>
              <a:t>Title and vertical text layout (for global)</a:t>
            </a:r>
          </a:p>
        </p:txBody>
      </p:sp>
      <p:sp>
        <p:nvSpPr>
          <p:cNvPr id="3" name="Vertical Text Placeholder 2">
            <a:extLst>
              <a:ext uri="{FF2B5EF4-FFF2-40B4-BE49-F238E27FC236}">
                <a16:creationId xmlns:a16="http://schemas.microsoft.com/office/drawing/2014/main" id="{EC714833-38ED-489D-8CAC-A742733025DD}"/>
              </a:ext>
            </a:extLst>
          </p:cNvPr>
          <p:cNvSpPr>
            <a:spLocks noGrp="1"/>
          </p:cNvSpPr>
          <p:nvPr>
            <p:ph type="body" orient="vert" idx="1" hasCustomPrompt="1"/>
          </p:nvPr>
        </p:nvSpPr>
        <p:spPr>
          <a:xfrm>
            <a:off x="266700" y="1485900"/>
            <a:ext cx="11658600" cy="4762500"/>
          </a:xfrm>
        </p:spPr>
        <p:txBody>
          <a:bodyPr vert="eaVert"/>
          <a:lstStyle>
            <a:lvl1pPr>
              <a:defRPr/>
            </a:lvl1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2C3E00BB-EF51-4A35-BDAF-338891E17647}"/>
              </a:ext>
            </a:extLst>
          </p:cNvPr>
          <p:cNvSpPr/>
          <p:nvPr userDrawn="1"/>
        </p:nvSpPr>
        <p:spPr bwMode="auto">
          <a:xfrm rot="5400000">
            <a:off x="-3338287" y="3338287"/>
            <a:ext cx="6858001" cy="181428"/>
          </a:xfrm>
          <a:prstGeom prst="rect">
            <a:avLst/>
          </a:prstGeom>
          <a:gradFill>
            <a:gsLst>
              <a:gs pos="63000">
                <a:srgbClr val="4D64FF"/>
              </a:gs>
              <a:gs pos="9000">
                <a:srgbClr val="FF7847"/>
              </a:gs>
              <a:gs pos="100000">
                <a:srgbClr val="00000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5365286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8A3F2E-C228-48EF-A4BB-F9E8F8CC91AF}"/>
              </a:ext>
            </a:extLst>
          </p:cNvPr>
          <p:cNvSpPr>
            <a:spLocks noGrp="1"/>
          </p:cNvSpPr>
          <p:nvPr>
            <p:ph type="title" orient="vert" hasCustomPrompt="1"/>
          </p:nvPr>
        </p:nvSpPr>
        <p:spPr>
          <a:xfrm>
            <a:off x="10638972" y="381000"/>
            <a:ext cx="1286327" cy="5867400"/>
          </a:xfrm>
        </p:spPr>
        <p:txBody>
          <a:bodyPr vert="eaVert"/>
          <a:lstStyle>
            <a:lvl1pPr>
              <a:defRPr/>
            </a:lvl1pPr>
          </a:lstStyle>
          <a:p>
            <a:r>
              <a:rPr lang="en-US" dirty="0"/>
              <a:t>Vertical title and text (for global)</a:t>
            </a:r>
          </a:p>
        </p:txBody>
      </p:sp>
      <p:sp>
        <p:nvSpPr>
          <p:cNvPr id="3" name="Vertical Text Placeholder 2">
            <a:extLst>
              <a:ext uri="{FF2B5EF4-FFF2-40B4-BE49-F238E27FC236}">
                <a16:creationId xmlns:a16="http://schemas.microsoft.com/office/drawing/2014/main" id="{B166BCB9-6513-44F1-B347-202B5A98090B}"/>
              </a:ext>
            </a:extLst>
          </p:cNvPr>
          <p:cNvSpPr>
            <a:spLocks noGrp="1"/>
          </p:cNvSpPr>
          <p:nvPr>
            <p:ph type="body" orient="vert" idx="1" hasCustomPrompt="1"/>
          </p:nvPr>
        </p:nvSpPr>
        <p:spPr>
          <a:xfrm>
            <a:off x="266700" y="381000"/>
            <a:ext cx="10287000" cy="5867400"/>
          </a:xfrm>
        </p:spPr>
        <p:txBody>
          <a:bodyPr vert="eaVert"/>
          <a:lstStyle>
            <a:lvl1pPr>
              <a:defRPr/>
            </a:lvl1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DA378028-58A5-4C64-B10E-FD2F9E6D4CC4}"/>
              </a:ext>
            </a:extLst>
          </p:cNvPr>
          <p:cNvSpPr/>
          <p:nvPr userDrawn="1"/>
        </p:nvSpPr>
        <p:spPr bwMode="auto">
          <a:xfrm rot="5400000">
            <a:off x="-3338287" y="3338287"/>
            <a:ext cx="6858001" cy="181428"/>
          </a:xfrm>
          <a:prstGeom prst="rect">
            <a:avLst/>
          </a:prstGeom>
          <a:gradFill>
            <a:gsLst>
              <a:gs pos="63000">
                <a:srgbClr val="4D64FF"/>
              </a:gs>
              <a:gs pos="9000">
                <a:srgbClr val="FF7847"/>
              </a:gs>
              <a:gs pos="100000">
                <a:srgbClr val="00000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927204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Two Speakers">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9F01F54-8D75-415F-AFEE-24905CB246BD}"/>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bwMode="ltGray">
          <a:xfrm>
            <a:off x="0" y="0"/>
            <a:ext cx="12192000" cy="6846392"/>
          </a:xfrm>
          <a:prstGeom prst="rect">
            <a:avLst/>
          </a:prstGeom>
        </p:spPr>
      </p:pic>
      <p:sp>
        <p:nvSpPr>
          <p:cNvPr id="2" name="Title 1">
            <a:extLst>
              <a:ext uri="{FF2B5EF4-FFF2-40B4-BE49-F238E27FC236}">
                <a16:creationId xmlns:a16="http://schemas.microsoft.com/office/drawing/2014/main" id="{292E790E-76F0-4D5E-B7EC-B8F951C3401C}"/>
              </a:ext>
            </a:extLst>
          </p:cNvPr>
          <p:cNvSpPr>
            <a:spLocks noGrp="1"/>
          </p:cNvSpPr>
          <p:nvPr>
            <p:ph type="ctrTitle" hasCustomPrompt="1"/>
          </p:nvPr>
        </p:nvSpPr>
        <p:spPr>
          <a:xfrm>
            <a:off x="294715" y="2466975"/>
            <a:ext cx="9258300" cy="1532078"/>
          </a:xfrm>
        </p:spPr>
        <p:txBody>
          <a:bodyPr anchor="t"/>
          <a:lstStyle>
            <a:lvl1pPr algn="l">
              <a:defRPr sz="4800"/>
            </a:lvl1pPr>
          </a:lstStyle>
          <a:p>
            <a:r>
              <a:rPr lang="en-US" dirty="0"/>
              <a:t>Enter presentation title</a:t>
            </a:r>
          </a:p>
        </p:txBody>
      </p:sp>
      <p:sp>
        <p:nvSpPr>
          <p:cNvPr id="3" name="Subtitle 2">
            <a:extLst>
              <a:ext uri="{FF2B5EF4-FFF2-40B4-BE49-F238E27FC236}">
                <a16:creationId xmlns:a16="http://schemas.microsoft.com/office/drawing/2014/main" id="{92026F38-07F1-4A29-B763-A286B4BB566C}"/>
              </a:ext>
            </a:extLst>
          </p:cNvPr>
          <p:cNvSpPr>
            <a:spLocks noGrp="1"/>
          </p:cNvSpPr>
          <p:nvPr>
            <p:ph type="subTitle" idx="1" hasCustomPrompt="1"/>
          </p:nvPr>
        </p:nvSpPr>
        <p:spPr>
          <a:xfrm>
            <a:off x="294715" y="2056837"/>
            <a:ext cx="9258300" cy="251012"/>
          </a:xfrm>
        </p:spPr>
        <p:txBody>
          <a:bodyPr/>
          <a:lstStyle>
            <a:lvl1pPr marL="0" indent="0" algn="l">
              <a:buNone/>
              <a:defRPr sz="1200" b="1" cap="all" spc="300"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Enter sponsor information (e.g., Sponsored by </a:t>
            </a:r>
            <a:r>
              <a:rPr lang="en-US" dirty="0" err="1"/>
              <a:t>Anycompany</a:t>
            </a:r>
            <a:r>
              <a:rPr lang="en-US" dirty="0"/>
              <a:t>)</a:t>
            </a:r>
          </a:p>
        </p:txBody>
      </p:sp>
      <p:sp>
        <p:nvSpPr>
          <p:cNvPr id="9" name="Text Placeholder 8">
            <a:extLst>
              <a:ext uri="{FF2B5EF4-FFF2-40B4-BE49-F238E27FC236}">
                <a16:creationId xmlns:a16="http://schemas.microsoft.com/office/drawing/2014/main" id="{C9F04552-DC54-4CF7-8F97-F505A735C21F}"/>
              </a:ext>
            </a:extLst>
          </p:cNvPr>
          <p:cNvSpPr>
            <a:spLocks noGrp="1"/>
          </p:cNvSpPr>
          <p:nvPr>
            <p:ph type="body" sz="quarter" idx="10" hasCustomPrompt="1"/>
          </p:nvPr>
        </p:nvSpPr>
        <p:spPr>
          <a:xfrm>
            <a:off x="294715" y="4622523"/>
            <a:ext cx="4412876" cy="348967"/>
          </a:xfrm>
        </p:spPr>
        <p:txBody>
          <a:bodyPr/>
          <a:lstStyle>
            <a:lvl1pPr marL="0" indent="0">
              <a:buNone/>
              <a:defRPr sz="2000" b="0" cap="none" spc="0" baseline="0"/>
            </a:lvl1pPr>
          </a:lstStyle>
          <a:p>
            <a:pPr lvl="0"/>
            <a:r>
              <a:rPr lang="en-US" dirty="0"/>
              <a:t>Speaker name (and pronouns)</a:t>
            </a:r>
          </a:p>
        </p:txBody>
      </p:sp>
      <p:sp>
        <p:nvSpPr>
          <p:cNvPr id="11" name="Text Placeholder 10">
            <a:extLst>
              <a:ext uri="{FF2B5EF4-FFF2-40B4-BE49-F238E27FC236}">
                <a16:creationId xmlns:a16="http://schemas.microsoft.com/office/drawing/2014/main" id="{27AA7E5E-154F-44A1-83B9-980206580D75}"/>
              </a:ext>
            </a:extLst>
          </p:cNvPr>
          <p:cNvSpPr>
            <a:spLocks noGrp="1"/>
          </p:cNvSpPr>
          <p:nvPr>
            <p:ph type="body" sz="quarter" idx="11" hasCustomPrompt="1"/>
          </p:nvPr>
        </p:nvSpPr>
        <p:spPr>
          <a:xfrm>
            <a:off x="294715" y="1457325"/>
            <a:ext cx="9258300" cy="251012"/>
          </a:xfrm>
        </p:spPr>
        <p:txBody>
          <a:bodyPr/>
          <a:lstStyle>
            <a:lvl1pPr marL="0" indent="0">
              <a:buNone/>
              <a:defRPr sz="1200" b="1" cap="all" spc="300" baseline="0">
                <a:solidFill>
                  <a:schemeClr val="accent1"/>
                </a:solidFill>
              </a:defRPr>
            </a:lvl1pPr>
          </a:lstStyle>
          <a:p>
            <a:pPr lvl="0"/>
            <a:r>
              <a:rPr lang="en-US" dirty="0"/>
              <a:t>Enter session ID</a:t>
            </a:r>
          </a:p>
        </p:txBody>
      </p:sp>
      <p:sp>
        <p:nvSpPr>
          <p:cNvPr id="12" name="Text Placeholder 10">
            <a:extLst>
              <a:ext uri="{FF2B5EF4-FFF2-40B4-BE49-F238E27FC236}">
                <a16:creationId xmlns:a16="http://schemas.microsoft.com/office/drawing/2014/main" id="{6EB611A1-7AEB-49CA-BF9D-DC8560338589}"/>
              </a:ext>
            </a:extLst>
          </p:cNvPr>
          <p:cNvSpPr>
            <a:spLocks noGrp="1"/>
          </p:cNvSpPr>
          <p:nvPr>
            <p:ph type="body" sz="quarter" idx="12" hasCustomPrompt="1"/>
          </p:nvPr>
        </p:nvSpPr>
        <p:spPr>
          <a:xfrm>
            <a:off x="294715" y="4971490"/>
            <a:ext cx="4412876" cy="820784"/>
          </a:xfrm>
        </p:spPr>
        <p:txBody>
          <a:bodyPr/>
          <a:lstStyle>
            <a:lvl1pPr marL="0" indent="0">
              <a:spcAft>
                <a:spcPts val="300"/>
              </a:spcAft>
              <a:buNone/>
              <a:defRPr sz="1600"/>
            </a:lvl1pPr>
          </a:lstStyle>
          <a:p>
            <a:pPr lvl="0"/>
            <a:r>
              <a:rPr lang="en-US" dirty="0"/>
              <a:t>Job title</a:t>
            </a:r>
            <a:br>
              <a:rPr lang="en-US" dirty="0"/>
            </a:br>
            <a:r>
              <a:rPr lang="en-US" dirty="0"/>
              <a:t>Company</a:t>
            </a:r>
          </a:p>
        </p:txBody>
      </p:sp>
      <p:sp>
        <p:nvSpPr>
          <p:cNvPr id="10" name="Text Placeholder 8">
            <a:extLst>
              <a:ext uri="{FF2B5EF4-FFF2-40B4-BE49-F238E27FC236}">
                <a16:creationId xmlns:a16="http://schemas.microsoft.com/office/drawing/2014/main" id="{45B36910-4794-464D-B560-88808B774069}"/>
              </a:ext>
            </a:extLst>
          </p:cNvPr>
          <p:cNvSpPr>
            <a:spLocks noGrp="1"/>
          </p:cNvSpPr>
          <p:nvPr>
            <p:ph type="body" sz="quarter" idx="13" hasCustomPrompt="1"/>
          </p:nvPr>
        </p:nvSpPr>
        <p:spPr>
          <a:xfrm>
            <a:off x="4910418" y="4622523"/>
            <a:ext cx="4412876" cy="348967"/>
          </a:xfrm>
        </p:spPr>
        <p:txBody>
          <a:bodyPr/>
          <a:lstStyle>
            <a:lvl1pPr marL="0" indent="0">
              <a:buNone/>
              <a:defRPr sz="2000" b="0" cap="none" spc="0" baseline="0"/>
            </a:lvl1pPr>
          </a:lstStyle>
          <a:p>
            <a:pPr lvl="0"/>
            <a:r>
              <a:rPr lang="en-US" dirty="0"/>
              <a:t>Speaker name (and pronouns)</a:t>
            </a:r>
          </a:p>
        </p:txBody>
      </p:sp>
      <p:sp>
        <p:nvSpPr>
          <p:cNvPr id="15" name="Text Placeholder 10">
            <a:extLst>
              <a:ext uri="{FF2B5EF4-FFF2-40B4-BE49-F238E27FC236}">
                <a16:creationId xmlns:a16="http://schemas.microsoft.com/office/drawing/2014/main" id="{32C3E26B-3408-4221-9B0D-CC1302CC6AC9}"/>
              </a:ext>
            </a:extLst>
          </p:cNvPr>
          <p:cNvSpPr>
            <a:spLocks noGrp="1"/>
          </p:cNvSpPr>
          <p:nvPr>
            <p:ph type="body" sz="quarter" idx="14" hasCustomPrompt="1"/>
          </p:nvPr>
        </p:nvSpPr>
        <p:spPr>
          <a:xfrm>
            <a:off x="4910418" y="4971490"/>
            <a:ext cx="4412876" cy="820784"/>
          </a:xfrm>
        </p:spPr>
        <p:txBody>
          <a:bodyPr/>
          <a:lstStyle>
            <a:lvl1pPr marL="0" indent="0">
              <a:spcAft>
                <a:spcPts val="300"/>
              </a:spcAft>
              <a:buNone/>
              <a:defRPr sz="1600"/>
            </a:lvl1pPr>
          </a:lstStyle>
          <a:p>
            <a:pPr lvl="0"/>
            <a:r>
              <a:rPr lang="en-US" dirty="0"/>
              <a:t>Job title</a:t>
            </a:r>
            <a:br>
              <a:rPr lang="en-US" dirty="0"/>
            </a:br>
            <a:r>
              <a:rPr lang="en-US" dirty="0"/>
              <a:t>Company</a:t>
            </a:r>
          </a:p>
        </p:txBody>
      </p:sp>
      <p:pic>
        <p:nvPicPr>
          <p:cNvPr id="17" name="Picture 16">
            <a:extLst>
              <a:ext uri="{FF2B5EF4-FFF2-40B4-BE49-F238E27FC236}">
                <a16:creationId xmlns:a16="http://schemas.microsoft.com/office/drawing/2014/main" id="{0E91EF2C-AFEF-47B4-8C5F-4EF6397FDE08}"/>
              </a:ext>
            </a:extLst>
          </p:cNvPr>
          <p:cNvPicPr>
            <a:picLocks noChangeAspect="1"/>
          </p:cNvPicPr>
          <p:nvPr userDrawn="1"/>
        </p:nvPicPr>
        <p:blipFill>
          <a:blip r:embed="rId3"/>
          <a:srcRect/>
          <a:stretch/>
        </p:blipFill>
        <p:spPr>
          <a:xfrm>
            <a:off x="446954" y="6398787"/>
            <a:ext cx="383150" cy="216390"/>
          </a:xfrm>
          <a:prstGeom prst="rect">
            <a:avLst/>
          </a:prstGeom>
        </p:spPr>
      </p:pic>
      <p:sp>
        <p:nvSpPr>
          <p:cNvPr id="18" name="TextBox 3">
            <a:extLst>
              <a:ext uri="{FF2B5EF4-FFF2-40B4-BE49-F238E27FC236}">
                <a16:creationId xmlns:a16="http://schemas.microsoft.com/office/drawing/2014/main" id="{B3021470-2E41-4E38-8161-90DC1BBC9C51}"/>
              </a:ext>
            </a:extLst>
          </p:cNvPr>
          <p:cNvSpPr txBox="1">
            <a:spLocks noChangeArrowheads="1"/>
          </p:cNvSpPr>
          <p:nvPr userDrawn="1"/>
        </p:nvSpPr>
        <p:spPr bwMode="white">
          <a:xfrm>
            <a:off x="7962900" y="6514602"/>
            <a:ext cx="3962400" cy="107722"/>
          </a:xfrm>
          <a:prstGeom prst="rect">
            <a:avLst/>
          </a:prstGeom>
          <a:noFill/>
          <a:ln>
            <a:noFill/>
          </a:ln>
        </p:spPr>
        <p:txBody>
          <a:bodyPr lIns="0" tIns="0" rIns="0" bIns="0">
            <a:spAutoFit/>
          </a:bodyPr>
          <a:lstStyle>
            <a:lvl1pPr>
              <a:defRPr>
                <a:solidFill>
                  <a:schemeClr val="tx1"/>
                </a:solidFill>
                <a:latin typeface="Amazon Ember" panose="020B0603020204020204" pitchFamily="34" charset="0"/>
              </a:defRPr>
            </a:lvl1pPr>
            <a:lvl2pPr marL="742950" indent="-285750">
              <a:defRPr>
                <a:solidFill>
                  <a:schemeClr val="tx1"/>
                </a:solidFill>
                <a:latin typeface="Amazon Ember" panose="020B0603020204020204" pitchFamily="34" charset="0"/>
              </a:defRPr>
            </a:lvl2pPr>
            <a:lvl3pPr marL="1143000" indent="-228600">
              <a:defRPr>
                <a:solidFill>
                  <a:schemeClr val="tx1"/>
                </a:solidFill>
                <a:latin typeface="Amazon Ember" panose="020B0603020204020204" pitchFamily="34" charset="0"/>
              </a:defRPr>
            </a:lvl3pPr>
            <a:lvl4pPr marL="1600200" indent="-228600">
              <a:defRPr>
                <a:solidFill>
                  <a:schemeClr val="tx1"/>
                </a:solidFill>
                <a:latin typeface="Amazon Ember" panose="020B0603020204020204" pitchFamily="34" charset="0"/>
              </a:defRPr>
            </a:lvl4pPr>
            <a:lvl5pPr marL="2057400" indent="-228600">
              <a:defRPr>
                <a:solidFill>
                  <a:schemeClr val="tx1"/>
                </a:solidFill>
                <a:latin typeface="Amazon Ember" panose="020B0603020204020204" pitchFamily="34" charset="0"/>
              </a:defRPr>
            </a:lvl5pPr>
            <a:lvl6pPr marL="2514600" indent="-228600" defTabSz="457200" fontAlgn="base">
              <a:spcBef>
                <a:spcPct val="0"/>
              </a:spcBef>
              <a:spcAft>
                <a:spcPct val="0"/>
              </a:spcAft>
              <a:defRPr>
                <a:solidFill>
                  <a:schemeClr val="tx1"/>
                </a:solidFill>
                <a:latin typeface="Amazon Ember" panose="020B0603020204020204" pitchFamily="34" charset="0"/>
              </a:defRPr>
            </a:lvl6pPr>
            <a:lvl7pPr marL="2971800" indent="-228600" defTabSz="457200" fontAlgn="base">
              <a:spcBef>
                <a:spcPct val="0"/>
              </a:spcBef>
              <a:spcAft>
                <a:spcPct val="0"/>
              </a:spcAft>
              <a:defRPr>
                <a:solidFill>
                  <a:schemeClr val="tx1"/>
                </a:solidFill>
                <a:latin typeface="Amazon Ember" panose="020B0603020204020204" pitchFamily="34" charset="0"/>
              </a:defRPr>
            </a:lvl7pPr>
            <a:lvl8pPr marL="3429000" indent="-228600" defTabSz="457200" fontAlgn="base">
              <a:spcBef>
                <a:spcPct val="0"/>
              </a:spcBef>
              <a:spcAft>
                <a:spcPct val="0"/>
              </a:spcAft>
              <a:defRPr>
                <a:solidFill>
                  <a:schemeClr val="tx1"/>
                </a:solidFill>
                <a:latin typeface="Amazon Ember" panose="020B0603020204020204" pitchFamily="34" charset="0"/>
              </a:defRPr>
            </a:lvl8pPr>
            <a:lvl9pPr marL="3886200" indent="-228600" defTabSz="457200" fontAlgn="base">
              <a:spcBef>
                <a:spcPct val="0"/>
              </a:spcBef>
              <a:spcAft>
                <a:spcPct val="0"/>
              </a:spcAft>
              <a:defRPr>
                <a:solidFill>
                  <a:schemeClr val="tx1"/>
                </a:solidFill>
                <a:latin typeface="Amazon Ember" panose="020B0603020204020204" pitchFamily="34" charset="0"/>
              </a:defRPr>
            </a:lvl9pPr>
          </a:lstStyle>
          <a:p>
            <a:pPr algn="r" defTabSz="1097212" eaLnBrk="1" fontAlgn="auto" hangingPunct="1">
              <a:spcBef>
                <a:spcPts val="0"/>
              </a:spcBef>
              <a:spcAft>
                <a:spcPts val="0"/>
              </a:spcAft>
              <a:defRPr/>
            </a:pPr>
            <a:r>
              <a:rPr lang="en-US" altLang="x-none" sz="700" dirty="0">
                <a:solidFill>
                  <a:schemeClr val="tx1"/>
                </a:solidFill>
                <a:latin typeface="Amazon Ember" charset="0"/>
                <a:ea typeface="Amazon Ember" charset="0"/>
                <a:cs typeface="Amazon Ember" charset="0"/>
              </a:rPr>
              <a:t>© 2021, Amazon Web Services, Inc. or its affiliates. All rights reserved.</a:t>
            </a:r>
          </a:p>
        </p:txBody>
      </p:sp>
    </p:spTree>
    <p:extLst>
      <p:ext uri="{BB962C8B-B14F-4D97-AF65-F5344CB8AC3E}">
        <p14:creationId xmlns:p14="http://schemas.microsoft.com/office/powerpoint/2010/main" val="3259500315"/>
      </p:ext>
    </p:extLst>
  </p:cSld>
  <p:clrMapOvr>
    <a:masterClrMapping/>
  </p:clrMapOvr>
  <p:extLst>
    <p:ext uri="{DCECCB84-F9BA-43D5-87BE-67443E8EF086}">
      <p15:sldGuideLst xmlns:p15="http://schemas.microsoft.com/office/powerpoint/2012/main">
        <p15:guide id="1" orient="horz" pos="1296" userDrawn="1">
          <p15:clr>
            <a:srgbClr val="FBAE40"/>
          </p15:clr>
        </p15:guide>
        <p15:guide id="2" orient="horz" pos="1560" userDrawn="1">
          <p15:clr>
            <a:srgbClr val="FBAE40"/>
          </p15:clr>
        </p15:guide>
        <p15:guide id="3" orient="horz" pos="2904" userDrawn="1">
          <p15:clr>
            <a:srgbClr val="FBAE40"/>
          </p15:clr>
        </p15:guide>
        <p15:guide id="4" orient="horz" pos="314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0AEE82C-76AA-4297-8390-4EA0F2A39A0A}"/>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bwMode="ltGray">
          <a:xfrm>
            <a:off x="0" y="0"/>
            <a:ext cx="12212672" cy="6858000"/>
          </a:xfrm>
          <a:prstGeom prst="rect">
            <a:avLst/>
          </a:prstGeom>
        </p:spPr>
      </p:pic>
      <p:sp>
        <p:nvSpPr>
          <p:cNvPr id="2" name="TextBox 1">
            <a:extLst>
              <a:ext uri="{FF2B5EF4-FFF2-40B4-BE49-F238E27FC236}">
                <a16:creationId xmlns:a16="http://schemas.microsoft.com/office/drawing/2014/main" id="{B5806356-DAEF-46A2-98E1-877CA4BCF4FF}"/>
              </a:ext>
            </a:extLst>
          </p:cNvPr>
          <p:cNvSpPr txBox="1"/>
          <p:nvPr userDrawn="1"/>
        </p:nvSpPr>
        <p:spPr bwMode="white">
          <a:xfrm>
            <a:off x="200025" y="1854200"/>
            <a:ext cx="8470901" cy="1587500"/>
          </a:xfrm>
          <a:prstGeom prst="rect">
            <a:avLst/>
          </a:prstGeom>
          <a:noFill/>
        </p:spPr>
        <p:txBody>
          <a:bodyPr lIns="182880" tIns="91440" rIns="146304" bIns="91440"/>
          <a:lstStyle>
            <a:lvl1pPr defTabSz="1097278">
              <a:lnSpc>
                <a:spcPct val="90000"/>
              </a:lnSpc>
              <a:spcBef>
                <a:spcPct val="0"/>
              </a:spcBef>
              <a:buNone/>
              <a:defRPr lang="en-US" sz="6600" b="0" cap="none" spc="-118" baseline="0" dirty="0" smtClean="0">
                <a:ln w="3175">
                  <a:noFill/>
                </a:ln>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eaLnBrk="1" fontAlgn="auto" hangingPunct="1">
              <a:spcAft>
                <a:spcPts val="0"/>
              </a:spcAft>
              <a:defRPr/>
            </a:pPr>
            <a:r>
              <a:rPr sz="9600" b="0" i="0" spc="-3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Thank</a:t>
            </a:r>
            <a:r>
              <a:rPr sz="9600" b="0" i="0" spc="-300" dirty="0">
                <a:solidFill>
                  <a:schemeClr val="tx1"/>
                </a:solidFill>
                <a:latin typeface="Amazon Ember Heavy" panose="020B0603020204020204" pitchFamily="34" charset="0"/>
                <a:ea typeface="Amazon Ember Heavy" panose="020B0603020204020204" pitchFamily="34" charset="0"/>
                <a:cs typeface="Amazon Ember Heavy" panose="020B0603020204020204" pitchFamily="34" charset="0"/>
              </a:rPr>
              <a:t> you!</a:t>
            </a:r>
          </a:p>
        </p:txBody>
      </p:sp>
      <p:sp>
        <p:nvSpPr>
          <p:cNvPr id="3" name="Text Placeholder 12">
            <a:extLst>
              <a:ext uri="{FF2B5EF4-FFF2-40B4-BE49-F238E27FC236}">
                <a16:creationId xmlns:a16="http://schemas.microsoft.com/office/drawing/2014/main" id="{B01A8FF3-3ECA-4923-A9D3-B61BD058D4F4}"/>
              </a:ext>
            </a:extLst>
          </p:cNvPr>
          <p:cNvSpPr>
            <a:spLocks noGrp="1"/>
          </p:cNvSpPr>
          <p:nvPr>
            <p:ph type="body" sz="quarter" idx="10" hasCustomPrompt="1"/>
          </p:nvPr>
        </p:nvSpPr>
        <p:spPr>
          <a:xfrm>
            <a:off x="285750" y="3429000"/>
            <a:ext cx="3429000" cy="533400"/>
          </a:xfrm>
        </p:spPr>
        <p:txBody>
          <a:bodyPr anchor="b" anchorCtr="0"/>
          <a:lstStyle>
            <a:lvl1pPr marL="0" indent="0">
              <a:buNone/>
              <a:defRPr sz="2000"/>
            </a:lvl1pPr>
            <a:lvl2pPr marL="365760" indent="0">
              <a:buNone/>
              <a:defRPr/>
            </a:lvl2pPr>
            <a:lvl3pPr marL="777240" indent="0">
              <a:buNone/>
              <a:defRPr/>
            </a:lvl3pPr>
            <a:lvl4pPr marL="1051560" indent="0">
              <a:buNone/>
              <a:defRPr/>
            </a:lvl4pPr>
            <a:lvl5pPr marL="1051560" indent="0">
              <a:buNone/>
              <a:defRPr/>
            </a:lvl5pPr>
          </a:lstStyle>
          <a:p>
            <a:pPr lvl="0"/>
            <a:r>
              <a:rPr lang="en-US" dirty="0"/>
              <a:t>Speaker name</a:t>
            </a:r>
          </a:p>
        </p:txBody>
      </p:sp>
      <p:sp>
        <p:nvSpPr>
          <p:cNvPr id="4" name="Text Placeholder 12">
            <a:extLst>
              <a:ext uri="{FF2B5EF4-FFF2-40B4-BE49-F238E27FC236}">
                <a16:creationId xmlns:a16="http://schemas.microsoft.com/office/drawing/2014/main" id="{6A085611-CBA7-4433-94B9-4685A223D802}"/>
              </a:ext>
            </a:extLst>
          </p:cNvPr>
          <p:cNvSpPr>
            <a:spLocks noGrp="1"/>
          </p:cNvSpPr>
          <p:nvPr>
            <p:ph type="body" sz="quarter" idx="11" hasCustomPrompt="1"/>
          </p:nvPr>
        </p:nvSpPr>
        <p:spPr>
          <a:xfrm>
            <a:off x="285750" y="3962400"/>
            <a:ext cx="3429000" cy="1778000"/>
          </a:xfrm>
        </p:spPr>
        <p:txBody>
          <a:bodyPr tIns="91440" anchor="t" anchorCtr="0"/>
          <a:lstStyle>
            <a:lvl1pPr marL="0" indent="0">
              <a:spcAft>
                <a:spcPts val="300"/>
              </a:spcAft>
              <a:buNone/>
              <a:defRPr sz="1600"/>
            </a:lvl1pPr>
            <a:lvl2pPr marL="365760" indent="0">
              <a:buNone/>
              <a:defRPr/>
            </a:lvl2pPr>
            <a:lvl3pPr marL="777240" indent="0">
              <a:buNone/>
              <a:defRPr/>
            </a:lvl3pPr>
            <a:lvl4pPr marL="1051560" indent="0">
              <a:buNone/>
              <a:defRPr/>
            </a:lvl4pPr>
            <a:lvl5pPr marL="1051560" indent="0">
              <a:buNone/>
              <a:defRPr/>
            </a:lvl5pPr>
          </a:lstStyle>
          <a:p>
            <a:pPr lvl="0"/>
            <a:r>
              <a:rPr lang="en-US" dirty="0"/>
              <a:t>Speaker contact info</a:t>
            </a:r>
          </a:p>
        </p:txBody>
      </p:sp>
      <p:sp>
        <p:nvSpPr>
          <p:cNvPr id="5" name="Text Placeholder 12">
            <a:extLst>
              <a:ext uri="{FF2B5EF4-FFF2-40B4-BE49-F238E27FC236}">
                <a16:creationId xmlns:a16="http://schemas.microsoft.com/office/drawing/2014/main" id="{EE810DF0-8FD4-4519-90BC-545BBEF2B960}"/>
              </a:ext>
            </a:extLst>
          </p:cNvPr>
          <p:cNvSpPr>
            <a:spLocks noGrp="1"/>
          </p:cNvSpPr>
          <p:nvPr>
            <p:ph type="body" sz="quarter" idx="12" hasCustomPrompt="1"/>
          </p:nvPr>
        </p:nvSpPr>
        <p:spPr>
          <a:xfrm>
            <a:off x="3752100" y="3429000"/>
            <a:ext cx="3429000" cy="533400"/>
          </a:xfrm>
        </p:spPr>
        <p:txBody>
          <a:bodyPr anchor="b" anchorCtr="0"/>
          <a:lstStyle>
            <a:lvl1pPr marL="0" indent="0">
              <a:buNone/>
              <a:defRPr sz="2000"/>
            </a:lvl1pPr>
            <a:lvl2pPr marL="365760" indent="0">
              <a:buNone/>
              <a:defRPr/>
            </a:lvl2pPr>
            <a:lvl3pPr marL="777240" indent="0">
              <a:buNone/>
              <a:defRPr/>
            </a:lvl3pPr>
            <a:lvl4pPr marL="1051560" indent="0">
              <a:buNone/>
              <a:defRPr/>
            </a:lvl4pPr>
            <a:lvl5pPr marL="1051560" indent="0">
              <a:buNone/>
              <a:defRPr/>
            </a:lvl5pPr>
          </a:lstStyle>
          <a:p>
            <a:pPr lvl="0"/>
            <a:r>
              <a:rPr lang="en-US" dirty="0"/>
              <a:t>Speaker name</a:t>
            </a:r>
          </a:p>
        </p:txBody>
      </p:sp>
      <p:sp>
        <p:nvSpPr>
          <p:cNvPr id="6" name="Text Placeholder 12">
            <a:extLst>
              <a:ext uri="{FF2B5EF4-FFF2-40B4-BE49-F238E27FC236}">
                <a16:creationId xmlns:a16="http://schemas.microsoft.com/office/drawing/2014/main" id="{F9723858-CBF1-4C20-88BC-A7492336B64C}"/>
              </a:ext>
            </a:extLst>
          </p:cNvPr>
          <p:cNvSpPr>
            <a:spLocks noGrp="1"/>
          </p:cNvSpPr>
          <p:nvPr>
            <p:ph type="body" sz="quarter" idx="13" hasCustomPrompt="1"/>
          </p:nvPr>
        </p:nvSpPr>
        <p:spPr>
          <a:xfrm>
            <a:off x="3752100" y="3962400"/>
            <a:ext cx="3429000" cy="1778000"/>
          </a:xfrm>
        </p:spPr>
        <p:txBody>
          <a:bodyPr tIns="91440" anchor="t" anchorCtr="0"/>
          <a:lstStyle>
            <a:lvl1pPr marL="0" indent="0">
              <a:spcAft>
                <a:spcPts val="300"/>
              </a:spcAft>
              <a:buNone/>
              <a:defRPr sz="1600"/>
            </a:lvl1pPr>
            <a:lvl2pPr marL="365760" indent="0">
              <a:buNone/>
              <a:defRPr/>
            </a:lvl2pPr>
            <a:lvl3pPr marL="777240" indent="0">
              <a:buNone/>
              <a:defRPr/>
            </a:lvl3pPr>
            <a:lvl4pPr marL="1051560" indent="0">
              <a:buNone/>
              <a:defRPr/>
            </a:lvl4pPr>
            <a:lvl5pPr marL="1051560" indent="0">
              <a:buNone/>
              <a:defRPr/>
            </a:lvl5pPr>
          </a:lstStyle>
          <a:p>
            <a:pPr lvl="0"/>
            <a:r>
              <a:rPr lang="en-US" dirty="0"/>
              <a:t>Speaker contact info</a:t>
            </a:r>
          </a:p>
        </p:txBody>
      </p:sp>
      <p:sp>
        <p:nvSpPr>
          <p:cNvPr id="7" name="Text Placeholder 12">
            <a:extLst>
              <a:ext uri="{FF2B5EF4-FFF2-40B4-BE49-F238E27FC236}">
                <a16:creationId xmlns:a16="http://schemas.microsoft.com/office/drawing/2014/main" id="{00FE7B35-27F6-4D21-BAC9-6CC5D4115017}"/>
              </a:ext>
            </a:extLst>
          </p:cNvPr>
          <p:cNvSpPr>
            <a:spLocks noGrp="1"/>
          </p:cNvSpPr>
          <p:nvPr>
            <p:ph type="body" sz="quarter" idx="14" hasCustomPrompt="1"/>
          </p:nvPr>
        </p:nvSpPr>
        <p:spPr>
          <a:xfrm>
            <a:off x="7213220" y="3429000"/>
            <a:ext cx="3429000" cy="533400"/>
          </a:xfrm>
        </p:spPr>
        <p:txBody>
          <a:bodyPr anchor="b" anchorCtr="0"/>
          <a:lstStyle>
            <a:lvl1pPr marL="0" indent="0">
              <a:buNone/>
              <a:defRPr sz="2000"/>
            </a:lvl1pPr>
            <a:lvl2pPr marL="365760" indent="0">
              <a:buNone/>
              <a:defRPr/>
            </a:lvl2pPr>
            <a:lvl3pPr marL="777240" indent="0">
              <a:buNone/>
              <a:defRPr/>
            </a:lvl3pPr>
            <a:lvl4pPr marL="1051560" indent="0">
              <a:buNone/>
              <a:defRPr/>
            </a:lvl4pPr>
            <a:lvl5pPr marL="1051560" indent="0">
              <a:buNone/>
              <a:defRPr/>
            </a:lvl5pPr>
          </a:lstStyle>
          <a:p>
            <a:pPr lvl="0"/>
            <a:r>
              <a:rPr lang="en-US" dirty="0"/>
              <a:t>Speaker name</a:t>
            </a:r>
          </a:p>
        </p:txBody>
      </p:sp>
      <p:sp>
        <p:nvSpPr>
          <p:cNvPr id="8" name="Text Placeholder 12">
            <a:extLst>
              <a:ext uri="{FF2B5EF4-FFF2-40B4-BE49-F238E27FC236}">
                <a16:creationId xmlns:a16="http://schemas.microsoft.com/office/drawing/2014/main" id="{17D4A7A7-0980-44E2-83F0-39D25D25F605}"/>
              </a:ext>
            </a:extLst>
          </p:cNvPr>
          <p:cNvSpPr>
            <a:spLocks noGrp="1"/>
          </p:cNvSpPr>
          <p:nvPr>
            <p:ph type="body" sz="quarter" idx="15" hasCustomPrompt="1"/>
          </p:nvPr>
        </p:nvSpPr>
        <p:spPr>
          <a:xfrm>
            <a:off x="7213220" y="3962400"/>
            <a:ext cx="3429000" cy="1778000"/>
          </a:xfrm>
        </p:spPr>
        <p:txBody>
          <a:bodyPr tIns="91440" anchor="t" anchorCtr="0"/>
          <a:lstStyle>
            <a:lvl1pPr marL="0" indent="0">
              <a:spcAft>
                <a:spcPts val="300"/>
              </a:spcAft>
              <a:buNone/>
              <a:defRPr sz="1600"/>
            </a:lvl1pPr>
            <a:lvl2pPr marL="365760" indent="0">
              <a:buNone/>
              <a:defRPr/>
            </a:lvl2pPr>
            <a:lvl3pPr marL="777240" indent="0">
              <a:buNone/>
              <a:defRPr/>
            </a:lvl3pPr>
            <a:lvl4pPr marL="1051560" indent="0">
              <a:buNone/>
              <a:defRPr/>
            </a:lvl4pPr>
            <a:lvl5pPr marL="1051560" indent="0">
              <a:buNone/>
              <a:defRPr/>
            </a:lvl5pPr>
          </a:lstStyle>
          <a:p>
            <a:pPr lvl="0"/>
            <a:r>
              <a:rPr lang="en-US" dirty="0"/>
              <a:t>Speaker contact info</a:t>
            </a:r>
          </a:p>
        </p:txBody>
      </p:sp>
      <p:pic>
        <p:nvPicPr>
          <p:cNvPr id="12" name="Picture 11">
            <a:extLst>
              <a:ext uri="{FF2B5EF4-FFF2-40B4-BE49-F238E27FC236}">
                <a16:creationId xmlns:a16="http://schemas.microsoft.com/office/drawing/2014/main" id="{B84330CE-85AA-4EF7-92DC-4391ED6543C2}"/>
              </a:ext>
            </a:extLst>
          </p:cNvPr>
          <p:cNvPicPr>
            <a:picLocks noChangeAspect="1"/>
          </p:cNvPicPr>
          <p:nvPr userDrawn="1"/>
        </p:nvPicPr>
        <p:blipFill>
          <a:blip r:embed="rId3"/>
          <a:srcRect/>
          <a:stretch/>
        </p:blipFill>
        <p:spPr>
          <a:xfrm>
            <a:off x="446954" y="6398787"/>
            <a:ext cx="383150" cy="216390"/>
          </a:xfrm>
          <a:prstGeom prst="rect">
            <a:avLst/>
          </a:prstGeom>
        </p:spPr>
      </p:pic>
      <p:sp>
        <p:nvSpPr>
          <p:cNvPr id="13" name="TextBox 3">
            <a:extLst>
              <a:ext uri="{FF2B5EF4-FFF2-40B4-BE49-F238E27FC236}">
                <a16:creationId xmlns:a16="http://schemas.microsoft.com/office/drawing/2014/main" id="{CFA378EB-1F2A-43B8-812A-2C9ADE0B691A}"/>
              </a:ext>
            </a:extLst>
          </p:cNvPr>
          <p:cNvSpPr txBox="1">
            <a:spLocks noChangeArrowheads="1"/>
          </p:cNvSpPr>
          <p:nvPr userDrawn="1"/>
        </p:nvSpPr>
        <p:spPr bwMode="white">
          <a:xfrm>
            <a:off x="7962900" y="6514602"/>
            <a:ext cx="3962400" cy="107722"/>
          </a:xfrm>
          <a:prstGeom prst="rect">
            <a:avLst/>
          </a:prstGeom>
          <a:noFill/>
          <a:ln>
            <a:noFill/>
          </a:ln>
        </p:spPr>
        <p:txBody>
          <a:bodyPr lIns="0" tIns="0" rIns="0" bIns="0">
            <a:spAutoFit/>
          </a:bodyPr>
          <a:lstStyle>
            <a:lvl1pPr>
              <a:defRPr>
                <a:solidFill>
                  <a:schemeClr val="tx1"/>
                </a:solidFill>
                <a:latin typeface="Amazon Ember" panose="020B0603020204020204" pitchFamily="34" charset="0"/>
              </a:defRPr>
            </a:lvl1pPr>
            <a:lvl2pPr marL="742950" indent="-285750">
              <a:defRPr>
                <a:solidFill>
                  <a:schemeClr val="tx1"/>
                </a:solidFill>
                <a:latin typeface="Amazon Ember" panose="020B0603020204020204" pitchFamily="34" charset="0"/>
              </a:defRPr>
            </a:lvl2pPr>
            <a:lvl3pPr marL="1143000" indent="-228600">
              <a:defRPr>
                <a:solidFill>
                  <a:schemeClr val="tx1"/>
                </a:solidFill>
                <a:latin typeface="Amazon Ember" panose="020B0603020204020204" pitchFamily="34" charset="0"/>
              </a:defRPr>
            </a:lvl3pPr>
            <a:lvl4pPr marL="1600200" indent="-228600">
              <a:defRPr>
                <a:solidFill>
                  <a:schemeClr val="tx1"/>
                </a:solidFill>
                <a:latin typeface="Amazon Ember" panose="020B0603020204020204" pitchFamily="34" charset="0"/>
              </a:defRPr>
            </a:lvl4pPr>
            <a:lvl5pPr marL="2057400" indent="-228600">
              <a:defRPr>
                <a:solidFill>
                  <a:schemeClr val="tx1"/>
                </a:solidFill>
                <a:latin typeface="Amazon Ember" panose="020B0603020204020204" pitchFamily="34" charset="0"/>
              </a:defRPr>
            </a:lvl5pPr>
            <a:lvl6pPr marL="2514600" indent="-228600" defTabSz="457200" fontAlgn="base">
              <a:spcBef>
                <a:spcPct val="0"/>
              </a:spcBef>
              <a:spcAft>
                <a:spcPct val="0"/>
              </a:spcAft>
              <a:defRPr>
                <a:solidFill>
                  <a:schemeClr val="tx1"/>
                </a:solidFill>
                <a:latin typeface="Amazon Ember" panose="020B0603020204020204" pitchFamily="34" charset="0"/>
              </a:defRPr>
            </a:lvl6pPr>
            <a:lvl7pPr marL="2971800" indent="-228600" defTabSz="457200" fontAlgn="base">
              <a:spcBef>
                <a:spcPct val="0"/>
              </a:spcBef>
              <a:spcAft>
                <a:spcPct val="0"/>
              </a:spcAft>
              <a:defRPr>
                <a:solidFill>
                  <a:schemeClr val="tx1"/>
                </a:solidFill>
                <a:latin typeface="Amazon Ember" panose="020B0603020204020204" pitchFamily="34" charset="0"/>
              </a:defRPr>
            </a:lvl7pPr>
            <a:lvl8pPr marL="3429000" indent="-228600" defTabSz="457200" fontAlgn="base">
              <a:spcBef>
                <a:spcPct val="0"/>
              </a:spcBef>
              <a:spcAft>
                <a:spcPct val="0"/>
              </a:spcAft>
              <a:defRPr>
                <a:solidFill>
                  <a:schemeClr val="tx1"/>
                </a:solidFill>
                <a:latin typeface="Amazon Ember" panose="020B0603020204020204" pitchFamily="34" charset="0"/>
              </a:defRPr>
            </a:lvl8pPr>
            <a:lvl9pPr marL="3886200" indent="-228600" defTabSz="457200" fontAlgn="base">
              <a:spcBef>
                <a:spcPct val="0"/>
              </a:spcBef>
              <a:spcAft>
                <a:spcPct val="0"/>
              </a:spcAft>
              <a:defRPr>
                <a:solidFill>
                  <a:schemeClr val="tx1"/>
                </a:solidFill>
                <a:latin typeface="Amazon Ember" panose="020B0603020204020204" pitchFamily="34" charset="0"/>
              </a:defRPr>
            </a:lvl9pPr>
          </a:lstStyle>
          <a:p>
            <a:pPr algn="r" defTabSz="1097212" eaLnBrk="1" fontAlgn="auto" hangingPunct="1">
              <a:spcBef>
                <a:spcPts val="0"/>
              </a:spcBef>
              <a:spcAft>
                <a:spcPts val="0"/>
              </a:spcAft>
              <a:defRPr/>
            </a:pPr>
            <a:r>
              <a:rPr lang="en-US" altLang="x-none" sz="700" dirty="0">
                <a:solidFill>
                  <a:schemeClr val="tx1"/>
                </a:solidFill>
                <a:latin typeface="Amazon Ember" charset="0"/>
                <a:ea typeface="Amazon Ember" charset="0"/>
                <a:cs typeface="Amazon Ember" charset="0"/>
              </a:rPr>
              <a:t>© 2021, Amazon Web Services, Inc. or its affiliates. All rights reserved.</a:t>
            </a:r>
          </a:p>
        </p:txBody>
      </p:sp>
    </p:spTree>
    <p:extLst>
      <p:ext uri="{BB962C8B-B14F-4D97-AF65-F5344CB8AC3E}">
        <p14:creationId xmlns:p14="http://schemas.microsoft.com/office/powerpoint/2010/main" val="8016961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urve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AFCA692-0A86-4A98-94F7-84F5A4C199C4}"/>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bwMode="ltGray">
          <a:xfrm>
            <a:off x="0" y="0"/>
            <a:ext cx="12212672" cy="6858000"/>
          </a:xfrm>
          <a:prstGeom prst="rect">
            <a:avLst/>
          </a:prstGeom>
        </p:spPr>
      </p:pic>
      <p:sp>
        <p:nvSpPr>
          <p:cNvPr id="2" name="Oval 1">
            <a:extLst>
              <a:ext uri="{FF2B5EF4-FFF2-40B4-BE49-F238E27FC236}">
                <a16:creationId xmlns:a16="http://schemas.microsoft.com/office/drawing/2014/main" id="{22B5E503-0F79-40B7-B435-ECB0CB5B6FCB}"/>
              </a:ext>
            </a:extLst>
          </p:cNvPr>
          <p:cNvSpPr/>
          <p:nvPr userDrawn="1"/>
        </p:nvSpPr>
        <p:spPr bwMode="auto">
          <a:xfrm>
            <a:off x="5299710" y="1445839"/>
            <a:ext cx="1592580" cy="1592580"/>
          </a:xfrm>
          <a:prstGeom prst="ellipse">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365760" rIns="182880" bIns="146304" anchor="ctr"/>
          <a:lstStyle/>
          <a:p>
            <a:pPr algn="ctr" defTabSz="932472" eaLnBrk="1" hangingPunct="1">
              <a:lnSpc>
                <a:spcPct val="90000"/>
              </a:lnSpc>
              <a:defRPr/>
            </a:pPr>
            <a:r>
              <a:rPr lang="en-US" sz="11500" b="1" dirty="0">
                <a:gradFill>
                  <a:gsLst>
                    <a:gs pos="0">
                      <a:srgbClr val="FFFFFF"/>
                    </a:gs>
                    <a:gs pos="100000">
                      <a:srgbClr val="FFFFFF"/>
                    </a:gs>
                  </a:gsLst>
                  <a:lin ang="5400000" scaled="0"/>
                </a:gradFill>
                <a:ea typeface="Amazon Ember" panose="020B0603020204020204" pitchFamily="34" charset="0"/>
                <a:cs typeface="Amazon Ember" panose="020B0603020204020204" pitchFamily="34" charset="0"/>
              </a:rPr>
              <a:t>!</a:t>
            </a:r>
          </a:p>
        </p:txBody>
      </p:sp>
      <p:sp>
        <p:nvSpPr>
          <p:cNvPr id="3" name="TextBox 2">
            <a:extLst>
              <a:ext uri="{FF2B5EF4-FFF2-40B4-BE49-F238E27FC236}">
                <a16:creationId xmlns:a16="http://schemas.microsoft.com/office/drawing/2014/main" id="{32355E09-FB4E-4048-88DC-D059F27881EC}"/>
              </a:ext>
            </a:extLst>
          </p:cNvPr>
          <p:cNvSpPr txBox="1"/>
          <p:nvPr userDrawn="1"/>
        </p:nvSpPr>
        <p:spPr>
          <a:xfrm>
            <a:off x="3378200" y="3178119"/>
            <a:ext cx="5435600" cy="1625060"/>
          </a:xfrm>
          <a:prstGeom prst="rect">
            <a:avLst/>
          </a:prstGeom>
          <a:noFill/>
        </p:spPr>
        <p:txBody>
          <a:bodyPr wrap="square" lIns="182880" tIns="146304" rIns="182880" bIns="146304" rtlCol="0">
            <a:spAutoFit/>
          </a:bodyPr>
          <a:lstStyle/>
          <a:p>
            <a:pPr algn="ctr">
              <a:lnSpc>
                <a:spcPct val="90000"/>
              </a:lnSpc>
              <a:spcAft>
                <a:spcPts val="1800"/>
              </a:spcAft>
            </a:pPr>
            <a:r>
              <a:rPr lang="en-US" sz="48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Please complete the session survey</a:t>
            </a:r>
          </a:p>
        </p:txBody>
      </p:sp>
      <p:pic>
        <p:nvPicPr>
          <p:cNvPr id="7" name="Picture 6">
            <a:extLst>
              <a:ext uri="{FF2B5EF4-FFF2-40B4-BE49-F238E27FC236}">
                <a16:creationId xmlns:a16="http://schemas.microsoft.com/office/drawing/2014/main" id="{6993DBB6-D5CB-47F0-934B-F7B7B5CAF3D2}"/>
              </a:ext>
            </a:extLst>
          </p:cNvPr>
          <p:cNvPicPr>
            <a:picLocks noChangeAspect="1"/>
          </p:cNvPicPr>
          <p:nvPr userDrawn="1"/>
        </p:nvPicPr>
        <p:blipFill>
          <a:blip r:embed="rId3"/>
          <a:srcRect/>
          <a:stretch/>
        </p:blipFill>
        <p:spPr>
          <a:xfrm>
            <a:off x="446954" y="6398787"/>
            <a:ext cx="383150" cy="216390"/>
          </a:xfrm>
          <a:prstGeom prst="rect">
            <a:avLst/>
          </a:prstGeom>
        </p:spPr>
      </p:pic>
      <p:sp>
        <p:nvSpPr>
          <p:cNvPr id="8" name="TextBox 3">
            <a:extLst>
              <a:ext uri="{FF2B5EF4-FFF2-40B4-BE49-F238E27FC236}">
                <a16:creationId xmlns:a16="http://schemas.microsoft.com/office/drawing/2014/main" id="{9402F4C0-C95E-40AC-8428-FA474C0D97E8}"/>
              </a:ext>
            </a:extLst>
          </p:cNvPr>
          <p:cNvSpPr txBox="1">
            <a:spLocks noChangeArrowheads="1"/>
          </p:cNvSpPr>
          <p:nvPr userDrawn="1"/>
        </p:nvSpPr>
        <p:spPr bwMode="white">
          <a:xfrm>
            <a:off x="7962900" y="6514602"/>
            <a:ext cx="3962400" cy="107722"/>
          </a:xfrm>
          <a:prstGeom prst="rect">
            <a:avLst/>
          </a:prstGeom>
          <a:noFill/>
          <a:ln>
            <a:noFill/>
          </a:ln>
        </p:spPr>
        <p:txBody>
          <a:bodyPr lIns="0" tIns="0" rIns="0" bIns="0">
            <a:spAutoFit/>
          </a:bodyPr>
          <a:lstStyle>
            <a:lvl1pPr>
              <a:defRPr>
                <a:solidFill>
                  <a:schemeClr val="tx1"/>
                </a:solidFill>
                <a:latin typeface="Amazon Ember" panose="020B0603020204020204" pitchFamily="34" charset="0"/>
              </a:defRPr>
            </a:lvl1pPr>
            <a:lvl2pPr marL="742950" indent="-285750">
              <a:defRPr>
                <a:solidFill>
                  <a:schemeClr val="tx1"/>
                </a:solidFill>
                <a:latin typeface="Amazon Ember" panose="020B0603020204020204" pitchFamily="34" charset="0"/>
              </a:defRPr>
            </a:lvl2pPr>
            <a:lvl3pPr marL="1143000" indent="-228600">
              <a:defRPr>
                <a:solidFill>
                  <a:schemeClr val="tx1"/>
                </a:solidFill>
                <a:latin typeface="Amazon Ember" panose="020B0603020204020204" pitchFamily="34" charset="0"/>
              </a:defRPr>
            </a:lvl3pPr>
            <a:lvl4pPr marL="1600200" indent="-228600">
              <a:defRPr>
                <a:solidFill>
                  <a:schemeClr val="tx1"/>
                </a:solidFill>
                <a:latin typeface="Amazon Ember" panose="020B0603020204020204" pitchFamily="34" charset="0"/>
              </a:defRPr>
            </a:lvl4pPr>
            <a:lvl5pPr marL="2057400" indent="-228600">
              <a:defRPr>
                <a:solidFill>
                  <a:schemeClr val="tx1"/>
                </a:solidFill>
                <a:latin typeface="Amazon Ember" panose="020B0603020204020204" pitchFamily="34" charset="0"/>
              </a:defRPr>
            </a:lvl5pPr>
            <a:lvl6pPr marL="2514600" indent="-228600" defTabSz="457200" fontAlgn="base">
              <a:spcBef>
                <a:spcPct val="0"/>
              </a:spcBef>
              <a:spcAft>
                <a:spcPct val="0"/>
              </a:spcAft>
              <a:defRPr>
                <a:solidFill>
                  <a:schemeClr val="tx1"/>
                </a:solidFill>
                <a:latin typeface="Amazon Ember" panose="020B0603020204020204" pitchFamily="34" charset="0"/>
              </a:defRPr>
            </a:lvl6pPr>
            <a:lvl7pPr marL="2971800" indent="-228600" defTabSz="457200" fontAlgn="base">
              <a:spcBef>
                <a:spcPct val="0"/>
              </a:spcBef>
              <a:spcAft>
                <a:spcPct val="0"/>
              </a:spcAft>
              <a:defRPr>
                <a:solidFill>
                  <a:schemeClr val="tx1"/>
                </a:solidFill>
                <a:latin typeface="Amazon Ember" panose="020B0603020204020204" pitchFamily="34" charset="0"/>
              </a:defRPr>
            </a:lvl7pPr>
            <a:lvl8pPr marL="3429000" indent="-228600" defTabSz="457200" fontAlgn="base">
              <a:spcBef>
                <a:spcPct val="0"/>
              </a:spcBef>
              <a:spcAft>
                <a:spcPct val="0"/>
              </a:spcAft>
              <a:defRPr>
                <a:solidFill>
                  <a:schemeClr val="tx1"/>
                </a:solidFill>
                <a:latin typeface="Amazon Ember" panose="020B0603020204020204" pitchFamily="34" charset="0"/>
              </a:defRPr>
            </a:lvl8pPr>
            <a:lvl9pPr marL="3886200" indent="-228600" defTabSz="457200" fontAlgn="base">
              <a:spcBef>
                <a:spcPct val="0"/>
              </a:spcBef>
              <a:spcAft>
                <a:spcPct val="0"/>
              </a:spcAft>
              <a:defRPr>
                <a:solidFill>
                  <a:schemeClr val="tx1"/>
                </a:solidFill>
                <a:latin typeface="Amazon Ember" panose="020B0603020204020204" pitchFamily="34" charset="0"/>
              </a:defRPr>
            </a:lvl9pPr>
          </a:lstStyle>
          <a:p>
            <a:pPr algn="r" defTabSz="1097212" eaLnBrk="1" fontAlgn="auto" hangingPunct="1">
              <a:spcBef>
                <a:spcPts val="0"/>
              </a:spcBef>
              <a:spcAft>
                <a:spcPts val="0"/>
              </a:spcAft>
              <a:defRPr/>
            </a:pPr>
            <a:r>
              <a:rPr lang="en-US" altLang="x-none" sz="700" dirty="0">
                <a:solidFill>
                  <a:schemeClr val="tx1"/>
                </a:solidFill>
                <a:latin typeface="Amazon Ember" charset="0"/>
                <a:ea typeface="Amazon Ember" charset="0"/>
                <a:cs typeface="Amazon Ember" charset="0"/>
              </a:rPr>
              <a:t>© 2021, Amazon Web Services, Inc. or its affiliates. All rights reserved.</a:t>
            </a:r>
          </a:p>
        </p:txBody>
      </p:sp>
    </p:spTree>
    <p:extLst>
      <p:ext uri="{BB962C8B-B14F-4D97-AF65-F5344CB8AC3E}">
        <p14:creationId xmlns:p14="http://schemas.microsoft.com/office/powerpoint/2010/main" val="220268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Three Speaker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C46049D-F0E6-4F5F-B4B7-76721B2DAC14}"/>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bwMode="ltGray">
          <a:xfrm>
            <a:off x="0" y="0"/>
            <a:ext cx="12192000" cy="6846392"/>
          </a:xfrm>
          <a:prstGeom prst="rect">
            <a:avLst/>
          </a:prstGeom>
        </p:spPr>
      </p:pic>
      <p:sp>
        <p:nvSpPr>
          <p:cNvPr id="2" name="Title 1">
            <a:extLst>
              <a:ext uri="{FF2B5EF4-FFF2-40B4-BE49-F238E27FC236}">
                <a16:creationId xmlns:a16="http://schemas.microsoft.com/office/drawing/2014/main" id="{292E790E-76F0-4D5E-B7EC-B8F951C3401C}"/>
              </a:ext>
            </a:extLst>
          </p:cNvPr>
          <p:cNvSpPr>
            <a:spLocks noGrp="1"/>
          </p:cNvSpPr>
          <p:nvPr>
            <p:ph type="ctrTitle" hasCustomPrompt="1"/>
          </p:nvPr>
        </p:nvSpPr>
        <p:spPr>
          <a:xfrm>
            <a:off x="294715" y="2466975"/>
            <a:ext cx="9258300" cy="1532078"/>
          </a:xfrm>
        </p:spPr>
        <p:txBody>
          <a:bodyPr anchor="t"/>
          <a:lstStyle>
            <a:lvl1pPr algn="l">
              <a:defRPr sz="4800"/>
            </a:lvl1pPr>
          </a:lstStyle>
          <a:p>
            <a:r>
              <a:rPr lang="en-US" dirty="0"/>
              <a:t>Enter presentation title</a:t>
            </a:r>
          </a:p>
        </p:txBody>
      </p:sp>
      <p:sp>
        <p:nvSpPr>
          <p:cNvPr id="3" name="Subtitle 2">
            <a:extLst>
              <a:ext uri="{FF2B5EF4-FFF2-40B4-BE49-F238E27FC236}">
                <a16:creationId xmlns:a16="http://schemas.microsoft.com/office/drawing/2014/main" id="{92026F38-07F1-4A29-B763-A286B4BB566C}"/>
              </a:ext>
            </a:extLst>
          </p:cNvPr>
          <p:cNvSpPr>
            <a:spLocks noGrp="1"/>
          </p:cNvSpPr>
          <p:nvPr>
            <p:ph type="subTitle" idx="1" hasCustomPrompt="1"/>
          </p:nvPr>
        </p:nvSpPr>
        <p:spPr>
          <a:xfrm>
            <a:off x="294715" y="2056837"/>
            <a:ext cx="9258300" cy="251012"/>
          </a:xfrm>
        </p:spPr>
        <p:txBody>
          <a:bodyPr/>
          <a:lstStyle>
            <a:lvl1pPr marL="0" indent="0" algn="l">
              <a:buNone/>
              <a:defRPr sz="1200" b="1" cap="all" spc="300"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Enter sponsor information (e.g., Sponsored by </a:t>
            </a:r>
            <a:r>
              <a:rPr lang="en-US" dirty="0" err="1"/>
              <a:t>Anycompany</a:t>
            </a:r>
            <a:r>
              <a:rPr lang="en-US" dirty="0"/>
              <a:t>)</a:t>
            </a:r>
          </a:p>
        </p:txBody>
      </p:sp>
      <p:sp>
        <p:nvSpPr>
          <p:cNvPr id="9" name="Text Placeholder 8">
            <a:extLst>
              <a:ext uri="{FF2B5EF4-FFF2-40B4-BE49-F238E27FC236}">
                <a16:creationId xmlns:a16="http://schemas.microsoft.com/office/drawing/2014/main" id="{C9F04552-DC54-4CF7-8F97-F505A735C21F}"/>
              </a:ext>
            </a:extLst>
          </p:cNvPr>
          <p:cNvSpPr>
            <a:spLocks noGrp="1"/>
          </p:cNvSpPr>
          <p:nvPr>
            <p:ph type="body" sz="quarter" idx="10" hasCustomPrompt="1"/>
          </p:nvPr>
        </p:nvSpPr>
        <p:spPr>
          <a:xfrm>
            <a:off x="294715" y="4622523"/>
            <a:ext cx="3166782" cy="368577"/>
          </a:xfrm>
        </p:spPr>
        <p:txBody>
          <a:bodyPr/>
          <a:lstStyle>
            <a:lvl1pPr marL="0" indent="0">
              <a:buNone/>
              <a:defRPr sz="2000" b="0" cap="none" spc="0" baseline="0"/>
            </a:lvl1pPr>
          </a:lstStyle>
          <a:p>
            <a:pPr lvl="0"/>
            <a:r>
              <a:rPr lang="en-US" dirty="0"/>
              <a:t>Speaker name (pronouns)</a:t>
            </a:r>
          </a:p>
        </p:txBody>
      </p:sp>
      <p:sp>
        <p:nvSpPr>
          <p:cNvPr id="11" name="Text Placeholder 10">
            <a:extLst>
              <a:ext uri="{FF2B5EF4-FFF2-40B4-BE49-F238E27FC236}">
                <a16:creationId xmlns:a16="http://schemas.microsoft.com/office/drawing/2014/main" id="{27AA7E5E-154F-44A1-83B9-980206580D75}"/>
              </a:ext>
            </a:extLst>
          </p:cNvPr>
          <p:cNvSpPr>
            <a:spLocks noGrp="1"/>
          </p:cNvSpPr>
          <p:nvPr>
            <p:ph type="body" sz="quarter" idx="11" hasCustomPrompt="1"/>
          </p:nvPr>
        </p:nvSpPr>
        <p:spPr>
          <a:xfrm>
            <a:off x="294715" y="1457325"/>
            <a:ext cx="9258300" cy="251012"/>
          </a:xfrm>
        </p:spPr>
        <p:txBody>
          <a:bodyPr/>
          <a:lstStyle>
            <a:lvl1pPr marL="0" indent="0">
              <a:buNone/>
              <a:defRPr sz="1200" b="1" cap="all" spc="300" baseline="0">
                <a:solidFill>
                  <a:schemeClr val="accent1"/>
                </a:solidFill>
              </a:defRPr>
            </a:lvl1pPr>
          </a:lstStyle>
          <a:p>
            <a:pPr lvl="0"/>
            <a:r>
              <a:rPr lang="en-US" dirty="0"/>
              <a:t>Enter session ID</a:t>
            </a:r>
          </a:p>
        </p:txBody>
      </p:sp>
      <p:sp>
        <p:nvSpPr>
          <p:cNvPr id="12" name="Text Placeholder 10">
            <a:extLst>
              <a:ext uri="{FF2B5EF4-FFF2-40B4-BE49-F238E27FC236}">
                <a16:creationId xmlns:a16="http://schemas.microsoft.com/office/drawing/2014/main" id="{6EB611A1-7AEB-49CA-BF9D-DC8560338589}"/>
              </a:ext>
            </a:extLst>
          </p:cNvPr>
          <p:cNvSpPr>
            <a:spLocks noGrp="1"/>
          </p:cNvSpPr>
          <p:nvPr>
            <p:ph type="body" sz="quarter" idx="12" hasCustomPrompt="1"/>
          </p:nvPr>
        </p:nvSpPr>
        <p:spPr>
          <a:xfrm>
            <a:off x="294715" y="4971490"/>
            <a:ext cx="3166782" cy="820784"/>
          </a:xfrm>
        </p:spPr>
        <p:txBody>
          <a:bodyPr/>
          <a:lstStyle>
            <a:lvl1pPr marL="0" indent="0">
              <a:spcAft>
                <a:spcPts val="300"/>
              </a:spcAft>
              <a:buNone/>
              <a:defRPr sz="1600"/>
            </a:lvl1pPr>
          </a:lstStyle>
          <a:p>
            <a:pPr lvl="0"/>
            <a:r>
              <a:rPr lang="en-US" dirty="0"/>
              <a:t>Job title</a:t>
            </a:r>
            <a:br>
              <a:rPr lang="en-US" dirty="0"/>
            </a:br>
            <a:r>
              <a:rPr lang="en-US" dirty="0"/>
              <a:t>Company</a:t>
            </a:r>
          </a:p>
        </p:txBody>
      </p:sp>
      <p:sp>
        <p:nvSpPr>
          <p:cNvPr id="10" name="Text Placeholder 8">
            <a:extLst>
              <a:ext uri="{FF2B5EF4-FFF2-40B4-BE49-F238E27FC236}">
                <a16:creationId xmlns:a16="http://schemas.microsoft.com/office/drawing/2014/main" id="{45B36910-4794-464D-B560-88808B774069}"/>
              </a:ext>
            </a:extLst>
          </p:cNvPr>
          <p:cNvSpPr>
            <a:spLocks noGrp="1"/>
          </p:cNvSpPr>
          <p:nvPr>
            <p:ph type="body" sz="quarter" idx="13" hasCustomPrompt="1"/>
          </p:nvPr>
        </p:nvSpPr>
        <p:spPr>
          <a:xfrm>
            <a:off x="3538815" y="4622523"/>
            <a:ext cx="3166782" cy="368577"/>
          </a:xfrm>
        </p:spPr>
        <p:txBody>
          <a:bodyPr/>
          <a:lstStyle>
            <a:lvl1pPr marL="0" indent="0">
              <a:buNone/>
              <a:defRPr sz="2000" b="0" cap="none" spc="0" baseline="0"/>
            </a:lvl1pPr>
          </a:lstStyle>
          <a:p>
            <a:pPr lvl="0"/>
            <a:r>
              <a:rPr lang="en-US" dirty="0"/>
              <a:t>Speaker name (pronouns)</a:t>
            </a:r>
          </a:p>
        </p:txBody>
      </p:sp>
      <p:sp>
        <p:nvSpPr>
          <p:cNvPr id="15" name="Text Placeholder 10">
            <a:extLst>
              <a:ext uri="{FF2B5EF4-FFF2-40B4-BE49-F238E27FC236}">
                <a16:creationId xmlns:a16="http://schemas.microsoft.com/office/drawing/2014/main" id="{32C3E26B-3408-4221-9B0D-CC1302CC6AC9}"/>
              </a:ext>
            </a:extLst>
          </p:cNvPr>
          <p:cNvSpPr>
            <a:spLocks noGrp="1"/>
          </p:cNvSpPr>
          <p:nvPr>
            <p:ph type="body" sz="quarter" idx="14" hasCustomPrompt="1"/>
          </p:nvPr>
        </p:nvSpPr>
        <p:spPr>
          <a:xfrm>
            <a:off x="3538815" y="4971490"/>
            <a:ext cx="3166782" cy="820784"/>
          </a:xfrm>
        </p:spPr>
        <p:txBody>
          <a:bodyPr/>
          <a:lstStyle>
            <a:lvl1pPr marL="0" indent="0">
              <a:spcAft>
                <a:spcPts val="300"/>
              </a:spcAft>
              <a:buNone/>
              <a:defRPr sz="1600"/>
            </a:lvl1pPr>
          </a:lstStyle>
          <a:p>
            <a:pPr lvl="0"/>
            <a:r>
              <a:rPr lang="en-US" dirty="0"/>
              <a:t>Job title</a:t>
            </a:r>
            <a:br>
              <a:rPr lang="en-US" dirty="0"/>
            </a:br>
            <a:r>
              <a:rPr lang="en-US" dirty="0"/>
              <a:t>Company</a:t>
            </a:r>
          </a:p>
        </p:txBody>
      </p:sp>
      <p:sp>
        <p:nvSpPr>
          <p:cNvPr id="16" name="Text Placeholder 8">
            <a:extLst>
              <a:ext uri="{FF2B5EF4-FFF2-40B4-BE49-F238E27FC236}">
                <a16:creationId xmlns:a16="http://schemas.microsoft.com/office/drawing/2014/main" id="{761BB60E-6894-4067-9799-7A3B63842B9D}"/>
              </a:ext>
            </a:extLst>
          </p:cNvPr>
          <p:cNvSpPr>
            <a:spLocks noGrp="1"/>
          </p:cNvSpPr>
          <p:nvPr>
            <p:ph type="body" sz="quarter" idx="15" hasCustomPrompt="1"/>
          </p:nvPr>
        </p:nvSpPr>
        <p:spPr>
          <a:xfrm>
            <a:off x="6801965" y="4622523"/>
            <a:ext cx="3166782" cy="368577"/>
          </a:xfrm>
        </p:spPr>
        <p:txBody>
          <a:bodyPr/>
          <a:lstStyle>
            <a:lvl1pPr marL="0" indent="0">
              <a:buNone/>
              <a:defRPr sz="2000" b="0" cap="none" spc="0" baseline="0"/>
            </a:lvl1pPr>
          </a:lstStyle>
          <a:p>
            <a:pPr lvl="0"/>
            <a:r>
              <a:rPr lang="en-US" dirty="0"/>
              <a:t>Speaker name (pronouns)</a:t>
            </a:r>
          </a:p>
        </p:txBody>
      </p:sp>
      <p:sp>
        <p:nvSpPr>
          <p:cNvPr id="17" name="Text Placeholder 10">
            <a:extLst>
              <a:ext uri="{FF2B5EF4-FFF2-40B4-BE49-F238E27FC236}">
                <a16:creationId xmlns:a16="http://schemas.microsoft.com/office/drawing/2014/main" id="{87AD72BF-6239-4DAB-B0FE-63CCF755B721}"/>
              </a:ext>
            </a:extLst>
          </p:cNvPr>
          <p:cNvSpPr>
            <a:spLocks noGrp="1"/>
          </p:cNvSpPr>
          <p:nvPr>
            <p:ph type="body" sz="quarter" idx="16" hasCustomPrompt="1"/>
          </p:nvPr>
        </p:nvSpPr>
        <p:spPr>
          <a:xfrm>
            <a:off x="6801965" y="4971490"/>
            <a:ext cx="3166782" cy="820784"/>
          </a:xfrm>
        </p:spPr>
        <p:txBody>
          <a:bodyPr/>
          <a:lstStyle>
            <a:lvl1pPr marL="0" indent="0">
              <a:spcAft>
                <a:spcPts val="300"/>
              </a:spcAft>
              <a:buNone/>
              <a:defRPr sz="1600"/>
            </a:lvl1pPr>
          </a:lstStyle>
          <a:p>
            <a:pPr lvl="0"/>
            <a:r>
              <a:rPr lang="en-US" dirty="0"/>
              <a:t>Job title</a:t>
            </a:r>
            <a:br>
              <a:rPr lang="en-US" dirty="0"/>
            </a:br>
            <a:r>
              <a:rPr lang="en-US" dirty="0"/>
              <a:t>Company</a:t>
            </a:r>
          </a:p>
        </p:txBody>
      </p:sp>
      <p:pic>
        <p:nvPicPr>
          <p:cNvPr id="19" name="Picture 18">
            <a:extLst>
              <a:ext uri="{FF2B5EF4-FFF2-40B4-BE49-F238E27FC236}">
                <a16:creationId xmlns:a16="http://schemas.microsoft.com/office/drawing/2014/main" id="{8FA65153-28C2-4566-A0F0-7286ABBCFA26}"/>
              </a:ext>
            </a:extLst>
          </p:cNvPr>
          <p:cNvPicPr>
            <a:picLocks noChangeAspect="1"/>
          </p:cNvPicPr>
          <p:nvPr userDrawn="1"/>
        </p:nvPicPr>
        <p:blipFill>
          <a:blip r:embed="rId3"/>
          <a:srcRect/>
          <a:stretch/>
        </p:blipFill>
        <p:spPr>
          <a:xfrm>
            <a:off x="446954" y="6398787"/>
            <a:ext cx="383150" cy="216390"/>
          </a:xfrm>
          <a:prstGeom prst="rect">
            <a:avLst/>
          </a:prstGeom>
        </p:spPr>
      </p:pic>
      <p:sp>
        <p:nvSpPr>
          <p:cNvPr id="20" name="TextBox 3">
            <a:extLst>
              <a:ext uri="{FF2B5EF4-FFF2-40B4-BE49-F238E27FC236}">
                <a16:creationId xmlns:a16="http://schemas.microsoft.com/office/drawing/2014/main" id="{8652C18E-11D6-4AA9-BD9A-A03B3D1529CC}"/>
              </a:ext>
            </a:extLst>
          </p:cNvPr>
          <p:cNvSpPr txBox="1">
            <a:spLocks noChangeArrowheads="1"/>
          </p:cNvSpPr>
          <p:nvPr userDrawn="1"/>
        </p:nvSpPr>
        <p:spPr bwMode="white">
          <a:xfrm>
            <a:off x="7962900" y="6514602"/>
            <a:ext cx="3962400" cy="107722"/>
          </a:xfrm>
          <a:prstGeom prst="rect">
            <a:avLst/>
          </a:prstGeom>
          <a:noFill/>
          <a:ln>
            <a:noFill/>
          </a:ln>
        </p:spPr>
        <p:txBody>
          <a:bodyPr lIns="0" tIns="0" rIns="0" bIns="0">
            <a:spAutoFit/>
          </a:bodyPr>
          <a:lstStyle>
            <a:lvl1pPr>
              <a:defRPr>
                <a:solidFill>
                  <a:schemeClr val="tx1"/>
                </a:solidFill>
                <a:latin typeface="Amazon Ember" panose="020B0603020204020204" pitchFamily="34" charset="0"/>
              </a:defRPr>
            </a:lvl1pPr>
            <a:lvl2pPr marL="742950" indent="-285750">
              <a:defRPr>
                <a:solidFill>
                  <a:schemeClr val="tx1"/>
                </a:solidFill>
                <a:latin typeface="Amazon Ember" panose="020B0603020204020204" pitchFamily="34" charset="0"/>
              </a:defRPr>
            </a:lvl2pPr>
            <a:lvl3pPr marL="1143000" indent="-228600">
              <a:defRPr>
                <a:solidFill>
                  <a:schemeClr val="tx1"/>
                </a:solidFill>
                <a:latin typeface="Amazon Ember" panose="020B0603020204020204" pitchFamily="34" charset="0"/>
              </a:defRPr>
            </a:lvl3pPr>
            <a:lvl4pPr marL="1600200" indent="-228600">
              <a:defRPr>
                <a:solidFill>
                  <a:schemeClr val="tx1"/>
                </a:solidFill>
                <a:latin typeface="Amazon Ember" panose="020B0603020204020204" pitchFamily="34" charset="0"/>
              </a:defRPr>
            </a:lvl4pPr>
            <a:lvl5pPr marL="2057400" indent="-228600">
              <a:defRPr>
                <a:solidFill>
                  <a:schemeClr val="tx1"/>
                </a:solidFill>
                <a:latin typeface="Amazon Ember" panose="020B0603020204020204" pitchFamily="34" charset="0"/>
              </a:defRPr>
            </a:lvl5pPr>
            <a:lvl6pPr marL="2514600" indent="-228600" defTabSz="457200" fontAlgn="base">
              <a:spcBef>
                <a:spcPct val="0"/>
              </a:spcBef>
              <a:spcAft>
                <a:spcPct val="0"/>
              </a:spcAft>
              <a:defRPr>
                <a:solidFill>
                  <a:schemeClr val="tx1"/>
                </a:solidFill>
                <a:latin typeface="Amazon Ember" panose="020B0603020204020204" pitchFamily="34" charset="0"/>
              </a:defRPr>
            </a:lvl6pPr>
            <a:lvl7pPr marL="2971800" indent="-228600" defTabSz="457200" fontAlgn="base">
              <a:spcBef>
                <a:spcPct val="0"/>
              </a:spcBef>
              <a:spcAft>
                <a:spcPct val="0"/>
              </a:spcAft>
              <a:defRPr>
                <a:solidFill>
                  <a:schemeClr val="tx1"/>
                </a:solidFill>
                <a:latin typeface="Amazon Ember" panose="020B0603020204020204" pitchFamily="34" charset="0"/>
              </a:defRPr>
            </a:lvl7pPr>
            <a:lvl8pPr marL="3429000" indent="-228600" defTabSz="457200" fontAlgn="base">
              <a:spcBef>
                <a:spcPct val="0"/>
              </a:spcBef>
              <a:spcAft>
                <a:spcPct val="0"/>
              </a:spcAft>
              <a:defRPr>
                <a:solidFill>
                  <a:schemeClr val="tx1"/>
                </a:solidFill>
                <a:latin typeface="Amazon Ember" panose="020B0603020204020204" pitchFamily="34" charset="0"/>
              </a:defRPr>
            </a:lvl8pPr>
            <a:lvl9pPr marL="3886200" indent="-228600" defTabSz="457200" fontAlgn="base">
              <a:spcBef>
                <a:spcPct val="0"/>
              </a:spcBef>
              <a:spcAft>
                <a:spcPct val="0"/>
              </a:spcAft>
              <a:defRPr>
                <a:solidFill>
                  <a:schemeClr val="tx1"/>
                </a:solidFill>
                <a:latin typeface="Amazon Ember" panose="020B0603020204020204" pitchFamily="34" charset="0"/>
              </a:defRPr>
            </a:lvl9pPr>
          </a:lstStyle>
          <a:p>
            <a:pPr algn="r" defTabSz="1097212" eaLnBrk="1" fontAlgn="auto" hangingPunct="1">
              <a:spcBef>
                <a:spcPts val="0"/>
              </a:spcBef>
              <a:spcAft>
                <a:spcPts val="0"/>
              </a:spcAft>
              <a:defRPr/>
            </a:pPr>
            <a:r>
              <a:rPr lang="en-US" altLang="x-none" sz="700" dirty="0">
                <a:solidFill>
                  <a:schemeClr val="tx1"/>
                </a:solidFill>
                <a:latin typeface="Amazon Ember" charset="0"/>
                <a:ea typeface="Amazon Ember" charset="0"/>
                <a:cs typeface="Amazon Ember" charset="0"/>
              </a:rPr>
              <a:t>© 2021, Amazon Web Services, Inc. or its affiliates. All rights reserved.</a:t>
            </a:r>
          </a:p>
        </p:txBody>
      </p:sp>
    </p:spTree>
    <p:extLst>
      <p:ext uri="{BB962C8B-B14F-4D97-AF65-F5344CB8AC3E}">
        <p14:creationId xmlns:p14="http://schemas.microsoft.com/office/powerpoint/2010/main" val="2560025097"/>
      </p:ext>
    </p:extLst>
  </p:cSld>
  <p:clrMapOvr>
    <a:masterClrMapping/>
  </p:clrMapOvr>
  <p:extLst>
    <p:ext uri="{DCECCB84-F9BA-43D5-87BE-67443E8EF086}">
      <p15:sldGuideLst xmlns:p15="http://schemas.microsoft.com/office/powerpoint/2012/main">
        <p15:guide id="1" orient="horz" pos="1296" userDrawn="1">
          <p15:clr>
            <a:srgbClr val="FBAE40"/>
          </p15:clr>
        </p15:guide>
        <p15:guide id="2" orient="horz" pos="1560" userDrawn="1">
          <p15:clr>
            <a:srgbClr val="FBAE40"/>
          </p15:clr>
        </p15:guide>
        <p15:guide id="3" orient="horz" pos="2904" userDrawn="1">
          <p15:clr>
            <a:srgbClr val="FBAE40"/>
          </p15:clr>
        </p15:guide>
        <p15:guide id="4" orient="horz" pos="3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4C68EC7-0F72-4D67-92D4-EC4A2103326D}"/>
              </a:ext>
            </a:extLst>
          </p:cNvPr>
          <p:cNvSpPr>
            <a:spLocks noGrp="1"/>
          </p:cNvSpPr>
          <p:nvPr>
            <p:ph type="body" sz="quarter" idx="10" hasCustomPrompt="1"/>
          </p:nvPr>
        </p:nvSpPr>
        <p:spPr>
          <a:xfrm>
            <a:off x="266700" y="1485900"/>
            <a:ext cx="11658600" cy="4762500"/>
          </a:xfrm>
        </p:spPr>
        <p:txBody>
          <a:bodyPr/>
          <a:lstStyle>
            <a:lvl1pPr marL="0" indent="0">
              <a:spcAft>
                <a:spcPts val="3000"/>
              </a:spcAft>
              <a:buNone/>
              <a:defRPr sz="2800"/>
            </a:lvl1pPr>
            <a:lvl2pPr marL="0" indent="0">
              <a:spcAft>
                <a:spcPts val="3000"/>
              </a:spcAft>
              <a:buNone/>
              <a:defRPr sz="2800"/>
            </a:lvl2pPr>
            <a:lvl3pPr marL="0" indent="0">
              <a:spcAft>
                <a:spcPts val="3000"/>
              </a:spcAft>
              <a:buNone/>
              <a:defRPr sz="2800"/>
            </a:lvl3pPr>
            <a:lvl4pPr marL="0" indent="0">
              <a:spcAft>
                <a:spcPts val="3000"/>
              </a:spcAft>
              <a:buNone/>
              <a:defRPr sz="2800"/>
            </a:lvl4pPr>
            <a:lvl5pPr marL="0" indent="0">
              <a:spcAft>
                <a:spcPts val="3000"/>
              </a:spcAft>
              <a:buNone/>
              <a:defRPr sz="2800"/>
            </a:lvl5pPr>
          </a:lstStyle>
          <a:p>
            <a:pPr lvl="0"/>
            <a:r>
              <a:rPr lang="en-US" dirty="0"/>
              <a:t>Enter agenda items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B1FECF6A-A616-4855-8A42-999BABB9D789}"/>
              </a:ext>
            </a:extLst>
          </p:cNvPr>
          <p:cNvSpPr>
            <a:spLocks noGrp="1"/>
          </p:cNvSpPr>
          <p:nvPr>
            <p:ph type="title" hasCustomPrompt="1"/>
          </p:nvPr>
        </p:nvSpPr>
        <p:spPr/>
        <p:txBody>
          <a:bodyPr/>
          <a:lstStyle>
            <a:lvl1pPr>
              <a:defRPr/>
            </a:lvl1pPr>
          </a:lstStyle>
          <a:p>
            <a:r>
              <a:rPr lang="en-US" dirty="0"/>
              <a:t>Agenda layout</a:t>
            </a:r>
          </a:p>
        </p:txBody>
      </p:sp>
      <p:sp>
        <p:nvSpPr>
          <p:cNvPr id="4" name="Rectangle 3">
            <a:extLst>
              <a:ext uri="{FF2B5EF4-FFF2-40B4-BE49-F238E27FC236}">
                <a16:creationId xmlns:a16="http://schemas.microsoft.com/office/drawing/2014/main" id="{250B5CCA-0530-4DDF-BE3B-7BDABD22401A}"/>
              </a:ext>
            </a:extLst>
          </p:cNvPr>
          <p:cNvSpPr/>
          <p:nvPr userDrawn="1"/>
        </p:nvSpPr>
        <p:spPr bwMode="auto">
          <a:xfrm rot="5400000">
            <a:off x="-3343837" y="3343838"/>
            <a:ext cx="6858001" cy="170330"/>
          </a:xfrm>
          <a:prstGeom prst="rect">
            <a:avLst/>
          </a:prstGeom>
          <a:gradFill>
            <a:gsLst>
              <a:gs pos="63000">
                <a:srgbClr val="4D64FF"/>
              </a:gs>
              <a:gs pos="9000">
                <a:srgbClr val="FF7847"/>
              </a:gs>
              <a:gs pos="100000">
                <a:srgbClr val="00000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40063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AFC4-C295-4329-9F9D-C3F69FAD3506}"/>
              </a:ext>
            </a:extLst>
          </p:cNvPr>
          <p:cNvSpPr>
            <a:spLocks noGrp="1"/>
          </p:cNvSpPr>
          <p:nvPr>
            <p:ph type="title" hasCustomPrompt="1"/>
          </p:nvPr>
        </p:nvSpPr>
        <p:spPr/>
        <p:txBody>
          <a:bodyPr/>
          <a:lstStyle>
            <a:lvl1pPr>
              <a:defRPr/>
            </a:lvl1pPr>
          </a:lstStyle>
          <a:p>
            <a:r>
              <a:rPr lang="en-US" dirty="0"/>
              <a:t>Title only layout</a:t>
            </a:r>
          </a:p>
        </p:txBody>
      </p:sp>
      <p:sp>
        <p:nvSpPr>
          <p:cNvPr id="3" name="Rectangle 2">
            <a:extLst>
              <a:ext uri="{FF2B5EF4-FFF2-40B4-BE49-F238E27FC236}">
                <a16:creationId xmlns:a16="http://schemas.microsoft.com/office/drawing/2014/main" id="{BF5469EC-2E51-4667-AF2C-8C8E7C6551F3}"/>
              </a:ext>
            </a:extLst>
          </p:cNvPr>
          <p:cNvSpPr/>
          <p:nvPr userDrawn="1"/>
        </p:nvSpPr>
        <p:spPr bwMode="auto">
          <a:xfrm rot="5400000">
            <a:off x="-3343837" y="3343838"/>
            <a:ext cx="6858001" cy="170330"/>
          </a:xfrm>
          <a:prstGeom prst="rect">
            <a:avLst/>
          </a:prstGeom>
          <a:gradFill>
            <a:gsLst>
              <a:gs pos="63000">
                <a:srgbClr val="4D64FF"/>
              </a:gs>
              <a:gs pos="9000">
                <a:srgbClr val="FF7847"/>
              </a:gs>
              <a:gs pos="100000">
                <a:srgbClr val="00000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814539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Ar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4ECB35-0322-4786-879E-C96F9A03A023}"/>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bwMode="ltGray">
          <a:xfrm flipH="1">
            <a:off x="0" y="0"/>
            <a:ext cx="12192000" cy="6857999"/>
          </a:xfrm>
          <a:prstGeom prst="rect">
            <a:avLst/>
          </a:prstGeom>
        </p:spPr>
      </p:pic>
      <p:sp>
        <p:nvSpPr>
          <p:cNvPr id="2" name="Title 1">
            <a:extLst>
              <a:ext uri="{FF2B5EF4-FFF2-40B4-BE49-F238E27FC236}">
                <a16:creationId xmlns:a16="http://schemas.microsoft.com/office/drawing/2014/main" id="{B466AFC4-C295-4329-9F9D-C3F69FAD3506}"/>
              </a:ext>
            </a:extLst>
          </p:cNvPr>
          <p:cNvSpPr>
            <a:spLocks noGrp="1"/>
          </p:cNvSpPr>
          <p:nvPr>
            <p:ph type="title" hasCustomPrompt="1"/>
          </p:nvPr>
        </p:nvSpPr>
        <p:spPr/>
        <p:txBody>
          <a:bodyPr/>
          <a:lstStyle>
            <a:lvl1pPr>
              <a:defRPr/>
            </a:lvl1pPr>
          </a:lstStyle>
          <a:p>
            <a:r>
              <a:rPr lang="en-US" dirty="0"/>
              <a:t>Title only with art layout</a:t>
            </a:r>
          </a:p>
        </p:txBody>
      </p:sp>
      <p:pic>
        <p:nvPicPr>
          <p:cNvPr id="6" name="Picture 5">
            <a:extLst>
              <a:ext uri="{FF2B5EF4-FFF2-40B4-BE49-F238E27FC236}">
                <a16:creationId xmlns:a16="http://schemas.microsoft.com/office/drawing/2014/main" id="{EC49D54C-6BE0-4C2A-A88F-94857D75FC6F}"/>
              </a:ext>
            </a:extLst>
          </p:cNvPr>
          <p:cNvPicPr>
            <a:picLocks noChangeAspect="1"/>
          </p:cNvPicPr>
          <p:nvPr userDrawn="1"/>
        </p:nvPicPr>
        <p:blipFill>
          <a:blip r:embed="rId3"/>
          <a:srcRect/>
          <a:stretch/>
        </p:blipFill>
        <p:spPr>
          <a:xfrm>
            <a:off x="446954" y="6398787"/>
            <a:ext cx="383150" cy="216390"/>
          </a:xfrm>
          <a:prstGeom prst="rect">
            <a:avLst/>
          </a:prstGeom>
        </p:spPr>
      </p:pic>
      <p:sp>
        <p:nvSpPr>
          <p:cNvPr id="7" name="TextBox 3">
            <a:extLst>
              <a:ext uri="{FF2B5EF4-FFF2-40B4-BE49-F238E27FC236}">
                <a16:creationId xmlns:a16="http://schemas.microsoft.com/office/drawing/2014/main" id="{55828B91-E0A7-41B3-A9D2-CC00377688CA}"/>
              </a:ext>
            </a:extLst>
          </p:cNvPr>
          <p:cNvSpPr txBox="1">
            <a:spLocks noChangeArrowheads="1"/>
          </p:cNvSpPr>
          <p:nvPr userDrawn="1"/>
        </p:nvSpPr>
        <p:spPr bwMode="white">
          <a:xfrm>
            <a:off x="7962900" y="6514602"/>
            <a:ext cx="3962400" cy="107722"/>
          </a:xfrm>
          <a:prstGeom prst="rect">
            <a:avLst/>
          </a:prstGeom>
          <a:noFill/>
          <a:ln>
            <a:noFill/>
          </a:ln>
        </p:spPr>
        <p:txBody>
          <a:bodyPr lIns="0" tIns="0" rIns="0" bIns="0">
            <a:spAutoFit/>
          </a:bodyPr>
          <a:lstStyle>
            <a:lvl1pPr>
              <a:defRPr>
                <a:solidFill>
                  <a:schemeClr val="tx1"/>
                </a:solidFill>
                <a:latin typeface="Amazon Ember" panose="020B0603020204020204" pitchFamily="34" charset="0"/>
              </a:defRPr>
            </a:lvl1pPr>
            <a:lvl2pPr marL="742950" indent="-285750">
              <a:defRPr>
                <a:solidFill>
                  <a:schemeClr val="tx1"/>
                </a:solidFill>
                <a:latin typeface="Amazon Ember" panose="020B0603020204020204" pitchFamily="34" charset="0"/>
              </a:defRPr>
            </a:lvl2pPr>
            <a:lvl3pPr marL="1143000" indent="-228600">
              <a:defRPr>
                <a:solidFill>
                  <a:schemeClr val="tx1"/>
                </a:solidFill>
                <a:latin typeface="Amazon Ember" panose="020B0603020204020204" pitchFamily="34" charset="0"/>
              </a:defRPr>
            </a:lvl3pPr>
            <a:lvl4pPr marL="1600200" indent="-228600">
              <a:defRPr>
                <a:solidFill>
                  <a:schemeClr val="tx1"/>
                </a:solidFill>
                <a:latin typeface="Amazon Ember" panose="020B0603020204020204" pitchFamily="34" charset="0"/>
              </a:defRPr>
            </a:lvl4pPr>
            <a:lvl5pPr marL="2057400" indent="-228600">
              <a:defRPr>
                <a:solidFill>
                  <a:schemeClr val="tx1"/>
                </a:solidFill>
                <a:latin typeface="Amazon Ember" panose="020B0603020204020204" pitchFamily="34" charset="0"/>
              </a:defRPr>
            </a:lvl5pPr>
            <a:lvl6pPr marL="2514600" indent="-228600" defTabSz="457200" fontAlgn="base">
              <a:spcBef>
                <a:spcPct val="0"/>
              </a:spcBef>
              <a:spcAft>
                <a:spcPct val="0"/>
              </a:spcAft>
              <a:defRPr>
                <a:solidFill>
                  <a:schemeClr val="tx1"/>
                </a:solidFill>
                <a:latin typeface="Amazon Ember" panose="020B0603020204020204" pitchFamily="34" charset="0"/>
              </a:defRPr>
            </a:lvl6pPr>
            <a:lvl7pPr marL="2971800" indent="-228600" defTabSz="457200" fontAlgn="base">
              <a:spcBef>
                <a:spcPct val="0"/>
              </a:spcBef>
              <a:spcAft>
                <a:spcPct val="0"/>
              </a:spcAft>
              <a:defRPr>
                <a:solidFill>
                  <a:schemeClr val="tx1"/>
                </a:solidFill>
                <a:latin typeface="Amazon Ember" panose="020B0603020204020204" pitchFamily="34" charset="0"/>
              </a:defRPr>
            </a:lvl7pPr>
            <a:lvl8pPr marL="3429000" indent="-228600" defTabSz="457200" fontAlgn="base">
              <a:spcBef>
                <a:spcPct val="0"/>
              </a:spcBef>
              <a:spcAft>
                <a:spcPct val="0"/>
              </a:spcAft>
              <a:defRPr>
                <a:solidFill>
                  <a:schemeClr val="tx1"/>
                </a:solidFill>
                <a:latin typeface="Amazon Ember" panose="020B0603020204020204" pitchFamily="34" charset="0"/>
              </a:defRPr>
            </a:lvl8pPr>
            <a:lvl9pPr marL="3886200" indent="-228600" defTabSz="457200" fontAlgn="base">
              <a:spcBef>
                <a:spcPct val="0"/>
              </a:spcBef>
              <a:spcAft>
                <a:spcPct val="0"/>
              </a:spcAft>
              <a:defRPr>
                <a:solidFill>
                  <a:schemeClr val="tx1"/>
                </a:solidFill>
                <a:latin typeface="Amazon Ember" panose="020B0603020204020204" pitchFamily="34" charset="0"/>
              </a:defRPr>
            </a:lvl9pPr>
          </a:lstStyle>
          <a:p>
            <a:pPr algn="r" defTabSz="1097212" eaLnBrk="1" fontAlgn="auto" hangingPunct="1">
              <a:spcBef>
                <a:spcPts val="0"/>
              </a:spcBef>
              <a:spcAft>
                <a:spcPts val="0"/>
              </a:spcAft>
              <a:defRPr/>
            </a:pPr>
            <a:r>
              <a:rPr lang="en-US" altLang="x-none" sz="700" dirty="0">
                <a:solidFill>
                  <a:schemeClr val="tx1"/>
                </a:solidFill>
                <a:latin typeface="Amazon Ember" charset="0"/>
                <a:ea typeface="Amazon Ember" charset="0"/>
                <a:cs typeface="Amazon Ember" charset="0"/>
              </a:rPr>
              <a:t>© 2021, Amazon Web Services, Inc. or its affiliates. All rights reserved.</a:t>
            </a:r>
          </a:p>
        </p:txBody>
      </p:sp>
    </p:spTree>
    <p:extLst>
      <p:ext uri="{BB962C8B-B14F-4D97-AF65-F5344CB8AC3E}">
        <p14:creationId xmlns:p14="http://schemas.microsoft.com/office/powerpoint/2010/main" val="131527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AFC4-C295-4329-9F9D-C3F69FAD3506}"/>
              </a:ext>
            </a:extLst>
          </p:cNvPr>
          <p:cNvSpPr>
            <a:spLocks noGrp="1"/>
          </p:cNvSpPr>
          <p:nvPr>
            <p:ph type="title" hasCustomPrompt="1"/>
          </p:nvPr>
        </p:nvSpPr>
        <p:spPr/>
        <p:txBody>
          <a:bodyPr/>
          <a:lstStyle>
            <a:lvl1pPr>
              <a:defRPr/>
            </a:lvl1pPr>
          </a:lstStyle>
          <a:p>
            <a:r>
              <a:rPr lang="en-US" dirty="0"/>
              <a:t>Title and subtitle layout</a:t>
            </a:r>
          </a:p>
        </p:txBody>
      </p:sp>
      <p:sp>
        <p:nvSpPr>
          <p:cNvPr id="4" name="Text Placeholder 3">
            <a:extLst>
              <a:ext uri="{FF2B5EF4-FFF2-40B4-BE49-F238E27FC236}">
                <a16:creationId xmlns:a16="http://schemas.microsoft.com/office/drawing/2014/main" id="{98DC349E-6665-43D9-A78E-58509FAE959E}"/>
              </a:ext>
            </a:extLst>
          </p:cNvPr>
          <p:cNvSpPr>
            <a:spLocks noGrp="1"/>
          </p:cNvSpPr>
          <p:nvPr>
            <p:ph type="body" sz="quarter" idx="10" hasCustomPrompt="1"/>
          </p:nvPr>
        </p:nvSpPr>
        <p:spPr>
          <a:xfrm>
            <a:off x="266700" y="1028700"/>
            <a:ext cx="11658600" cy="304800"/>
          </a:xfrm>
        </p:spPr>
        <p:txBody>
          <a:bodyPr lIns="109728"/>
          <a:lstStyle>
            <a:lvl1pPr marL="0" indent="0">
              <a:buNone/>
              <a:defRPr sz="1200" b="1" cap="all" spc="300" baseline="0">
                <a:solidFill>
                  <a:schemeClr val="accent1"/>
                </a:solidFill>
              </a:defRPr>
            </a:lvl1pPr>
          </a:lstStyle>
          <a:p>
            <a:pPr lvl="0"/>
            <a:r>
              <a:rPr lang="en-US" dirty="0"/>
              <a:t>Enter subtitle here</a:t>
            </a:r>
          </a:p>
        </p:txBody>
      </p:sp>
      <p:sp>
        <p:nvSpPr>
          <p:cNvPr id="5" name="Rectangle 4">
            <a:extLst>
              <a:ext uri="{FF2B5EF4-FFF2-40B4-BE49-F238E27FC236}">
                <a16:creationId xmlns:a16="http://schemas.microsoft.com/office/drawing/2014/main" id="{7EC80D21-6F9D-443D-8D1D-57CBAC59D660}"/>
              </a:ext>
            </a:extLst>
          </p:cNvPr>
          <p:cNvSpPr/>
          <p:nvPr userDrawn="1"/>
        </p:nvSpPr>
        <p:spPr bwMode="auto">
          <a:xfrm rot="5400000">
            <a:off x="-3343837" y="3343838"/>
            <a:ext cx="6858001" cy="170330"/>
          </a:xfrm>
          <a:prstGeom prst="rect">
            <a:avLst/>
          </a:prstGeom>
          <a:gradFill>
            <a:gsLst>
              <a:gs pos="63000">
                <a:srgbClr val="4D64FF"/>
              </a:gs>
              <a:gs pos="9000">
                <a:srgbClr val="FF7847"/>
              </a:gs>
              <a:gs pos="100000">
                <a:srgbClr val="00000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324618453"/>
      </p:ext>
    </p:extLst>
  </p:cSld>
  <p:clrMapOvr>
    <a:masterClrMapping/>
  </p:clrMapOvr>
  <p:extLst>
    <p:ext uri="{DCECCB84-F9BA-43D5-87BE-67443E8EF086}">
      <p15:sldGuideLst xmlns:p15="http://schemas.microsoft.com/office/powerpoint/2012/main">
        <p15:guide id="1" orient="horz" pos="840" userDrawn="1">
          <p15:clr>
            <a:srgbClr val="9FCC3B"/>
          </p15:clr>
        </p15:guide>
        <p15:guide id="2" orient="horz" pos="6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770738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C341CBD-1E82-4E4B-81A6-81BBF40EDA59}"/>
              </a:ext>
            </a:extLst>
          </p:cNvPr>
          <p:cNvPicPr>
            <a:picLocks noChangeAspect="1"/>
          </p:cNvPicPr>
          <p:nvPr userDrawn="1"/>
        </p:nvPicPr>
        <p:blipFill>
          <a:blip r:embed="rId33"/>
          <a:stretch>
            <a:fillRect/>
          </a:stretch>
        </p:blipFill>
        <p:spPr bwMode="ltGray">
          <a:xfrm>
            <a:off x="0" y="0"/>
            <a:ext cx="12192000" cy="6858000"/>
          </a:xfrm>
          <a:prstGeom prst="rect">
            <a:avLst/>
          </a:prstGeom>
        </p:spPr>
      </p:pic>
      <p:sp>
        <p:nvSpPr>
          <p:cNvPr id="2" name="Title Placeholder 1">
            <a:extLst>
              <a:ext uri="{FF2B5EF4-FFF2-40B4-BE49-F238E27FC236}">
                <a16:creationId xmlns:a16="http://schemas.microsoft.com/office/drawing/2014/main" id="{0EE9B75B-FC69-4802-829F-1DE0261000CF}"/>
              </a:ext>
            </a:extLst>
          </p:cNvPr>
          <p:cNvSpPr>
            <a:spLocks noGrp="1"/>
          </p:cNvSpPr>
          <p:nvPr>
            <p:ph type="title"/>
          </p:nvPr>
        </p:nvSpPr>
        <p:spPr>
          <a:xfrm>
            <a:off x="266700" y="371476"/>
            <a:ext cx="11658600" cy="640975"/>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FDE9484-AA49-444D-AF04-5449EEFBF53D}"/>
              </a:ext>
            </a:extLst>
          </p:cNvPr>
          <p:cNvSpPr>
            <a:spLocks noGrp="1"/>
          </p:cNvSpPr>
          <p:nvPr>
            <p:ph type="body" idx="1"/>
          </p:nvPr>
        </p:nvSpPr>
        <p:spPr>
          <a:xfrm>
            <a:off x="266700" y="1485900"/>
            <a:ext cx="11658600" cy="4735887"/>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67F0354-EE90-4314-B552-64800CD777E5}"/>
              </a:ext>
            </a:extLst>
          </p:cNvPr>
          <p:cNvSpPr>
            <a:spLocks noGrp="1"/>
          </p:cNvSpPr>
          <p:nvPr>
            <p:ph type="dt" sz="half" idx="2"/>
          </p:nvPr>
        </p:nvSpPr>
        <p:spPr>
          <a:xfrm>
            <a:off x="266700" y="6884987"/>
            <a:ext cx="2743200" cy="365125"/>
          </a:xfrm>
          <a:prstGeom prst="rect">
            <a:avLst/>
          </a:prstGeom>
        </p:spPr>
        <p:txBody>
          <a:bodyPr vert="horz" lIns="91440" tIns="45720" rIns="91440" bIns="45720" rtlCol="0" anchor="ctr"/>
          <a:lstStyle>
            <a:lvl1pPr algn="l">
              <a:defRPr sz="800">
                <a:solidFill>
                  <a:schemeClr val="tx1">
                    <a:tint val="75000"/>
                  </a:schemeClr>
                </a:solidFill>
              </a:defRPr>
            </a:lvl1pPr>
          </a:lstStyle>
          <a:p>
            <a:fld id="{D51A7184-135E-45B1-A657-F2E8CBC78263}" type="datetimeFigureOut">
              <a:rPr lang="en-US" smtClean="0"/>
              <a:pPr/>
              <a:t>9/28/21</a:t>
            </a:fld>
            <a:endParaRPr lang="en-US" dirty="0"/>
          </a:p>
        </p:txBody>
      </p:sp>
      <p:sp>
        <p:nvSpPr>
          <p:cNvPr id="5" name="Footer Placeholder 4">
            <a:extLst>
              <a:ext uri="{FF2B5EF4-FFF2-40B4-BE49-F238E27FC236}">
                <a16:creationId xmlns:a16="http://schemas.microsoft.com/office/drawing/2014/main" id="{A7282F7C-9208-4537-9576-F6AC3FA2CE7F}"/>
              </a:ext>
            </a:extLst>
          </p:cNvPr>
          <p:cNvSpPr>
            <a:spLocks noGrp="1"/>
          </p:cNvSpPr>
          <p:nvPr>
            <p:ph type="ftr" sz="quarter" idx="3"/>
          </p:nvPr>
        </p:nvSpPr>
        <p:spPr>
          <a:xfrm>
            <a:off x="4038600" y="6884986"/>
            <a:ext cx="41148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9825CD4-9FE3-4FBF-920B-6AAC85319D48}"/>
              </a:ext>
            </a:extLst>
          </p:cNvPr>
          <p:cNvSpPr>
            <a:spLocks noGrp="1"/>
          </p:cNvSpPr>
          <p:nvPr>
            <p:ph type="sldNum" sz="quarter" idx="4"/>
          </p:nvPr>
        </p:nvSpPr>
        <p:spPr>
          <a:xfrm>
            <a:off x="9182100" y="6884985"/>
            <a:ext cx="2743200"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83B3D6B8-A066-4E03-A02F-B10ECA948899}" type="slidenum">
              <a:rPr lang="en-US" smtClean="0"/>
              <a:pPr/>
              <a:t>‹#›</a:t>
            </a:fld>
            <a:endParaRPr lang="en-US" dirty="0"/>
          </a:p>
        </p:txBody>
      </p:sp>
      <p:pic>
        <p:nvPicPr>
          <p:cNvPr id="8" name="Picture 7">
            <a:extLst>
              <a:ext uri="{FF2B5EF4-FFF2-40B4-BE49-F238E27FC236}">
                <a16:creationId xmlns:a16="http://schemas.microsoft.com/office/drawing/2014/main" id="{DA0E6602-52A0-4A9A-98AD-EA6F649959D7}"/>
              </a:ext>
            </a:extLst>
          </p:cNvPr>
          <p:cNvPicPr>
            <a:picLocks noChangeAspect="1"/>
          </p:cNvPicPr>
          <p:nvPr userDrawn="1"/>
        </p:nvPicPr>
        <p:blipFill>
          <a:blip r:embed="rId34"/>
          <a:srcRect/>
          <a:stretch/>
        </p:blipFill>
        <p:spPr>
          <a:xfrm>
            <a:off x="446954" y="6398787"/>
            <a:ext cx="383150" cy="216390"/>
          </a:xfrm>
          <a:prstGeom prst="rect">
            <a:avLst/>
          </a:prstGeom>
        </p:spPr>
      </p:pic>
      <p:sp>
        <p:nvSpPr>
          <p:cNvPr id="9" name="TextBox 3">
            <a:extLst>
              <a:ext uri="{FF2B5EF4-FFF2-40B4-BE49-F238E27FC236}">
                <a16:creationId xmlns:a16="http://schemas.microsoft.com/office/drawing/2014/main" id="{8948951E-23E1-4ACA-9AE7-7C91707AA21E}"/>
              </a:ext>
            </a:extLst>
          </p:cNvPr>
          <p:cNvSpPr txBox="1">
            <a:spLocks noChangeArrowheads="1"/>
          </p:cNvSpPr>
          <p:nvPr userDrawn="1"/>
        </p:nvSpPr>
        <p:spPr bwMode="white">
          <a:xfrm>
            <a:off x="7962900" y="6514602"/>
            <a:ext cx="3962400" cy="107722"/>
          </a:xfrm>
          <a:prstGeom prst="rect">
            <a:avLst/>
          </a:prstGeom>
          <a:noFill/>
          <a:ln>
            <a:noFill/>
          </a:ln>
        </p:spPr>
        <p:txBody>
          <a:bodyPr lIns="0" tIns="0" rIns="0" bIns="0">
            <a:spAutoFit/>
          </a:bodyPr>
          <a:lstStyle>
            <a:lvl1pPr>
              <a:defRPr>
                <a:solidFill>
                  <a:schemeClr val="tx1"/>
                </a:solidFill>
                <a:latin typeface="Amazon Ember" panose="020B0603020204020204" pitchFamily="34" charset="0"/>
              </a:defRPr>
            </a:lvl1pPr>
            <a:lvl2pPr marL="742950" indent="-285750">
              <a:defRPr>
                <a:solidFill>
                  <a:schemeClr val="tx1"/>
                </a:solidFill>
                <a:latin typeface="Amazon Ember" panose="020B0603020204020204" pitchFamily="34" charset="0"/>
              </a:defRPr>
            </a:lvl2pPr>
            <a:lvl3pPr marL="1143000" indent="-228600">
              <a:defRPr>
                <a:solidFill>
                  <a:schemeClr val="tx1"/>
                </a:solidFill>
                <a:latin typeface="Amazon Ember" panose="020B0603020204020204" pitchFamily="34" charset="0"/>
              </a:defRPr>
            </a:lvl3pPr>
            <a:lvl4pPr marL="1600200" indent="-228600">
              <a:defRPr>
                <a:solidFill>
                  <a:schemeClr val="tx1"/>
                </a:solidFill>
                <a:latin typeface="Amazon Ember" panose="020B0603020204020204" pitchFamily="34" charset="0"/>
              </a:defRPr>
            </a:lvl4pPr>
            <a:lvl5pPr marL="2057400" indent="-228600">
              <a:defRPr>
                <a:solidFill>
                  <a:schemeClr val="tx1"/>
                </a:solidFill>
                <a:latin typeface="Amazon Ember" panose="020B0603020204020204" pitchFamily="34" charset="0"/>
              </a:defRPr>
            </a:lvl5pPr>
            <a:lvl6pPr marL="2514600" indent="-228600" defTabSz="457200" fontAlgn="base">
              <a:spcBef>
                <a:spcPct val="0"/>
              </a:spcBef>
              <a:spcAft>
                <a:spcPct val="0"/>
              </a:spcAft>
              <a:defRPr>
                <a:solidFill>
                  <a:schemeClr val="tx1"/>
                </a:solidFill>
                <a:latin typeface="Amazon Ember" panose="020B0603020204020204" pitchFamily="34" charset="0"/>
              </a:defRPr>
            </a:lvl6pPr>
            <a:lvl7pPr marL="2971800" indent="-228600" defTabSz="457200" fontAlgn="base">
              <a:spcBef>
                <a:spcPct val="0"/>
              </a:spcBef>
              <a:spcAft>
                <a:spcPct val="0"/>
              </a:spcAft>
              <a:defRPr>
                <a:solidFill>
                  <a:schemeClr val="tx1"/>
                </a:solidFill>
                <a:latin typeface="Amazon Ember" panose="020B0603020204020204" pitchFamily="34" charset="0"/>
              </a:defRPr>
            </a:lvl7pPr>
            <a:lvl8pPr marL="3429000" indent="-228600" defTabSz="457200" fontAlgn="base">
              <a:spcBef>
                <a:spcPct val="0"/>
              </a:spcBef>
              <a:spcAft>
                <a:spcPct val="0"/>
              </a:spcAft>
              <a:defRPr>
                <a:solidFill>
                  <a:schemeClr val="tx1"/>
                </a:solidFill>
                <a:latin typeface="Amazon Ember" panose="020B0603020204020204" pitchFamily="34" charset="0"/>
              </a:defRPr>
            </a:lvl8pPr>
            <a:lvl9pPr marL="3886200" indent="-228600" defTabSz="457200" fontAlgn="base">
              <a:spcBef>
                <a:spcPct val="0"/>
              </a:spcBef>
              <a:spcAft>
                <a:spcPct val="0"/>
              </a:spcAft>
              <a:defRPr>
                <a:solidFill>
                  <a:schemeClr val="tx1"/>
                </a:solidFill>
                <a:latin typeface="Amazon Ember" panose="020B0603020204020204" pitchFamily="34" charset="0"/>
              </a:defRPr>
            </a:lvl9pPr>
          </a:lstStyle>
          <a:p>
            <a:pPr algn="r" defTabSz="1097212" eaLnBrk="1" fontAlgn="auto" hangingPunct="1">
              <a:spcBef>
                <a:spcPts val="0"/>
              </a:spcBef>
              <a:spcAft>
                <a:spcPts val="0"/>
              </a:spcAft>
              <a:defRPr/>
            </a:pPr>
            <a:r>
              <a:rPr lang="en-US" altLang="x-none" sz="700" dirty="0">
                <a:solidFill>
                  <a:schemeClr val="tx1"/>
                </a:solidFill>
                <a:latin typeface="Amazon Ember" charset="0"/>
                <a:ea typeface="Amazon Ember" charset="0"/>
                <a:cs typeface="Amazon Ember" charset="0"/>
              </a:rPr>
              <a:t>© 2021, Amazon Web Services, Inc. or its affiliates. All rights reserved.</a:t>
            </a:r>
          </a:p>
        </p:txBody>
      </p:sp>
    </p:spTree>
    <p:extLst>
      <p:ext uri="{BB962C8B-B14F-4D97-AF65-F5344CB8AC3E}">
        <p14:creationId xmlns:p14="http://schemas.microsoft.com/office/powerpoint/2010/main" val="2784851331"/>
      </p:ext>
    </p:extLst>
  </p:cSld>
  <p:clrMap bg1="dk1" tx1="lt1" bg2="dk2" tx2="lt2" accent1="accent1" accent2="accent2" accent3="accent3" accent4="accent4" accent5="accent5" accent6="accent6" hlink="hlink" folHlink="folHlink"/>
  <p:sldLayoutIdLst>
    <p:sldLayoutId id="2147483660" r:id="rId1"/>
    <p:sldLayoutId id="2147483649" r:id="rId2"/>
    <p:sldLayoutId id="2147483661" r:id="rId3"/>
    <p:sldLayoutId id="2147483662" r:id="rId4"/>
    <p:sldLayoutId id="2147483663" r:id="rId5"/>
    <p:sldLayoutId id="2147483654" r:id="rId6"/>
    <p:sldLayoutId id="2147483665" r:id="rId7"/>
    <p:sldLayoutId id="2147483664" r:id="rId8"/>
    <p:sldLayoutId id="2147483655" r:id="rId9"/>
    <p:sldLayoutId id="2147483650" r:id="rId10"/>
    <p:sldLayoutId id="2147483680" r:id="rId11"/>
    <p:sldLayoutId id="2147483666" r:id="rId12"/>
    <p:sldLayoutId id="2147483667" r:id="rId13"/>
    <p:sldLayoutId id="2147483668" r:id="rId14"/>
    <p:sldLayoutId id="2147483652" r:id="rId15"/>
    <p:sldLayoutId id="2147483670" r:id="rId16"/>
    <p:sldLayoutId id="2147483669" r:id="rId17"/>
    <p:sldLayoutId id="2147483671" r:id="rId18"/>
    <p:sldLayoutId id="2147483672" r:id="rId19"/>
    <p:sldLayoutId id="2147483673" r:id="rId20"/>
    <p:sldLayoutId id="2147483675" r:id="rId21"/>
    <p:sldLayoutId id="2147483651" r:id="rId22"/>
    <p:sldLayoutId id="2147483676" r:id="rId23"/>
    <p:sldLayoutId id="2147483677" r:id="rId24"/>
    <p:sldLayoutId id="2147483653" r:id="rId25"/>
    <p:sldLayoutId id="2147483656" r:id="rId26"/>
    <p:sldLayoutId id="2147483657" r:id="rId27"/>
    <p:sldLayoutId id="2147483658" r:id="rId28"/>
    <p:sldLayoutId id="2147483659" r:id="rId29"/>
    <p:sldLayoutId id="2147483678" r:id="rId30"/>
    <p:sldLayoutId id="2147483679" r:id="rId3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0"/>
        </a:spcBef>
        <a:spcAft>
          <a:spcPts val="1200"/>
        </a:spcAft>
        <a:buSzPct val="90000"/>
        <a:buFont typeface="Amazon Ember" panose="020B0603020204020204" pitchFamily="34" charset="0"/>
        <a:buChar char="•"/>
        <a:defRPr sz="2800" kern="1200">
          <a:solidFill>
            <a:schemeClr val="tx1"/>
          </a:solidFill>
          <a:latin typeface="+mn-lt"/>
          <a:ea typeface="+mn-ea"/>
          <a:cs typeface="+mn-cs"/>
        </a:defRPr>
      </a:lvl1pPr>
      <a:lvl2pPr marL="457200" indent="-228600" algn="l" defTabSz="914400" rtl="0" eaLnBrk="1" latinLnBrk="0" hangingPunct="1">
        <a:lnSpc>
          <a:spcPct val="9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2pPr>
      <a:lvl3pPr marL="685800" indent="-228600" algn="l" defTabSz="914400" rtl="0" eaLnBrk="1" latinLnBrk="0" hangingPunct="1">
        <a:lnSpc>
          <a:spcPct val="90000"/>
        </a:lnSpc>
        <a:spcBef>
          <a:spcPts val="0"/>
        </a:spcBef>
        <a:spcAft>
          <a:spcPts val="1200"/>
        </a:spcAft>
        <a:buSzPct val="90000"/>
        <a:buFont typeface="Amazon Ember" panose="020B0603020204020204" pitchFamily="34" charset="0"/>
        <a:buChar char="–"/>
        <a:defRPr sz="2000" kern="1200">
          <a:solidFill>
            <a:schemeClr val="tx1"/>
          </a:solidFill>
          <a:latin typeface="+mn-lt"/>
          <a:ea typeface="+mn-ea"/>
          <a:cs typeface="+mn-cs"/>
        </a:defRPr>
      </a:lvl3pPr>
      <a:lvl4pPr marL="914400" indent="-228600" algn="l" defTabSz="914400" rtl="0" eaLnBrk="1" latinLnBrk="0" hangingPunct="1">
        <a:lnSpc>
          <a:spcPct val="90000"/>
        </a:lnSpc>
        <a:spcBef>
          <a:spcPts val="0"/>
        </a:spcBef>
        <a:spcAft>
          <a:spcPts val="1200"/>
        </a:spcAft>
        <a:buFont typeface="Amazon Ember" panose="020B0603020204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90000"/>
        </a:lnSpc>
        <a:spcBef>
          <a:spcPts val="0"/>
        </a:spcBef>
        <a:spcAft>
          <a:spcPts val="1200"/>
        </a:spcAft>
        <a:buFont typeface="Amazon Ember" panose="020B0603020204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68" userDrawn="1">
          <p15:clr>
            <a:srgbClr val="F26B43"/>
          </p15:clr>
        </p15:guide>
        <p15:guide id="2" orient="horz" pos="240" userDrawn="1">
          <p15:clr>
            <a:srgbClr val="F26B43"/>
          </p15:clr>
        </p15:guide>
        <p15:guide id="3" pos="7512" userDrawn="1">
          <p15:clr>
            <a:srgbClr val="F26B43"/>
          </p15:clr>
        </p15:guide>
        <p15:guide id="4" orient="horz" pos="3936" userDrawn="1">
          <p15:clr>
            <a:srgbClr val="F26B43"/>
          </p15:clr>
        </p15:guide>
        <p15:guide id="5" pos="240" userDrawn="1">
          <p15:clr>
            <a:srgbClr val="F26B43"/>
          </p15:clr>
        </p15:guide>
        <p15:guide id="6" pos="7440" userDrawn="1">
          <p15:clr>
            <a:srgbClr val="F26B43"/>
          </p15:clr>
        </p15:guide>
        <p15:guide id="8" orient="horz" pos="93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c0KYU2j0TM4" TargetMode="External"/><Relationship Id="rId2" Type="http://schemas.openxmlformats.org/officeDocument/2006/relationships/hyperlink" Target="https://aws.amazon.com/developer/community/heroes/margaret-valtierra/" TargetMode="External"/><Relationship Id="rId1" Type="http://schemas.openxmlformats.org/officeDocument/2006/relationships/slideLayout" Target="../slideLayouts/slideLayout26.xml"/><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aws.amazon.com/developer/community/usergroups/" TargetMode="External"/><Relationship Id="rId2" Type="http://schemas.openxmlformats.org/officeDocument/2006/relationships/slide" Target="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63FED237-1C21-F94E-9BD1-E35949D6760C}"/>
              </a:ext>
            </a:extLst>
          </p:cNvPr>
          <p:cNvSpPr>
            <a:spLocks noGrp="1"/>
          </p:cNvSpPr>
          <p:nvPr>
            <p:ph type="ctrTitle" idx="4294967295"/>
          </p:nvPr>
        </p:nvSpPr>
        <p:spPr>
          <a:xfrm>
            <a:off x="437082" y="2282967"/>
            <a:ext cx="8950757" cy="1823084"/>
          </a:xfrm>
        </p:spPr>
        <p:txBody>
          <a:bodyPr/>
          <a:lstStyle/>
          <a:p>
            <a:r>
              <a:rPr lang="en-US" sz="6600" dirty="0"/>
              <a:t>re:Invent Guide for Introverts</a:t>
            </a:r>
          </a:p>
        </p:txBody>
      </p:sp>
    </p:spTree>
    <p:extLst>
      <p:ext uri="{BB962C8B-B14F-4D97-AF65-F5344CB8AC3E}">
        <p14:creationId xmlns:p14="http://schemas.microsoft.com/office/powerpoint/2010/main" val="382724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48D0F01-ACB6-FC4E-8DAC-135401AE664C}"/>
              </a:ext>
            </a:extLst>
          </p:cNvPr>
          <p:cNvGrpSpPr/>
          <p:nvPr/>
        </p:nvGrpSpPr>
        <p:grpSpPr>
          <a:xfrm>
            <a:off x="0" y="0"/>
            <a:ext cx="12192001" cy="756918"/>
            <a:chOff x="-118" y="-2316"/>
            <a:chExt cx="14638338" cy="756918"/>
          </a:xfrm>
        </p:grpSpPr>
        <p:sp>
          <p:nvSpPr>
            <p:cNvPr id="33" name="Rectangle 32">
              <a:extLst>
                <a:ext uri="{FF2B5EF4-FFF2-40B4-BE49-F238E27FC236}">
                  <a16:creationId xmlns:a16="http://schemas.microsoft.com/office/drawing/2014/main" id="{F01088CA-8EDD-A945-95D9-8564B36ED55F}"/>
                </a:ext>
              </a:extLst>
            </p:cNvPr>
            <p:cNvSpPr/>
            <p:nvPr/>
          </p:nvSpPr>
          <p:spPr>
            <a:xfrm>
              <a:off x="-118" y="-2316"/>
              <a:ext cx="14638338" cy="75691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a:gsLst>
                    <a:gs pos="68000">
                      <a:srgbClr val="FD8F33"/>
                    </a:gs>
                    <a:gs pos="0">
                      <a:srgbClr val="C391E9"/>
                    </a:gs>
                    <a:gs pos="100000">
                      <a:schemeClr val="accent3">
                        <a:lumMod val="40000"/>
                        <a:lumOff val="60000"/>
                      </a:schemeClr>
                    </a:gs>
                  </a:gsLst>
                  <a:lin ang="2400000" scaled="0"/>
                </a:gradFill>
              </a:endParaRPr>
            </a:p>
          </p:txBody>
        </p:sp>
        <p:sp>
          <p:nvSpPr>
            <p:cNvPr id="34" name="Rectangle 33">
              <a:hlinkClick r:id="" action="ppaction://noaction"/>
              <a:extLst>
                <a:ext uri="{FF2B5EF4-FFF2-40B4-BE49-F238E27FC236}">
                  <a16:creationId xmlns:a16="http://schemas.microsoft.com/office/drawing/2014/main" id="{E4A27FCB-7DC5-6344-A2C1-B4147AB81211}"/>
                </a:ext>
              </a:extLst>
            </p:cNvPr>
            <p:cNvSpPr/>
            <p:nvPr/>
          </p:nvSpPr>
          <p:spPr>
            <a:xfrm>
              <a:off x="9185759" y="208810"/>
              <a:ext cx="699496"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LEARN</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35" name="Straight Connector 34">
              <a:extLst>
                <a:ext uri="{FF2B5EF4-FFF2-40B4-BE49-F238E27FC236}">
                  <a16:creationId xmlns:a16="http://schemas.microsoft.com/office/drawing/2014/main" id="{49B5F63F-2354-C04E-BD79-4E7BCF551B90}"/>
                </a:ext>
              </a:extLst>
            </p:cNvPr>
            <p:cNvCxnSpPr>
              <a:cxnSpLocks/>
            </p:cNvCxnSpPr>
            <p:nvPr/>
          </p:nvCxnSpPr>
          <p:spPr>
            <a:xfrm>
              <a:off x="-118" y="754602"/>
              <a:ext cx="14638338" cy="0"/>
            </a:xfrm>
            <a:prstGeom prst="line">
              <a:avLst/>
            </a:prstGeom>
            <a:ln>
              <a:gradFill>
                <a:gsLst>
                  <a:gs pos="100000">
                    <a:srgbClr val="00137C"/>
                  </a:gs>
                  <a:gs pos="0">
                    <a:srgbClr val="3D3FBC"/>
                  </a:gs>
                </a:gsLst>
                <a:lin ang="10800000" scaled="0"/>
              </a:gradFill>
            </a:ln>
          </p:spPr>
          <p:style>
            <a:lnRef idx="1">
              <a:schemeClr val="accent1"/>
            </a:lnRef>
            <a:fillRef idx="0">
              <a:schemeClr val="accent1"/>
            </a:fillRef>
            <a:effectRef idx="0">
              <a:schemeClr val="accent1"/>
            </a:effectRef>
            <a:fontRef idx="minor">
              <a:schemeClr val="tx1"/>
            </a:fontRef>
          </p:style>
        </p:cxnSp>
        <p:sp>
          <p:nvSpPr>
            <p:cNvPr id="36" name="Rectangle 35">
              <a:hlinkClick r:id="" action="ppaction://noaction"/>
              <a:extLst>
                <a:ext uri="{FF2B5EF4-FFF2-40B4-BE49-F238E27FC236}">
                  <a16:creationId xmlns:a16="http://schemas.microsoft.com/office/drawing/2014/main" id="{59E75162-2337-3B42-BD1B-EF39390CDD2C}"/>
                </a:ext>
              </a:extLst>
            </p:cNvPr>
            <p:cNvSpPr/>
            <p:nvPr/>
          </p:nvSpPr>
          <p:spPr>
            <a:xfrm>
              <a:off x="5908683" y="208810"/>
              <a:ext cx="1053560"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KEYNOTES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7" name="Rectangle 36">
              <a:hlinkClick r:id="" action="ppaction://noaction"/>
              <a:extLst>
                <a:ext uri="{FF2B5EF4-FFF2-40B4-BE49-F238E27FC236}">
                  <a16:creationId xmlns:a16="http://schemas.microsoft.com/office/drawing/2014/main" id="{FC7EB79C-38C3-B546-86DB-92F0FE126827}"/>
                </a:ext>
              </a:extLst>
            </p:cNvPr>
            <p:cNvSpPr/>
            <p:nvPr/>
          </p:nvSpPr>
          <p:spPr>
            <a:xfrm>
              <a:off x="7461317" y="208810"/>
              <a:ext cx="1225369"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LEADERSHIP</a:t>
              </a:r>
              <a:b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b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SESSIONS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0" name="Rectangle 49">
              <a:hlinkClick r:id="" action="ppaction://noaction"/>
              <a:extLst>
                <a:ext uri="{FF2B5EF4-FFF2-40B4-BE49-F238E27FC236}">
                  <a16:creationId xmlns:a16="http://schemas.microsoft.com/office/drawing/2014/main" id="{20BB20CC-47C8-DA47-887F-02C3E17500AA}"/>
                </a:ext>
              </a:extLst>
            </p:cNvPr>
            <p:cNvSpPr/>
            <p:nvPr/>
          </p:nvSpPr>
          <p:spPr>
            <a:xfrm>
              <a:off x="11517858" y="208808"/>
              <a:ext cx="1082760" cy="3656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RESOURCES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1" name="Rectangle 50">
              <a:hlinkClick r:id="" action="ppaction://noaction"/>
              <a:extLst>
                <a:ext uri="{FF2B5EF4-FFF2-40B4-BE49-F238E27FC236}">
                  <a16:creationId xmlns:a16="http://schemas.microsoft.com/office/drawing/2014/main" id="{17F2B828-2595-2B46-9C41-D939A4DFE0FE}"/>
                </a:ext>
              </a:extLst>
            </p:cNvPr>
            <p:cNvSpPr/>
            <p:nvPr/>
          </p:nvSpPr>
          <p:spPr>
            <a:xfrm>
              <a:off x="13099689" y="208811"/>
              <a:ext cx="1218316" cy="365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MAKE A PLAN</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2" name="Rectangle 51">
              <a:hlinkClick r:id="" action="ppaction://noaction"/>
              <a:extLst>
                <a:ext uri="{FF2B5EF4-FFF2-40B4-BE49-F238E27FC236}">
                  <a16:creationId xmlns:a16="http://schemas.microsoft.com/office/drawing/2014/main" id="{5F2187E8-B4E1-B647-8590-88F9EA8AA1A7}"/>
                </a:ext>
              </a:extLst>
            </p:cNvPr>
            <p:cNvSpPr/>
            <p:nvPr/>
          </p:nvSpPr>
          <p:spPr>
            <a:xfrm>
              <a:off x="10384328" y="208810"/>
              <a:ext cx="634456"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PLAY</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3" name="Rectangle 52">
              <a:hlinkClick r:id="" action="ppaction://noaction"/>
              <a:extLst>
                <a:ext uri="{FF2B5EF4-FFF2-40B4-BE49-F238E27FC236}">
                  <a16:creationId xmlns:a16="http://schemas.microsoft.com/office/drawing/2014/main" id="{43980251-F855-F140-9E03-2A38778A7479}"/>
                </a:ext>
              </a:extLst>
            </p:cNvPr>
            <p:cNvSpPr/>
            <p:nvPr/>
          </p:nvSpPr>
          <p:spPr>
            <a:xfrm>
              <a:off x="3732636" y="208810"/>
              <a:ext cx="1676973"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OTHER RECOMMENDATIONS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4" name="Rectangle 53">
              <a:hlinkClick r:id="" action="ppaction://noaction"/>
              <a:extLst>
                <a:ext uri="{FF2B5EF4-FFF2-40B4-BE49-F238E27FC236}">
                  <a16:creationId xmlns:a16="http://schemas.microsoft.com/office/drawing/2014/main" id="{24D551C1-F2F3-FC44-B01F-3EEDD0B43F2A}"/>
                </a:ext>
              </a:extLst>
            </p:cNvPr>
            <p:cNvSpPr/>
            <p:nvPr/>
          </p:nvSpPr>
          <p:spPr>
            <a:xfrm>
              <a:off x="2024511" y="208810"/>
              <a:ext cx="1209052" cy="365653"/>
            </a:xfrm>
            <a:prstGeom prst="rect">
              <a:avLst/>
            </a:prstGeom>
            <a:gradFill>
              <a:gsLst>
                <a:gs pos="0">
                  <a:srgbClr val="FF6138"/>
                </a:gs>
                <a:gs pos="100000">
                  <a:srgbClr val="FF99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rgbClr val="00137C"/>
                  </a:solidFill>
                  <a:latin typeface="Amazon Ember" panose="020B0603020204020204" pitchFamily="34" charset="0"/>
                  <a:ea typeface="Amazon Ember" panose="020B0603020204020204" pitchFamily="34" charset="0"/>
                  <a:cs typeface="Amazon Ember" panose="020B0603020204020204" pitchFamily="34" charset="0"/>
                </a:rPr>
                <a:t>INTERACTIVE SESSIONS</a:t>
              </a:r>
              <a:endParaRPr lang="en-IN" sz="800" b="1" spc="80" dirty="0">
                <a:solidFill>
                  <a:srgbClr val="00137C"/>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5" name="Rectangle 54">
              <a:hlinkClick r:id="" action="ppaction://noaction"/>
              <a:extLst>
                <a:ext uri="{FF2B5EF4-FFF2-40B4-BE49-F238E27FC236}">
                  <a16:creationId xmlns:a16="http://schemas.microsoft.com/office/drawing/2014/main" id="{AC28457F-3BD6-5947-89ED-EA1AA29E2850}"/>
                </a:ext>
              </a:extLst>
            </p:cNvPr>
            <p:cNvSpPr/>
            <p:nvPr/>
          </p:nvSpPr>
          <p:spPr>
            <a:xfrm>
              <a:off x="316386" y="208810"/>
              <a:ext cx="1209052"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BREAKOUT SESSIONS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56" name="Rectangle 55">
            <a:extLst>
              <a:ext uri="{FF2B5EF4-FFF2-40B4-BE49-F238E27FC236}">
                <a16:creationId xmlns:a16="http://schemas.microsoft.com/office/drawing/2014/main" id="{4468E207-F551-574B-94DE-4E5EE5703DA3}"/>
              </a:ext>
            </a:extLst>
          </p:cNvPr>
          <p:cNvSpPr/>
          <p:nvPr/>
        </p:nvSpPr>
        <p:spPr>
          <a:xfrm>
            <a:off x="4280597" y="3161940"/>
            <a:ext cx="3150840" cy="707886"/>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Shift-left sounds great but what checks should go before deployment and what must be enforced once in AWS? I am eager to see all the AWS security tools working in concert.  Workshop.</a:t>
            </a:r>
          </a:p>
        </p:txBody>
      </p:sp>
      <p:sp>
        <p:nvSpPr>
          <p:cNvPr id="57" name="Rectangle 56">
            <a:extLst>
              <a:ext uri="{FF2B5EF4-FFF2-40B4-BE49-F238E27FC236}">
                <a16:creationId xmlns:a16="http://schemas.microsoft.com/office/drawing/2014/main" id="{69CE1020-4695-DF4C-B3FE-A34920715A9C}"/>
              </a:ext>
            </a:extLst>
          </p:cNvPr>
          <p:cNvSpPr/>
          <p:nvPr/>
        </p:nvSpPr>
        <p:spPr>
          <a:xfrm>
            <a:off x="4280597" y="3944950"/>
            <a:ext cx="3150840" cy="1477328"/>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This workshop dives deep into the importance of and mechanisms for meeting security and compliance requirements for your organization. Learn ways that you can enforce pre- and post-deployment standards, shift-left testing, and use of services like Amazon </a:t>
            </a:r>
            <a:r>
              <a:rPr lang="en-US" sz="1000" dirty="0" err="1">
                <a:latin typeface="Amazon Ember" panose="020B0603020204020204" pitchFamily="34" charset="0"/>
                <a:ea typeface="Amazon Ember" panose="020B0603020204020204" pitchFamily="34" charset="0"/>
                <a:cs typeface="Amazon Ember" panose="020B0603020204020204" pitchFamily="34" charset="0"/>
              </a:rPr>
              <a:t>CodeGuru</a:t>
            </a:r>
            <a:r>
              <a:rPr lang="en-US" sz="1000" dirty="0">
                <a:latin typeface="Amazon Ember" panose="020B0603020204020204" pitchFamily="34" charset="0"/>
                <a:ea typeface="Amazon Ember" panose="020B0603020204020204" pitchFamily="34" charset="0"/>
                <a:cs typeface="Amazon Ember" panose="020B0603020204020204" pitchFamily="34" charset="0"/>
              </a:rPr>
              <a:t> Reviewer, AWS CloudFormation Guard, and AWS Config for security static analysis and runtime compliance checks. Join this talk and bring your questions.</a:t>
            </a:r>
          </a:p>
        </p:txBody>
      </p:sp>
      <p:sp>
        <p:nvSpPr>
          <p:cNvPr id="59" name="Rectangle 58">
            <a:extLst>
              <a:ext uri="{FF2B5EF4-FFF2-40B4-BE49-F238E27FC236}">
                <a16:creationId xmlns:a16="http://schemas.microsoft.com/office/drawing/2014/main" id="{1A2821BE-5A41-E844-8A98-75CD1C1643C6}"/>
              </a:ext>
            </a:extLst>
          </p:cNvPr>
          <p:cNvSpPr/>
          <p:nvPr/>
        </p:nvSpPr>
        <p:spPr>
          <a:xfrm>
            <a:off x="8167882" y="3161940"/>
            <a:ext cx="3150840" cy="400110"/>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This hands-on session checks three boxes with one event: scale, K8s, and savings. Workshop.</a:t>
            </a:r>
          </a:p>
        </p:txBody>
      </p:sp>
      <p:sp>
        <p:nvSpPr>
          <p:cNvPr id="60" name="Rectangle 59">
            <a:extLst>
              <a:ext uri="{FF2B5EF4-FFF2-40B4-BE49-F238E27FC236}">
                <a16:creationId xmlns:a16="http://schemas.microsoft.com/office/drawing/2014/main" id="{1CB78529-A5DB-CB48-B7B2-FB40420F8526}"/>
              </a:ext>
            </a:extLst>
          </p:cNvPr>
          <p:cNvSpPr/>
          <p:nvPr/>
        </p:nvSpPr>
        <p:spPr>
          <a:xfrm>
            <a:off x="8167882" y="3944950"/>
            <a:ext cx="3150840" cy="2092881"/>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Containers are usually stateless and fault-tolerant, making them a great fit for Amazon EC2 Spot Instances. Learn how the latest AWS features make provisioning, managing, and maintaining Kubernetes clusters on Spot Instances easier than ever and help you optimize cost and scale. Join this workshop to learn best practices for provisioning and scaling worker nodes, handling Spot interruptions, and designing for fault tolerance. Whether you are using Amazon EKS or open-source Kubernetes, attend this workshop to learn how you can power your Kubernetes node groups with Spot Instances to save up to 90% on compute costs.</a:t>
            </a:r>
          </a:p>
        </p:txBody>
      </p:sp>
      <p:sp>
        <p:nvSpPr>
          <p:cNvPr id="62" name="Rectangle 61">
            <a:extLst>
              <a:ext uri="{FF2B5EF4-FFF2-40B4-BE49-F238E27FC236}">
                <a16:creationId xmlns:a16="http://schemas.microsoft.com/office/drawing/2014/main" id="{87AE43CF-69AA-B74F-8DF9-012BE7482F37}"/>
              </a:ext>
            </a:extLst>
          </p:cNvPr>
          <p:cNvSpPr/>
          <p:nvPr/>
        </p:nvSpPr>
        <p:spPr>
          <a:xfrm>
            <a:off x="393311" y="3161940"/>
            <a:ext cx="3150840" cy="707886"/>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Gravitron2 is exciting and powerful, but what does it mean for all my existing workloads? Definitely taking screen shots of slides from this talk. Chalk Talk.</a:t>
            </a:r>
          </a:p>
        </p:txBody>
      </p:sp>
      <p:sp>
        <p:nvSpPr>
          <p:cNvPr id="63" name="Rectangle 62">
            <a:extLst>
              <a:ext uri="{FF2B5EF4-FFF2-40B4-BE49-F238E27FC236}">
                <a16:creationId xmlns:a16="http://schemas.microsoft.com/office/drawing/2014/main" id="{847A5B3B-312A-F34D-A7E1-654C2D48BE43}"/>
              </a:ext>
            </a:extLst>
          </p:cNvPr>
          <p:cNvSpPr/>
          <p:nvPr/>
        </p:nvSpPr>
        <p:spPr>
          <a:xfrm>
            <a:off x="393311" y="3944950"/>
            <a:ext cx="3150840" cy="2246769"/>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AWS Graviton2 processors are custom built by AWS to enable improved price-performance for workloads in Amazon EC2. Instances powered by Graviton2 processors can provide up to 40 percent better price-performance over comparable x86-based instances for a wide variety of workloads. Containerized applications, in particular, are great candidates to run on Graviton2-based instances because of their ease of portability. In this chalk talk, learn about building multi-architecture container images and working with popular orchestration services such as Amazon EKS and Amazon ECS to run your containerized workloads with Graviton2.</a:t>
            </a:r>
          </a:p>
        </p:txBody>
      </p:sp>
      <p:sp>
        <p:nvSpPr>
          <p:cNvPr id="77" name="Rectangle 76">
            <a:extLst>
              <a:ext uri="{FF2B5EF4-FFF2-40B4-BE49-F238E27FC236}">
                <a16:creationId xmlns:a16="http://schemas.microsoft.com/office/drawing/2014/main" id="{7BE736E3-682B-7241-98C1-3D6F6D322BC5}"/>
              </a:ext>
            </a:extLst>
          </p:cNvPr>
          <p:cNvSpPr/>
          <p:nvPr/>
        </p:nvSpPr>
        <p:spPr>
          <a:xfrm>
            <a:off x="4280597" y="944252"/>
            <a:ext cx="2368176" cy="1508105"/>
          </a:xfrm>
          <a:prstGeom prst="rect">
            <a:avLst/>
          </a:prstGeom>
        </p:spPr>
        <p:txBody>
          <a:bodyPr wrap="square">
            <a:spAutoFit/>
          </a:bodyPr>
          <a:lstStyle/>
          <a:p>
            <a:r>
              <a:rPr lang="en-US" sz="1200" b="1" spc="100" dirty="0">
                <a:solidFill>
                  <a:srgbClr val="FF7847"/>
                </a:solidFill>
                <a:latin typeface="Amazon Ember" panose="020B0603020204020204" pitchFamily="34" charset="0"/>
                <a:ea typeface="Amazon Ember" panose="020B0603020204020204" pitchFamily="34" charset="0"/>
                <a:cs typeface="Amazon Ember" panose="020B0603020204020204" pitchFamily="34" charset="0"/>
              </a:rPr>
              <a:t>DOP401</a:t>
            </a:r>
          </a:p>
          <a:p>
            <a:r>
              <a:rPr lang="en-US" sz="2000" b="1" dirty="0">
                <a:latin typeface="+mj-lt"/>
                <a:ea typeface="Amazon Ember" panose="020B0603020204020204" pitchFamily="34" charset="0"/>
                <a:cs typeface="Amazon Ember" panose="020B0603020204020204" pitchFamily="34" charset="0"/>
              </a:rPr>
              <a:t>Continuous compliance for infrastructure as code</a:t>
            </a:r>
          </a:p>
        </p:txBody>
      </p:sp>
      <p:sp>
        <p:nvSpPr>
          <p:cNvPr id="78" name="Rectangle 77">
            <a:extLst>
              <a:ext uri="{FF2B5EF4-FFF2-40B4-BE49-F238E27FC236}">
                <a16:creationId xmlns:a16="http://schemas.microsoft.com/office/drawing/2014/main" id="{C5D41252-A80F-CE45-9E07-7C674FBB4084}"/>
              </a:ext>
            </a:extLst>
          </p:cNvPr>
          <p:cNvSpPr/>
          <p:nvPr/>
        </p:nvSpPr>
        <p:spPr>
          <a:xfrm>
            <a:off x="8167882" y="944252"/>
            <a:ext cx="2368176" cy="1815882"/>
          </a:xfrm>
          <a:prstGeom prst="rect">
            <a:avLst/>
          </a:prstGeom>
        </p:spPr>
        <p:txBody>
          <a:bodyPr wrap="square">
            <a:spAutoFit/>
          </a:bodyPr>
          <a:lstStyle/>
          <a:p>
            <a:r>
              <a:rPr lang="en-US" sz="1200" b="1" spc="100" dirty="0">
                <a:solidFill>
                  <a:srgbClr val="FF7847"/>
                </a:solidFill>
                <a:latin typeface="Amazon Ember" panose="020B0603020204020204" pitchFamily="34" charset="0"/>
                <a:ea typeface="Amazon Ember" panose="020B0603020204020204" pitchFamily="34" charset="0"/>
                <a:cs typeface="Amazon Ember" panose="020B0603020204020204" pitchFamily="34" charset="0"/>
              </a:rPr>
              <a:t>CMP205</a:t>
            </a:r>
          </a:p>
          <a:p>
            <a:r>
              <a:rPr lang="en-US" sz="2000" b="1" dirty="0">
                <a:latin typeface="+mj-lt"/>
                <a:ea typeface="Amazon Ember" panose="020B0603020204020204" pitchFamily="34" charset="0"/>
                <a:cs typeface="Amazon Ember" panose="020B0603020204020204" pitchFamily="34" charset="0"/>
              </a:rPr>
              <a:t>Scaling Kubernetes for less with Amazon EC2 Spot Instances</a:t>
            </a:r>
          </a:p>
        </p:txBody>
      </p:sp>
      <p:sp>
        <p:nvSpPr>
          <p:cNvPr id="79" name="Rectangle 78">
            <a:extLst>
              <a:ext uri="{FF2B5EF4-FFF2-40B4-BE49-F238E27FC236}">
                <a16:creationId xmlns:a16="http://schemas.microsoft.com/office/drawing/2014/main" id="{D84947E0-BC92-C745-9CE5-E1B4264DDD8A}"/>
              </a:ext>
            </a:extLst>
          </p:cNvPr>
          <p:cNvSpPr/>
          <p:nvPr/>
        </p:nvSpPr>
        <p:spPr>
          <a:xfrm>
            <a:off x="393311" y="944252"/>
            <a:ext cx="2368176" cy="2123658"/>
          </a:xfrm>
          <a:prstGeom prst="rect">
            <a:avLst/>
          </a:prstGeom>
        </p:spPr>
        <p:txBody>
          <a:bodyPr wrap="square">
            <a:spAutoFit/>
          </a:bodyPr>
          <a:lstStyle/>
          <a:p>
            <a:r>
              <a:rPr lang="en-US" sz="1200" b="1" spc="100" dirty="0">
                <a:solidFill>
                  <a:srgbClr val="FF7847"/>
                </a:solidFill>
                <a:latin typeface="Amazon Ember" panose="020B0603020204020204" pitchFamily="34" charset="0"/>
                <a:ea typeface="Amazon Ember" panose="020B0603020204020204" pitchFamily="34" charset="0"/>
                <a:cs typeface="Amazon Ember" panose="020B0603020204020204" pitchFamily="34" charset="0"/>
              </a:rPr>
              <a:t>CMP214 </a:t>
            </a:r>
          </a:p>
          <a:p>
            <a:r>
              <a:rPr lang="en-US" sz="2000" b="1" dirty="0">
                <a:latin typeface="+mj-lt"/>
                <a:ea typeface="Amazon Ember" panose="020B0603020204020204" pitchFamily="34" charset="0"/>
                <a:cs typeface="Amazon Ember" panose="020B0603020204020204" pitchFamily="34" charset="0"/>
              </a:rPr>
              <a:t>Run containerized workloads on AWS Graviton2 for better price-performance</a:t>
            </a:r>
          </a:p>
        </p:txBody>
      </p:sp>
    </p:spTree>
    <p:extLst>
      <p:ext uri="{BB962C8B-B14F-4D97-AF65-F5344CB8AC3E}">
        <p14:creationId xmlns:p14="http://schemas.microsoft.com/office/powerpoint/2010/main" val="264729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E75C76-94C8-2D44-A181-684F8856F656}"/>
              </a:ext>
            </a:extLst>
          </p:cNvPr>
          <p:cNvSpPr>
            <a:spLocks noGrp="1"/>
          </p:cNvSpPr>
          <p:nvPr>
            <p:ph type="title"/>
          </p:nvPr>
        </p:nvSpPr>
        <p:spPr/>
        <p:txBody>
          <a:bodyPr/>
          <a:lstStyle/>
          <a:p>
            <a:r>
              <a:rPr lang="en-US" sz="5000" dirty="0"/>
              <a:t>Breakout Sessions</a:t>
            </a:r>
          </a:p>
        </p:txBody>
      </p:sp>
    </p:spTree>
    <p:extLst>
      <p:ext uri="{BB962C8B-B14F-4D97-AF65-F5344CB8AC3E}">
        <p14:creationId xmlns:p14="http://schemas.microsoft.com/office/powerpoint/2010/main" val="1048002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BA22FE45-2AB7-7D49-A076-F11A1506F200}"/>
              </a:ext>
            </a:extLst>
          </p:cNvPr>
          <p:cNvSpPr txBox="1">
            <a:spLocks/>
          </p:cNvSpPr>
          <p:nvPr/>
        </p:nvSpPr>
        <p:spPr>
          <a:xfrm>
            <a:off x="384391" y="239623"/>
            <a:ext cx="3133257" cy="365656"/>
          </a:xfrm>
          <a:prstGeom prst="rect">
            <a:avLst/>
          </a:prstGeom>
        </p:spPr>
        <p:txBody>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nSpc>
                <a:spcPct val="100000"/>
              </a:lnSpc>
            </a:pPr>
            <a:r>
              <a:rPr lang="en-US" sz="1200" b="1" cap="all" spc="250" dirty="0">
                <a:latin typeface="Amazon Ember" panose="020B0603020204020204" pitchFamily="34" charset="0"/>
                <a:ea typeface="Amazon Ember" panose="020B0603020204020204" pitchFamily="34" charset="0"/>
                <a:cs typeface="Amazon Ember" panose="020B0603020204020204" pitchFamily="34" charset="0"/>
              </a:rPr>
              <a:t>BREAKOUT SESSIONS</a:t>
            </a:r>
          </a:p>
        </p:txBody>
      </p:sp>
      <p:grpSp>
        <p:nvGrpSpPr>
          <p:cNvPr id="37" name="Group 36">
            <a:extLst>
              <a:ext uri="{FF2B5EF4-FFF2-40B4-BE49-F238E27FC236}">
                <a16:creationId xmlns:a16="http://schemas.microsoft.com/office/drawing/2014/main" id="{D464C932-0540-634A-9F24-A130B32DDD14}"/>
              </a:ext>
            </a:extLst>
          </p:cNvPr>
          <p:cNvGrpSpPr/>
          <p:nvPr/>
        </p:nvGrpSpPr>
        <p:grpSpPr>
          <a:xfrm>
            <a:off x="0" y="0"/>
            <a:ext cx="12192001" cy="756918"/>
            <a:chOff x="-118" y="-2316"/>
            <a:chExt cx="14638338" cy="756918"/>
          </a:xfrm>
        </p:grpSpPr>
        <p:sp>
          <p:nvSpPr>
            <p:cNvPr id="38" name="Rectangle 37">
              <a:extLst>
                <a:ext uri="{FF2B5EF4-FFF2-40B4-BE49-F238E27FC236}">
                  <a16:creationId xmlns:a16="http://schemas.microsoft.com/office/drawing/2014/main" id="{080BD205-C626-C64F-A4EA-F1711B3970F7}"/>
                </a:ext>
              </a:extLst>
            </p:cNvPr>
            <p:cNvSpPr/>
            <p:nvPr/>
          </p:nvSpPr>
          <p:spPr>
            <a:xfrm>
              <a:off x="-118" y="-2316"/>
              <a:ext cx="14638338" cy="75691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a:gsLst>
                    <a:gs pos="68000">
                      <a:srgbClr val="FD8F33"/>
                    </a:gs>
                    <a:gs pos="0">
                      <a:srgbClr val="C391E9"/>
                    </a:gs>
                    <a:gs pos="100000">
                      <a:schemeClr val="accent3">
                        <a:lumMod val="40000"/>
                        <a:lumOff val="60000"/>
                      </a:schemeClr>
                    </a:gs>
                  </a:gsLst>
                  <a:lin ang="2400000" scaled="0"/>
                </a:gradFill>
              </a:endParaRPr>
            </a:p>
          </p:txBody>
        </p:sp>
        <p:sp>
          <p:nvSpPr>
            <p:cNvPr id="39" name="Rectangle 38">
              <a:hlinkClick r:id="" action="ppaction://noaction"/>
              <a:extLst>
                <a:ext uri="{FF2B5EF4-FFF2-40B4-BE49-F238E27FC236}">
                  <a16:creationId xmlns:a16="http://schemas.microsoft.com/office/drawing/2014/main" id="{00DE3CBF-430E-5449-AFA7-A8B101865EE6}"/>
                </a:ext>
              </a:extLst>
            </p:cNvPr>
            <p:cNvSpPr/>
            <p:nvPr/>
          </p:nvSpPr>
          <p:spPr>
            <a:xfrm>
              <a:off x="9185759" y="208810"/>
              <a:ext cx="699496"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LEARN</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41" name="Straight Connector 40">
              <a:extLst>
                <a:ext uri="{FF2B5EF4-FFF2-40B4-BE49-F238E27FC236}">
                  <a16:creationId xmlns:a16="http://schemas.microsoft.com/office/drawing/2014/main" id="{1D28448C-3C69-ED48-A2A8-C3FC35737F06}"/>
                </a:ext>
              </a:extLst>
            </p:cNvPr>
            <p:cNvCxnSpPr>
              <a:cxnSpLocks/>
            </p:cNvCxnSpPr>
            <p:nvPr/>
          </p:nvCxnSpPr>
          <p:spPr>
            <a:xfrm>
              <a:off x="-118" y="754602"/>
              <a:ext cx="14638338" cy="0"/>
            </a:xfrm>
            <a:prstGeom prst="line">
              <a:avLst/>
            </a:prstGeom>
            <a:ln>
              <a:gradFill>
                <a:gsLst>
                  <a:gs pos="100000">
                    <a:srgbClr val="00137C"/>
                  </a:gs>
                  <a:gs pos="0">
                    <a:srgbClr val="3D3FBC"/>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2" name="Rectangle 41">
              <a:hlinkClick r:id="" action="ppaction://noaction"/>
              <a:extLst>
                <a:ext uri="{FF2B5EF4-FFF2-40B4-BE49-F238E27FC236}">
                  <a16:creationId xmlns:a16="http://schemas.microsoft.com/office/drawing/2014/main" id="{966CB28A-E7B7-564E-B1EB-F2D17D35C9B2}"/>
                </a:ext>
              </a:extLst>
            </p:cNvPr>
            <p:cNvSpPr/>
            <p:nvPr/>
          </p:nvSpPr>
          <p:spPr>
            <a:xfrm>
              <a:off x="5908683" y="208810"/>
              <a:ext cx="1053560"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KEYNOTES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Rectangle 42">
              <a:hlinkClick r:id="" action="ppaction://noaction"/>
              <a:extLst>
                <a:ext uri="{FF2B5EF4-FFF2-40B4-BE49-F238E27FC236}">
                  <a16:creationId xmlns:a16="http://schemas.microsoft.com/office/drawing/2014/main" id="{44825077-195A-D04C-A770-67E75A35DD72}"/>
                </a:ext>
              </a:extLst>
            </p:cNvPr>
            <p:cNvSpPr/>
            <p:nvPr/>
          </p:nvSpPr>
          <p:spPr>
            <a:xfrm>
              <a:off x="7461317" y="208810"/>
              <a:ext cx="1225369"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LEADERSHIP</a:t>
              </a:r>
              <a:b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b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SESSIONS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Rectangle 43">
              <a:hlinkClick r:id="" action="ppaction://noaction"/>
              <a:extLst>
                <a:ext uri="{FF2B5EF4-FFF2-40B4-BE49-F238E27FC236}">
                  <a16:creationId xmlns:a16="http://schemas.microsoft.com/office/drawing/2014/main" id="{0E2B175E-4F23-C545-9CBC-6FBA9828E534}"/>
                </a:ext>
              </a:extLst>
            </p:cNvPr>
            <p:cNvSpPr/>
            <p:nvPr/>
          </p:nvSpPr>
          <p:spPr>
            <a:xfrm>
              <a:off x="11517858" y="208808"/>
              <a:ext cx="1082760" cy="3656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RESOURCES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5" name="Rectangle 44">
              <a:hlinkClick r:id="" action="ppaction://noaction"/>
              <a:extLst>
                <a:ext uri="{FF2B5EF4-FFF2-40B4-BE49-F238E27FC236}">
                  <a16:creationId xmlns:a16="http://schemas.microsoft.com/office/drawing/2014/main" id="{603EE833-F1C1-D14A-AD85-73D1CC9111C0}"/>
                </a:ext>
              </a:extLst>
            </p:cNvPr>
            <p:cNvSpPr/>
            <p:nvPr/>
          </p:nvSpPr>
          <p:spPr>
            <a:xfrm>
              <a:off x="13099689" y="208811"/>
              <a:ext cx="1218316" cy="365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MAKE A PLAN</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Rectangle 45">
              <a:hlinkClick r:id="" action="ppaction://noaction"/>
              <a:extLst>
                <a:ext uri="{FF2B5EF4-FFF2-40B4-BE49-F238E27FC236}">
                  <a16:creationId xmlns:a16="http://schemas.microsoft.com/office/drawing/2014/main" id="{6A6429ED-8708-C647-9DE9-6B9CAD2B089A}"/>
                </a:ext>
              </a:extLst>
            </p:cNvPr>
            <p:cNvSpPr/>
            <p:nvPr/>
          </p:nvSpPr>
          <p:spPr>
            <a:xfrm>
              <a:off x="10384328" y="208810"/>
              <a:ext cx="634456"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PLAY</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7" name="Rectangle 46">
              <a:hlinkClick r:id="" action="ppaction://noaction"/>
              <a:extLst>
                <a:ext uri="{FF2B5EF4-FFF2-40B4-BE49-F238E27FC236}">
                  <a16:creationId xmlns:a16="http://schemas.microsoft.com/office/drawing/2014/main" id="{55B5B331-4432-6740-8A1B-04BF320F25FC}"/>
                </a:ext>
              </a:extLst>
            </p:cNvPr>
            <p:cNvSpPr/>
            <p:nvPr/>
          </p:nvSpPr>
          <p:spPr>
            <a:xfrm>
              <a:off x="3732636" y="208810"/>
              <a:ext cx="1676973"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OTHER RECOMMENDATIONS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8" name="Rectangle 47">
              <a:hlinkClick r:id="rId2" action="ppaction://hlinksldjump"/>
              <a:extLst>
                <a:ext uri="{FF2B5EF4-FFF2-40B4-BE49-F238E27FC236}">
                  <a16:creationId xmlns:a16="http://schemas.microsoft.com/office/drawing/2014/main" id="{0938029B-9910-DB4D-B09C-E595CE24AE8C}"/>
                </a:ext>
              </a:extLst>
            </p:cNvPr>
            <p:cNvSpPr/>
            <p:nvPr/>
          </p:nvSpPr>
          <p:spPr>
            <a:xfrm>
              <a:off x="2024511" y="208810"/>
              <a:ext cx="1209052"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INTERACTIVE SESSIONS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9" name="Rectangle 48">
              <a:hlinkClick r:id="rId3" action="ppaction://hlinksldjump"/>
              <a:extLst>
                <a:ext uri="{FF2B5EF4-FFF2-40B4-BE49-F238E27FC236}">
                  <a16:creationId xmlns:a16="http://schemas.microsoft.com/office/drawing/2014/main" id="{441E415A-6AB9-E743-A305-207742E69793}"/>
                </a:ext>
              </a:extLst>
            </p:cNvPr>
            <p:cNvSpPr/>
            <p:nvPr/>
          </p:nvSpPr>
          <p:spPr>
            <a:xfrm>
              <a:off x="316386" y="208810"/>
              <a:ext cx="1209052" cy="365653"/>
            </a:xfrm>
            <a:prstGeom prst="rect">
              <a:avLst/>
            </a:prstGeom>
            <a:gradFill>
              <a:gsLst>
                <a:gs pos="0">
                  <a:srgbClr val="FF6138"/>
                </a:gs>
                <a:gs pos="100000">
                  <a:srgbClr val="FF99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rgbClr val="00137C"/>
                  </a:solidFill>
                  <a:latin typeface="Amazon Ember" panose="020B0603020204020204" pitchFamily="34" charset="0"/>
                  <a:ea typeface="Amazon Ember" panose="020B0603020204020204" pitchFamily="34" charset="0"/>
                  <a:cs typeface="Amazon Ember" panose="020B0603020204020204" pitchFamily="34" charset="0"/>
                </a:rPr>
                <a:t>BREAKOUT SESSIONS</a:t>
              </a:r>
              <a:endParaRPr lang="en-IN" sz="800" b="1" spc="80" dirty="0">
                <a:solidFill>
                  <a:srgbClr val="00137C"/>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50" name="Rectangle 49">
            <a:extLst>
              <a:ext uri="{FF2B5EF4-FFF2-40B4-BE49-F238E27FC236}">
                <a16:creationId xmlns:a16="http://schemas.microsoft.com/office/drawing/2014/main" id="{17C7BD18-CA80-8440-924D-513C1106D527}"/>
              </a:ext>
            </a:extLst>
          </p:cNvPr>
          <p:cNvSpPr/>
          <p:nvPr/>
        </p:nvSpPr>
        <p:spPr>
          <a:xfrm>
            <a:off x="393312" y="1595623"/>
            <a:ext cx="3452752" cy="2554545"/>
          </a:xfrm>
          <a:prstGeom prst="rect">
            <a:avLst/>
          </a:prstGeom>
        </p:spPr>
        <p:txBody>
          <a:bodyPr wrap="square">
            <a:spAutoFit/>
          </a:bodyPr>
          <a:lstStyle/>
          <a:p>
            <a:r>
              <a:rPr lang="en-US" sz="1600" dirty="0"/>
              <a:t>Sessions are ideal for diving into new services and exploring intermediate topics. Look for “deep dive” in the title!</a:t>
            </a:r>
          </a:p>
          <a:p>
            <a:endParaRPr lang="en-US" sz="1600" dirty="0"/>
          </a:p>
          <a:p>
            <a:r>
              <a:rPr lang="en-US" sz="1600" dirty="0"/>
              <a:t>Explore sessions and topics that will impact your next project. You can guide teams in future projects with help from your re:Invent research. </a:t>
            </a:r>
          </a:p>
        </p:txBody>
      </p:sp>
      <p:sp>
        <p:nvSpPr>
          <p:cNvPr id="51" name="Rectangle 50">
            <a:extLst>
              <a:ext uri="{FF2B5EF4-FFF2-40B4-BE49-F238E27FC236}">
                <a16:creationId xmlns:a16="http://schemas.microsoft.com/office/drawing/2014/main" id="{928674A2-D90B-784F-B438-35A2816FCE62}"/>
              </a:ext>
            </a:extLst>
          </p:cNvPr>
          <p:cNvSpPr/>
          <p:nvPr/>
        </p:nvSpPr>
        <p:spPr>
          <a:xfrm>
            <a:off x="4280597" y="2926770"/>
            <a:ext cx="3150840" cy="707886"/>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I need to quickly catch up on what is new in EFS and how to guide internal teams to use this AWS technology. A deep dive session may go over my head but I can return armed with ideas.</a:t>
            </a:r>
          </a:p>
        </p:txBody>
      </p:sp>
      <p:sp>
        <p:nvSpPr>
          <p:cNvPr id="52" name="Rectangle 51">
            <a:extLst>
              <a:ext uri="{FF2B5EF4-FFF2-40B4-BE49-F238E27FC236}">
                <a16:creationId xmlns:a16="http://schemas.microsoft.com/office/drawing/2014/main" id="{423864E5-FC0F-4242-941F-73296956A14B}"/>
              </a:ext>
            </a:extLst>
          </p:cNvPr>
          <p:cNvSpPr/>
          <p:nvPr/>
        </p:nvSpPr>
        <p:spPr>
          <a:xfrm>
            <a:off x="4280597" y="3950002"/>
            <a:ext cx="3150840" cy="1169551"/>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Amazon EKS is a fully managed Kubernetes service. This session covers recent enhancements to EKS and dives deep into the latest features. Learn how EKS gives you the flexibility to start, run, and scale Kubernetes applications in the AWS Cloud or on premises and how customers trust EKS to run their most sensitive and mission-critical applications.</a:t>
            </a:r>
          </a:p>
        </p:txBody>
      </p:sp>
      <p:sp>
        <p:nvSpPr>
          <p:cNvPr id="53" name="Rectangle 52">
            <a:extLst>
              <a:ext uri="{FF2B5EF4-FFF2-40B4-BE49-F238E27FC236}">
                <a16:creationId xmlns:a16="http://schemas.microsoft.com/office/drawing/2014/main" id="{083CBB2B-32EF-4743-964B-274D1107DAF1}"/>
              </a:ext>
            </a:extLst>
          </p:cNvPr>
          <p:cNvSpPr/>
          <p:nvPr/>
        </p:nvSpPr>
        <p:spPr>
          <a:xfrm>
            <a:off x="4280596" y="5496455"/>
            <a:ext cx="3379873" cy="246221"/>
          </a:xfrm>
          <a:prstGeom prst="rect">
            <a:avLst/>
          </a:prstGeom>
        </p:spPr>
        <p:txBody>
          <a:bodyPr wrap="square">
            <a:spAutoFit/>
          </a:bodyPr>
          <a:lstStyle/>
          <a:p>
            <a:r>
              <a:rPr lang="en-US" sz="1000" dirty="0">
                <a:latin typeface="+mj-lt"/>
                <a:ea typeface="Amazon Ember Light" panose="020B0403020204020204" pitchFamily="34" charset="0"/>
                <a:cs typeface="Amazon Ember Light" panose="020B0403020204020204" pitchFamily="34" charset="0"/>
              </a:rPr>
              <a:t>Featured speakers, lorem ipsum, dolor sit</a:t>
            </a:r>
          </a:p>
        </p:txBody>
      </p:sp>
      <p:sp>
        <p:nvSpPr>
          <p:cNvPr id="54" name="Rectangle 53">
            <a:extLst>
              <a:ext uri="{FF2B5EF4-FFF2-40B4-BE49-F238E27FC236}">
                <a16:creationId xmlns:a16="http://schemas.microsoft.com/office/drawing/2014/main" id="{7D159133-8ED2-EC4F-842D-73218938C4BF}"/>
              </a:ext>
            </a:extLst>
          </p:cNvPr>
          <p:cNvSpPr/>
          <p:nvPr/>
        </p:nvSpPr>
        <p:spPr>
          <a:xfrm>
            <a:off x="4280597" y="1595623"/>
            <a:ext cx="3104620" cy="892552"/>
          </a:xfrm>
          <a:prstGeom prst="rect">
            <a:avLst/>
          </a:prstGeom>
        </p:spPr>
        <p:txBody>
          <a:bodyPr wrap="square">
            <a:spAutoFit/>
          </a:bodyPr>
          <a:lstStyle/>
          <a:p>
            <a:r>
              <a:rPr lang="en-US" sz="1200" b="1" spc="100" dirty="0">
                <a:solidFill>
                  <a:srgbClr val="FF7847"/>
                </a:solidFill>
                <a:latin typeface="Amazon Ember" panose="020B0603020204020204" pitchFamily="34" charset="0"/>
                <a:ea typeface="Amazon Ember" panose="020B0603020204020204" pitchFamily="34" charset="0"/>
                <a:cs typeface="Amazon Ember" panose="020B0603020204020204" pitchFamily="34" charset="0"/>
              </a:rPr>
              <a:t>STG303</a:t>
            </a:r>
          </a:p>
          <a:p>
            <a:r>
              <a:rPr lang="en-US" sz="2000" b="1" dirty="0">
                <a:latin typeface="+mj-lt"/>
                <a:ea typeface="Amazon Ember" panose="020B0603020204020204" pitchFamily="34" charset="0"/>
                <a:cs typeface="Amazon Ember" panose="020B0603020204020204" pitchFamily="34" charset="0"/>
              </a:rPr>
              <a:t>Deep dive on Amazon EFS</a:t>
            </a:r>
          </a:p>
        </p:txBody>
      </p:sp>
      <p:sp>
        <p:nvSpPr>
          <p:cNvPr id="55" name="Rectangle 54">
            <a:extLst>
              <a:ext uri="{FF2B5EF4-FFF2-40B4-BE49-F238E27FC236}">
                <a16:creationId xmlns:a16="http://schemas.microsoft.com/office/drawing/2014/main" id="{B4884D0C-7D12-1242-B535-CB48C0A7D054}"/>
              </a:ext>
            </a:extLst>
          </p:cNvPr>
          <p:cNvSpPr/>
          <p:nvPr/>
        </p:nvSpPr>
        <p:spPr>
          <a:xfrm>
            <a:off x="8167882" y="2926770"/>
            <a:ext cx="3150840" cy="707886"/>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Join my colleague Katelyn to hear the incredible work she does to track, audit, and share cost optimization with over 150 teams. AWS cost controls have come a long way in just a few years. </a:t>
            </a:r>
          </a:p>
        </p:txBody>
      </p:sp>
      <p:sp>
        <p:nvSpPr>
          <p:cNvPr id="56" name="Rectangle 55">
            <a:extLst>
              <a:ext uri="{FF2B5EF4-FFF2-40B4-BE49-F238E27FC236}">
                <a16:creationId xmlns:a16="http://schemas.microsoft.com/office/drawing/2014/main" id="{2994D543-377A-B14A-A009-72776F286D06}"/>
              </a:ext>
            </a:extLst>
          </p:cNvPr>
          <p:cNvSpPr/>
          <p:nvPr/>
        </p:nvSpPr>
        <p:spPr>
          <a:xfrm>
            <a:off x="8167882" y="3950002"/>
            <a:ext cx="3150840" cy="1477328"/>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Govern cloud usage and avoid cost surprises, all without slowing down innovation within your organization. In this session, learn how to set up guardrails, such as auto-cost-control actions in AWS Budgets or the ML-powered product AWS Cost Anomaly Detection. Discover the latest enhancements in the cost-control space, and learn how you can establish these safeguards to let your builders focus on what they do best—build!</a:t>
            </a:r>
          </a:p>
        </p:txBody>
      </p:sp>
      <p:sp>
        <p:nvSpPr>
          <p:cNvPr id="57" name="Rectangle 56">
            <a:extLst>
              <a:ext uri="{FF2B5EF4-FFF2-40B4-BE49-F238E27FC236}">
                <a16:creationId xmlns:a16="http://schemas.microsoft.com/office/drawing/2014/main" id="{B98CE8C8-7690-A04B-97A1-CB0FC5560301}"/>
              </a:ext>
            </a:extLst>
          </p:cNvPr>
          <p:cNvSpPr/>
          <p:nvPr/>
        </p:nvSpPr>
        <p:spPr>
          <a:xfrm>
            <a:off x="8167882" y="5496455"/>
            <a:ext cx="3379873" cy="246221"/>
          </a:xfrm>
          <a:prstGeom prst="rect">
            <a:avLst/>
          </a:prstGeom>
        </p:spPr>
        <p:txBody>
          <a:bodyPr wrap="square">
            <a:spAutoFit/>
          </a:bodyPr>
          <a:lstStyle/>
          <a:p>
            <a:r>
              <a:rPr lang="en-US" sz="1000" dirty="0">
                <a:latin typeface="+mj-lt"/>
                <a:ea typeface="Amazon Ember Light" panose="020B0403020204020204" pitchFamily="34" charset="0"/>
                <a:cs typeface="Amazon Ember Light" panose="020B0403020204020204" pitchFamily="34" charset="0"/>
              </a:rPr>
              <a:t>Featured speakers Katelyn Decraene!</a:t>
            </a:r>
          </a:p>
        </p:txBody>
      </p:sp>
      <p:sp>
        <p:nvSpPr>
          <p:cNvPr id="58" name="Rectangle 57">
            <a:extLst>
              <a:ext uri="{FF2B5EF4-FFF2-40B4-BE49-F238E27FC236}">
                <a16:creationId xmlns:a16="http://schemas.microsoft.com/office/drawing/2014/main" id="{2FA719C0-B5D0-CC4E-B715-6B7EE1F84F32}"/>
              </a:ext>
            </a:extLst>
          </p:cNvPr>
          <p:cNvSpPr/>
          <p:nvPr/>
        </p:nvSpPr>
        <p:spPr>
          <a:xfrm>
            <a:off x="8167882" y="1595623"/>
            <a:ext cx="2368176" cy="1200329"/>
          </a:xfrm>
          <a:prstGeom prst="rect">
            <a:avLst/>
          </a:prstGeom>
        </p:spPr>
        <p:txBody>
          <a:bodyPr wrap="square">
            <a:spAutoFit/>
          </a:bodyPr>
          <a:lstStyle/>
          <a:p>
            <a:r>
              <a:rPr lang="en-US" sz="1200" b="1" spc="100" dirty="0">
                <a:solidFill>
                  <a:srgbClr val="FF7847"/>
                </a:solidFill>
                <a:latin typeface="Amazon Ember" panose="020B0603020204020204" pitchFamily="34" charset="0"/>
                <a:ea typeface="Amazon Ember" panose="020B0603020204020204" pitchFamily="34" charset="0"/>
                <a:cs typeface="Amazon Ember" panose="020B0603020204020204" pitchFamily="34" charset="0"/>
              </a:rPr>
              <a:t>COP203</a:t>
            </a:r>
          </a:p>
          <a:p>
            <a:r>
              <a:rPr lang="en-US" sz="2000" b="1" dirty="0">
                <a:latin typeface="+mj-lt"/>
                <a:ea typeface="Amazon Ember" panose="020B0603020204020204" pitchFamily="34" charset="0"/>
                <a:cs typeface="Amazon Ember" panose="020B0603020204020204" pitchFamily="34" charset="0"/>
              </a:rPr>
              <a:t>Cost control and governance at scale</a:t>
            </a:r>
          </a:p>
        </p:txBody>
      </p:sp>
    </p:spTree>
    <p:extLst>
      <p:ext uri="{BB962C8B-B14F-4D97-AF65-F5344CB8AC3E}">
        <p14:creationId xmlns:p14="http://schemas.microsoft.com/office/powerpoint/2010/main" val="2578435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5AF3E049-69BD-E148-A295-F543F893B439}"/>
              </a:ext>
            </a:extLst>
          </p:cNvPr>
          <p:cNvSpPr/>
          <p:nvPr/>
        </p:nvSpPr>
        <p:spPr>
          <a:xfrm>
            <a:off x="393311" y="2092393"/>
            <a:ext cx="3150840" cy="861774"/>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Jump in to </a:t>
            </a:r>
            <a:r>
              <a:rPr lang="en-US" sz="1000" dirty="0" err="1">
                <a:latin typeface="Amazon Ember" panose="020B0603020204020204" pitchFamily="34" charset="0"/>
                <a:ea typeface="Amazon Ember" panose="020B0603020204020204" pitchFamily="34" charset="0"/>
                <a:cs typeface="Amazon Ember" panose="020B0603020204020204" pitchFamily="34" charset="0"/>
              </a:rPr>
              <a:t>GitOps</a:t>
            </a:r>
            <a:r>
              <a:rPr lang="en-US" sz="1000" dirty="0">
                <a:latin typeface="Amazon Ember" panose="020B0603020204020204" pitchFamily="34" charset="0"/>
                <a:ea typeface="Amazon Ember" panose="020B0603020204020204" pitchFamily="34" charset="0"/>
                <a:cs typeface="Amazon Ember" panose="020B0603020204020204" pitchFamily="34" charset="0"/>
              </a:rPr>
              <a:t>, immutable infrastructure, and security in deployments with this community-sourced talk.  Plus, learn from other’s experience and see how AWS tools can help your teams not reinvent the wheel. </a:t>
            </a:r>
          </a:p>
        </p:txBody>
      </p:sp>
      <p:sp>
        <p:nvSpPr>
          <p:cNvPr id="86" name="Rectangle 85">
            <a:extLst>
              <a:ext uri="{FF2B5EF4-FFF2-40B4-BE49-F238E27FC236}">
                <a16:creationId xmlns:a16="http://schemas.microsoft.com/office/drawing/2014/main" id="{65745469-DA45-A54B-A050-5D52725DCD26}"/>
              </a:ext>
            </a:extLst>
          </p:cNvPr>
          <p:cNvSpPr/>
          <p:nvPr/>
        </p:nvSpPr>
        <p:spPr>
          <a:xfrm>
            <a:off x="4280597" y="2395539"/>
            <a:ext cx="3150840" cy="553998"/>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A real-life use case from a community member hits all the areas: lessons learned, compliance, scale, and data management.</a:t>
            </a:r>
          </a:p>
        </p:txBody>
      </p:sp>
      <p:sp>
        <p:nvSpPr>
          <p:cNvPr id="87" name="Rectangle 86">
            <a:extLst>
              <a:ext uri="{FF2B5EF4-FFF2-40B4-BE49-F238E27FC236}">
                <a16:creationId xmlns:a16="http://schemas.microsoft.com/office/drawing/2014/main" id="{AA81CD70-8267-AF4B-B224-0E3A8CDF34F7}"/>
              </a:ext>
            </a:extLst>
          </p:cNvPr>
          <p:cNvSpPr/>
          <p:nvPr/>
        </p:nvSpPr>
        <p:spPr>
          <a:xfrm>
            <a:off x="4280597" y="3437314"/>
            <a:ext cx="3150840" cy="2092881"/>
          </a:xfrm>
          <a:prstGeom prst="rect">
            <a:avLst/>
          </a:prstGeom>
        </p:spPr>
        <p:txBody>
          <a:bodyPr wrap="square">
            <a:spAutoFit/>
          </a:bodyPr>
          <a:lstStyle/>
          <a:p>
            <a:r>
              <a:rPr lang="en-US" sz="1000" dirty="0">
                <a:ea typeface="Amazon Ember" panose="020B0603020204020204" pitchFamily="34" charset="0"/>
                <a:cs typeface="Amazon Ember" panose="020B0603020204020204" pitchFamily="34" charset="0"/>
              </a:rPr>
              <a:t>Building a data lake on historic weather information is easy. Building a data lake for a bank in Europe or the government is a different matter. In this session, learn best practices implemented for customers in highly regulated markets. Dive deep into the overall architecture of a data lake built using cloud-native tools such as AWS Lake Formation and AWS Glue. Finally, discover answers to questions such as which tools are used to ingest various data sources into a data lake? How do you clean the data and make sure all metadata is in place? How do you make a data lake GDPR compliant?</a:t>
            </a:r>
          </a:p>
        </p:txBody>
      </p:sp>
      <p:sp>
        <p:nvSpPr>
          <p:cNvPr id="88" name="Rectangle 87">
            <a:extLst>
              <a:ext uri="{FF2B5EF4-FFF2-40B4-BE49-F238E27FC236}">
                <a16:creationId xmlns:a16="http://schemas.microsoft.com/office/drawing/2014/main" id="{E5D2763C-A2BE-FA4E-A71E-B7A77B24A7A0}"/>
              </a:ext>
            </a:extLst>
          </p:cNvPr>
          <p:cNvSpPr/>
          <p:nvPr/>
        </p:nvSpPr>
        <p:spPr>
          <a:xfrm>
            <a:off x="4280597" y="5496455"/>
            <a:ext cx="3379873" cy="246221"/>
          </a:xfrm>
          <a:prstGeom prst="rect">
            <a:avLst/>
          </a:prstGeom>
        </p:spPr>
        <p:txBody>
          <a:bodyPr wrap="square">
            <a:spAutoFit/>
          </a:bodyPr>
          <a:lstStyle/>
          <a:p>
            <a:r>
              <a:rPr lang="en-US" sz="1000" dirty="0">
                <a:latin typeface="+mj-lt"/>
                <a:ea typeface="Amazon Ember Light" panose="020B0403020204020204" pitchFamily="34" charset="0"/>
                <a:cs typeface="Amazon Ember Light" panose="020B0403020204020204" pitchFamily="34" charset="0"/>
              </a:rPr>
              <a:t>Featured speakers, lorem ipsum, dolor sit</a:t>
            </a:r>
          </a:p>
        </p:txBody>
      </p:sp>
      <p:sp>
        <p:nvSpPr>
          <p:cNvPr id="89" name="Rectangle 88">
            <a:extLst>
              <a:ext uri="{FF2B5EF4-FFF2-40B4-BE49-F238E27FC236}">
                <a16:creationId xmlns:a16="http://schemas.microsoft.com/office/drawing/2014/main" id="{93AD4CE1-F04E-C742-9417-C35B16EF7B71}"/>
              </a:ext>
            </a:extLst>
          </p:cNvPr>
          <p:cNvSpPr/>
          <p:nvPr/>
        </p:nvSpPr>
        <p:spPr>
          <a:xfrm>
            <a:off x="4280597" y="944252"/>
            <a:ext cx="2368176" cy="1508105"/>
          </a:xfrm>
          <a:prstGeom prst="rect">
            <a:avLst/>
          </a:prstGeom>
        </p:spPr>
        <p:txBody>
          <a:bodyPr wrap="square">
            <a:spAutoFit/>
          </a:bodyPr>
          <a:lstStyle/>
          <a:p>
            <a:r>
              <a:rPr lang="en-US" sz="1200" b="1" spc="100" dirty="0">
                <a:solidFill>
                  <a:srgbClr val="FF7847"/>
                </a:solidFill>
                <a:latin typeface="Amazon Ember" panose="020B0603020204020204" pitchFamily="34" charset="0"/>
                <a:ea typeface="Amazon Ember" panose="020B0603020204020204" pitchFamily="34" charset="0"/>
                <a:cs typeface="Amazon Ember" panose="020B0603020204020204" pitchFamily="34" charset="0"/>
              </a:rPr>
              <a:t>COM302 </a:t>
            </a:r>
          </a:p>
          <a:p>
            <a:r>
              <a:rPr lang="en-US" sz="2000" b="1" dirty="0">
                <a:latin typeface="+mj-lt"/>
                <a:ea typeface="Amazon Ember" panose="020B0603020204020204" pitchFamily="34" charset="0"/>
                <a:cs typeface="Amazon Ember" panose="020B0603020204020204" pitchFamily="34" charset="0"/>
              </a:rPr>
              <a:t>Building data lakes in highly regulated markets</a:t>
            </a:r>
          </a:p>
        </p:txBody>
      </p:sp>
      <p:sp>
        <p:nvSpPr>
          <p:cNvPr id="90" name="Rectangle 89">
            <a:extLst>
              <a:ext uri="{FF2B5EF4-FFF2-40B4-BE49-F238E27FC236}">
                <a16:creationId xmlns:a16="http://schemas.microsoft.com/office/drawing/2014/main" id="{71F6AB84-B3DA-CE4D-8AC4-76F9860A1CEA}"/>
              </a:ext>
            </a:extLst>
          </p:cNvPr>
          <p:cNvSpPr/>
          <p:nvPr/>
        </p:nvSpPr>
        <p:spPr>
          <a:xfrm>
            <a:off x="8167882" y="2092393"/>
            <a:ext cx="3150840" cy="707886"/>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Building the first EC2 is easy. Now how do you manage, track, scale and audit deployments across an organization, environments, and accounts? I’m definitely taking notes to bring back to the team.</a:t>
            </a:r>
          </a:p>
        </p:txBody>
      </p:sp>
      <p:sp>
        <p:nvSpPr>
          <p:cNvPr id="91" name="Rectangle 90">
            <a:extLst>
              <a:ext uri="{FF2B5EF4-FFF2-40B4-BE49-F238E27FC236}">
                <a16:creationId xmlns:a16="http://schemas.microsoft.com/office/drawing/2014/main" id="{46E010C9-9766-6D4C-B325-AE4CA0C1C52F}"/>
              </a:ext>
            </a:extLst>
          </p:cNvPr>
          <p:cNvSpPr/>
          <p:nvPr/>
        </p:nvSpPr>
        <p:spPr>
          <a:xfrm>
            <a:off x="8167882" y="3437314"/>
            <a:ext cx="3150840" cy="1938992"/>
          </a:xfrm>
          <a:prstGeom prst="rect">
            <a:avLst/>
          </a:prstGeom>
        </p:spPr>
        <p:txBody>
          <a:bodyPr wrap="square">
            <a:spAutoFit/>
          </a:bodyPr>
          <a:lstStyle/>
          <a:p>
            <a:r>
              <a:rPr lang="en-US" sz="1000" dirty="0">
                <a:ea typeface="Amazon Ember" panose="020B0603020204020204" pitchFamily="34" charset="0"/>
                <a:cs typeface="Amazon Ember" panose="020B0603020204020204" pitchFamily="34" charset="0"/>
              </a:rPr>
              <a:t>When building out the deployment strategy for your applications, it’s important to consider a multi-account environment approach. This not only limits your area of impact but also offers better modularity, security, and governance. In this session, dive deep into various considerations and best practices for implementing a multi-account environment using infrastructure as code (AWS CDK). Review the typical AWS deployment pipelines using services like AWS </a:t>
            </a:r>
            <a:r>
              <a:rPr lang="en-US" sz="1000" dirty="0" err="1">
                <a:ea typeface="Amazon Ember" panose="020B0603020204020204" pitchFamily="34" charset="0"/>
                <a:cs typeface="Amazon Ember" panose="020B0603020204020204" pitchFamily="34" charset="0"/>
              </a:rPr>
              <a:t>CodeDeploy</a:t>
            </a:r>
            <a:r>
              <a:rPr lang="en-US" sz="1000" dirty="0">
                <a:ea typeface="Amazon Ember" panose="020B0603020204020204" pitchFamily="34" charset="0"/>
                <a:cs typeface="Amazon Ember" panose="020B0603020204020204" pitchFamily="34" charset="0"/>
              </a:rPr>
              <a:t> and AWS CloudFormation to deploy applications across different environments in separate AWS accounts.</a:t>
            </a:r>
          </a:p>
        </p:txBody>
      </p:sp>
      <p:sp>
        <p:nvSpPr>
          <p:cNvPr id="92" name="Rectangle 91">
            <a:extLst>
              <a:ext uri="{FF2B5EF4-FFF2-40B4-BE49-F238E27FC236}">
                <a16:creationId xmlns:a16="http://schemas.microsoft.com/office/drawing/2014/main" id="{8A516A7C-BD72-B543-8D22-7CB7704225A7}"/>
              </a:ext>
            </a:extLst>
          </p:cNvPr>
          <p:cNvSpPr/>
          <p:nvPr/>
        </p:nvSpPr>
        <p:spPr>
          <a:xfrm>
            <a:off x="8167882" y="5496455"/>
            <a:ext cx="3379873" cy="246221"/>
          </a:xfrm>
          <a:prstGeom prst="rect">
            <a:avLst/>
          </a:prstGeom>
        </p:spPr>
        <p:txBody>
          <a:bodyPr wrap="square">
            <a:spAutoFit/>
          </a:bodyPr>
          <a:lstStyle/>
          <a:p>
            <a:r>
              <a:rPr lang="en-US" sz="1000" dirty="0">
                <a:latin typeface="+mj-lt"/>
                <a:ea typeface="Amazon Ember Light" panose="020B0403020204020204" pitchFamily="34" charset="0"/>
                <a:cs typeface="Amazon Ember Light" panose="020B0403020204020204" pitchFamily="34" charset="0"/>
              </a:rPr>
              <a:t>Featured speakers, lorem ipsum, dolor sit</a:t>
            </a:r>
          </a:p>
        </p:txBody>
      </p:sp>
      <p:sp>
        <p:nvSpPr>
          <p:cNvPr id="93" name="Rectangle 92">
            <a:extLst>
              <a:ext uri="{FF2B5EF4-FFF2-40B4-BE49-F238E27FC236}">
                <a16:creationId xmlns:a16="http://schemas.microsoft.com/office/drawing/2014/main" id="{FFB3B2AE-7493-9740-8771-9167204BC1DA}"/>
              </a:ext>
            </a:extLst>
          </p:cNvPr>
          <p:cNvSpPr/>
          <p:nvPr/>
        </p:nvSpPr>
        <p:spPr>
          <a:xfrm>
            <a:off x="8167882" y="944252"/>
            <a:ext cx="2368176" cy="1200329"/>
          </a:xfrm>
          <a:prstGeom prst="rect">
            <a:avLst/>
          </a:prstGeom>
        </p:spPr>
        <p:txBody>
          <a:bodyPr wrap="square">
            <a:spAutoFit/>
          </a:bodyPr>
          <a:lstStyle/>
          <a:p>
            <a:r>
              <a:rPr lang="en-US" sz="1200" b="1" spc="100" dirty="0">
                <a:solidFill>
                  <a:srgbClr val="FF7847"/>
                </a:solidFill>
                <a:latin typeface="Amazon Ember" panose="020B0603020204020204" pitchFamily="34" charset="0"/>
                <a:ea typeface="Amazon Ember" panose="020B0603020204020204" pitchFamily="34" charset="0"/>
                <a:cs typeface="Amazon Ember" panose="020B0603020204020204" pitchFamily="34" charset="0"/>
              </a:rPr>
              <a:t>DOP402</a:t>
            </a:r>
          </a:p>
          <a:p>
            <a:r>
              <a:rPr lang="en-US" sz="2000" b="1" dirty="0">
                <a:latin typeface="+mj-lt"/>
                <a:ea typeface="Amazon Ember" panose="020B0603020204020204" pitchFamily="34" charset="0"/>
                <a:cs typeface="Amazon Ember" panose="020B0603020204020204" pitchFamily="34" charset="0"/>
              </a:rPr>
              <a:t>Automating cross-account CI/CD pipelines</a:t>
            </a:r>
          </a:p>
        </p:txBody>
      </p:sp>
      <p:sp>
        <p:nvSpPr>
          <p:cNvPr id="95" name="Rectangle 94">
            <a:extLst>
              <a:ext uri="{FF2B5EF4-FFF2-40B4-BE49-F238E27FC236}">
                <a16:creationId xmlns:a16="http://schemas.microsoft.com/office/drawing/2014/main" id="{A8BC0967-AA74-CA49-9AE9-126CB1DE389B}"/>
              </a:ext>
            </a:extLst>
          </p:cNvPr>
          <p:cNvSpPr/>
          <p:nvPr/>
        </p:nvSpPr>
        <p:spPr>
          <a:xfrm>
            <a:off x="393311" y="3437314"/>
            <a:ext cx="3150840" cy="1938992"/>
          </a:xfrm>
          <a:prstGeom prst="rect">
            <a:avLst/>
          </a:prstGeom>
        </p:spPr>
        <p:txBody>
          <a:bodyPr wrap="square">
            <a:spAutoFit/>
          </a:bodyPr>
          <a:lstStyle/>
          <a:p>
            <a:r>
              <a:rPr lang="en-US" sz="1000" b="1" dirty="0">
                <a:ea typeface="Amazon Ember" panose="020B0603020204020204" pitchFamily="34" charset="0"/>
                <a:cs typeface="Amazon Ember" panose="020B0603020204020204" pitchFamily="34" charset="0"/>
              </a:rPr>
              <a:t>In this session, learn about a variety of security topics that are increasingly relevant in a developer workflow. Discover security responsibilities related to AWS </a:t>
            </a:r>
            <a:r>
              <a:rPr lang="en-US" sz="1000" b="1" dirty="0" err="1">
                <a:ea typeface="Amazon Ember" panose="020B0603020204020204" pitchFamily="34" charset="0"/>
                <a:cs typeface="Amazon Ember" panose="020B0603020204020204" pitchFamily="34" charset="0"/>
              </a:rPr>
              <a:t>CodePipeline</a:t>
            </a:r>
            <a:r>
              <a:rPr lang="en-US" sz="1000" b="1" dirty="0">
                <a:ea typeface="Amazon Ember" panose="020B0603020204020204" pitchFamily="34" charset="0"/>
                <a:cs typeface="Amazon Ember" panose="020B0603020204020204" pitchFamily="34" charset="0"/>
              </a:rPr>
              <a:t>, which are more prevalent as </a:t>
            </a:r>
            <a:r>
              <a:rPr lang="en-US" sz="1000" b="1" dirty="0" err="1">
                <a:ea typeface="Amazon Ember" panose="020B0603020204020204" pitchFamily="34" charset="0"/>
                <a:cs typeface="Amazon Ember" panose="020B0603020204020204" pitchFamily="34" charset="0"/>
              </a:rPr>
              <a:t>GitOps</a:t>
            </a:r>
            <a:r>
              <a:rPr lang="en-US" sz="1000" b="1" dirty="0">
                <a:ea typeface="Amazon Ember" panose="020B0603020204020204" pitchFamily="34" charset="0"/>
                <a:cs typeface="Amazon Ember" panose="020B0603020204020204" pitchFamily="34" charset="0"/>
              </a:rPr>
              <a:t> is becoming more common. Dive deep into challenges with remote shell access (SSH/RDP), dangers of configuration drift, and benefits of immutable infrastructure. Learn about Amazon Inspector and how it can protect AMIs and instances. Finally, understand how to approach AWS Security Hub findings.</a:t>
            </a:r>
            <a:endParaRPr lang="en-US" sz="1000" dirty="0">
              <a:ea typeface="Amazon Ember" panose="020B0603020204020204" pitchFamily="34" charset="0"/>
              <a:cs typeface="Amazon Ember" panose="020B0603020204020204" pitchFamily="34" charset="0"/>
            </a:endParaRPr>
          </a:p>
        </p:txBody>
      </p:sp>
      <p:sp>
        <p:nvSpPr>
          <p:cNvPr id="96" name="Rectangle 95">
            <a:extLst>
              <a:ext uri="{FF2B5EF4-FFF2-40B4-BE49-F238E27FC236}">
                <a16:creationId xmlns:a16="http://schemas.microsoft.com/office/drawing/2014/main" id="{A94992C5-887A-2343-A41D-F6CA9ED9C1FB}"/>
              </a:ext>
            </a:extLst>
          </p:cNvPr>
          <p:cNvSpPr/>
          <p:nvPr/>
        </p:nvSpPr>
        <p:spPr>
          <a:xfrm>
            <a:off x="393311" y="5496455"/>
            <a:ext cx="3379873" cy="246221"/>
          </a:xfrm>
          <a:prstGeom prst="rect">
            <a:avLst/>
          </a:prstGeom>
        </p:spPr>
        <p:txBody>
          <a:bodyPr wrap="square">
            <a:spAutoFit/>
          </a:bodyPr>
          <a:lstStyle/>
          <a:p>
            <a:r>
              <a:rPr lang="en-US" sz="1000" dirty="0">
                <a:latin typeface="+mj-lt"/>
                <a:ea typeface="Amazon Ember Light" panose="020B0403020204020204" pitchFamily="34" charset="0"/>
                <a:cs typeface="Amazon Ember Light" panose="020B0403020204020204" pitchFamily="34" charset="0"/>
              </a:rPr>
              <a:t>Featured speakers, lorem ipsum, dolor sit</a:t>
            </a:r>
          </a:p>
        </p:txBody>
      </p:sp>
      <p:sp>
        <p:nvSpPr>
          <p:cNvPr id="97" name="Rectangle 96">
            <a:extLst>
              <a:ext uri="{FF2B5EF4-FFF2-40B4-BE49-F238E27FC236}">
                <a16:creationId xmlns:a16="http://schemas.microsoft.com/office/drawing/2014/main" id="{2CE7800C-45B5-854F-8401-DC17B36557D1}"/>
              </a:ext>
            </a:extLst>
          </p:cNvPr>
          <p:cNvSpPr/>
          <p:nvPr/>
        </p:nvSpPr>
        <p:spPr>
          <a:xfrm>
            <a:off x="393311" y="944252"/>
            <a:ext cx="2368176" cy="1200329"/>
          </a:xfrm>
          <a:prstGeom prst="rect">
            <a:avLst/>
          </a:prstGeom>
        </p:spPr>
        <p:txBody>
          <a:bodyPr wrap="square">
            <a:spAutoFit/>
          </a:bodyPr>
          <a:lstStyle/>
          <a:p>
            <a:r>
              <a:rPr lang="en-US" sz="1200" b="1" spc="100" dirty="0">
                <a:solidFill>
                  <a:srgbClr val="FF7847"/>
                </a:solidFill>
                <a:latin typeface="Amazon Ember" panose="020B0603020204020204" pitchFamily="34" charset="0"/>
                <a:ea typeface="Amazon Ember" panose="020B0603020204020204" pitchFamily="34" charset="0"/>
                <a:cs typeface="Amazon Ember" panose="020B0603020204020204" pitchFamily="34" charset="0"/>
              </a:rPr>
              <a:t>COM303</a:t>
            </a:r>
          </a:p>
          <a:p>
            <a:r>
              <a:rPr lang="en-US" sz="2000" b="1" dirty="0">
                <a:latin typeface="+mj-lt"/>
                <a:ea typeface="Amazon Ember" panose="020B0603020204020204" pitchFamily="34" charset="0"/>
                <a:cs typeface="Amazon Ember" panose="020B0603020204020204" pitchFamily="34" charset="0"/>
              </a:rPr>
              <a:t>Be prepared: Security is shifting left</a:t>
            </a:r>
          </a:p>
        </p:txBody>
      </p:sp>
      <p:grpSp>
        <p:nvGrpSpPr>
          <p:cNvPr id="38" name="Group 37">
            <a:extLst>
              <a:ext uri="{FF2B5EF4-FFF2-40B4-BE49-F238E27FC236}">
                <a16:creationId xmlns:a16="http://schemas.microsoft.com/office/drawing/2014/main" id="{AA212A67-FCAD-894B-805A-1761F1B09FBA}"/>
              </a:ext>
            </a:extLst>
          </p:cNvPr>
          <p:cNvGrpSpPr/>
          <p:nvPr/>
        </p:nvGrpSpPr>
        <p:grpSpPr>
          <a:xfrm>
            <a:off x="0" y="0"/>
            <a:ext cx="12192001" cy="756918"/>
            <a:chOff x="-118" y="-2316"/>
            <a:chExt cx="14638338" cy="756918"/>
          </a:xfrm>
        </p:grpSpPr>
        <p:sp>
          <p:nvSpPr>
            <p:cNvPr id="39" name="Rectangle 38">
              <a:extLst>
                <a:ext uri="{FF2B5EF4-FFF2-40B4-BE49-F238E27FC236}">
                  <a16:creationId xmlns:a16="http://schemas.microsoft.com/office/drawing/2014/main" id="{C95F9F2C-4175-D54F-9115-5DB054E64AEB}"/>
                </a:ext>
              </a:extLst>
            </p:cNvPr>
            <p:cNvSpPr/>
            <p:nvPr/>
          </p:nvSpPr>
          <p:spPr>
            <a:xfrm>
              <a:off x="-118" y="-2316"/>
              <a:ext cx="14638338" cy="75691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a:gsLst>
                    <a:gs pos="68000">
                      <a:srgbClr val="FD8F33"/>
                    </a:gs>
                    <a:gs pos="0">
                      <a:srgbClr val="C391E9"/>
                    </a:gs>
                    <a:gs pos="100000">
                      <a:schemeClr val="accent3">
                        <a:lumMod val="40000"/>
                        <a:lumOff val="60000"/>
                      </a:schemeClr>
                    </a:gs>
                  </a:gsLst>
                  <a:lin ang="2400000" scaled="0"/>
                </a:gradFill>
              </a:endParaRPr>
            </a:p>
          </p:txBody>
        </p:sp>
        <p:sp>
          <p:nvSpPr>
            <p:cNvPr id="40" name="Rectangle 39">
              <a:hlinkClick r:id="" action="ppaction://noaction"/>
              <a:extLst>
                <a:ext uri="{FF2B5EF4-FFF2-40B4-BE49-F238E27FC236}">
                  <a16:creationId xmlns:a16="http://schemas.microsoft.com/office/drawing/2014/main" id="{FCD61E25-784B-D442-8C4C-762F37B365AA}"/>
                </a:ext>
              </a:extLst>
            </p:cNvPr>
            <p:cNvSpPr/>
            <p:nvPr/>
          </p:nvSpPr>
          <p:spPr>
            <a:xfrm>
              <a:off x="9185759" y="208810"/>
              <a:ext cx="699496"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LEARN</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41" name="Straight Connector 40">
              <a:extLst>
                <a:ext uri="{FF2B5EF4-FFF2-40B4-BE49-F238E27FC236}">
                  <a16:creationId xmlns:a16="http://schemas.microsoft.com/office/drawing/2014/main" id="{0BD41C6F-C228-384A-84AC-93B80AA7BF43}"/>
                </a:ext>
              </a:extLst>
            </p:cNvPr>
            <p:cNvCxnSpPr>
              <a:cxnSpLocks/>
            </p:cNvCxnSpPr>
            <p:nvPr/>
          </p:nvCxnSpPr>
          <p:spPr>
            <a:xfrm>
              <a:off x="-118" y="754602"/>
              <a:ext cx="14638338" cy="0"/>
            </a:xfrm>
            <a:prstGeom prst="line">
              <a:avLst/>
            </a:prstGeom>
            <a:ln>
              <a:gradFill>
                <a:gsLst>
                  <a:gs pos="100000">
                    <a:srgbClr val="00137C"/>
                  </a:gs>
                  <a:gs pos="0">
                    <a:srgbClr val="3D3FBC"/>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2" name="Rectangle 41">
              <a:hlinkClick r:id="" action="ppaction://noaction"/>
              <a:extLst>
                <a:ext uri="{FF2B5EF4-FFF2-40B4-BE49-F238E27FC236}">
                  <a16:creationId xmlns:a16="http://schemas.microsoft.com/office/drawing/2014/main" id="{59350FBE-D347-5B4F-A621-3982C57B01F3}"/>
                </a:ext>
              </a:extLst>
            </p:cNvPr>
            <p:cNvSpPr/>
            <p:nvPr/>
          </p:nvSpPr>
          <p:spPr>
            <a:xfrm>
              <a:off x="5908683" y="208810"/>
              <a:ext cx="1053560"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KEYNOTES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Rectangle 42">
              <a:hlinkClick r:id="" action="ppaction://noaction"/>
              <a:extLst>
                <a:ext uri="{FF2B5EF4-FFF2-40B4-BE49-F238E27FC236}">
                  <a16:creationId xmlns:a16="http://schemas.microsoft.com/office/drawing/2014/main" id="{17DB614F-AF14-E442-B804-B8CE536CA94C}"/>
                </a:ext>
              </a:extLst>
            </p:cNvPr>
            <p:cNvSpPr/>
            <p:nvPr/>
          </p:nvSpPr>
          <p:spPr>
            <a:xfrm>
              <a:off x="7461317" y="208810"/>
              <a:ext cx="1225369"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LEADERSHIP</a:t>
              </a:r>
              <a:b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b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SESSIONS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Rectangle 43">
              <a:hlinkClick r:id="" action="ppaction://noaction"/>
              <a:extLst>
                <a:ext uri="{FF2B5EF4-FFF2-40B4-BE49-F238E27FC236}">
                  <a16:creationId xmlns:a16="http://schemas.microsoft.com/office/drawing/2014/main" id="{86BAB962-E4F9-0C45-BF4E-54FA9D667F3D}"/>
                </a:ext>
              </a:extLst>
            </p:cNvPr>
            <p:cNvSpPr/>
            <p:nvPr/>
          </p:nvSpPr>
          <p:spPr>
            <a:xfrm>
              <a:off x="11517858" y="208808"/>
              <a:ext cx="1082760" cy="3656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RESOURCES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5" name="Rectangle 44">
              <a:hlinkClick r:id="" action="ppaction://noaction"/>
              <a:extLst>
                <a:ext uri="{FF2B5EF4-FFF2-40B4-BE49-F238E27FC236}">
                  <a16:creationId xmlns:a16="http://schemas.microsoft.com/office/drawing/2014/main" id="{493EF65E-4D25-FD48-B5E9-84D4FABFCB03}"/>
                </a:ext>
              </a:extLst>
            </p:cNvPr>
            <p:cNvSpPr/>
            <p:nvPr/>
          </p:nvSpPr>
          <p:spPr>
            <a:xfrm>
              <a:off x="13099689" y="208811"/>
              <a:ext cx="1218316" cy="365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MAKE A PLAN</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Rectangle 45">
              <a:hlinkClick r:id="" action="ppaction://noaction"/>
              <a:extLst>
                <a:ext uri="{FF2B5EF4-FFF2-40B4-BE49-F238E27FC236}">
                  <a16:creationId xmlns:a16="http://schemas.microsoft.com/office/drawing/2014/main" id="{EB90BC5C-E6F4-D549-9792-F58955DAC199}"/>
                </a:ext>
              </a:extLst>
            </p:cNvPr>
            <p:cNvSpPr/>
            <p:nvPr/>
          </p:nvSpPr>
          <p:spPr>
            <a:xfrm>
              <a:off x="10384328" y="208810"/>
              <a:ext cx="634456"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PLAY</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7" name="Rectangle 46">
              <a:hlinkClick r:id="" action="ppaction://noaction"/>
              <a:extLst>
                <a:ext uri="{FF2B5EF4-FFF2-40B4-BE49-F238E27FC236}">
                  <a16:creationId xmlns:a16="http://schemas.microsoft.com/office/drawing/2014/main" id="{9E85D680-F47F-0F43-9EF4-B69FB04489BA}"/>
                </a:ext>
              </a:extLst>
            </p:cNvPr>
            <p:cNvSpPr/>
            <p:nvPr/>
          </p:nvSpPr>
          <p:spPr>
            <a:xfrm>
              <a:off x="3732636" y="208810"/>
              <a:ext cx="1676973"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OTHER RECOMMENDATIONS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8" name="Rectangle 47">
              <a:hlinkClick r:id="rId2" action="ppaction://hlinksldjump"/>
              <a:extLst>
                <a:ext uri="{FF2B5EF4-FFF2-40B4-BE49-F238E27FC236}">
                  <a16:creationId xmlns:a16="http://schemas.microsoft.com/office/drawing/2014/main" id="{C37A6159-A4C6-8B47-A580-BF9E17E783EB}"/>
                </a:ext>
              </a:extLst>
            </p:cNvPr>
            <p:cNvSpPr/>
            <p:nvPr/>
          </p:nvSpPr>
          <p:spPr>
            <a:xfrm>
              <a:off x="2024511" y="208810"/>
              <a:ext cx="1209052"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INTERACTIVE SESSIONS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9" name="Rectangle 48">
              <a:hlinkClick r:id="rId3" action="ppaction://hlinksldjump"/>
              <a:extLst>
                <a:ext uri="{FF2B5EF4-FFF2-40B4-BE49-F238E27FC236}">
                  <a16:creationId xmlns:a16="http://schemas.microsoft.com/office/drawing/2014/main" id="{601E490C-62D9-5C49-8954-AAA2ADD9B034}"/>
                </a:ext>
              </a:extLst>
            </p:cNvPr>
            <p:cNvSpPr/>
            <p:nvPr/>
          </p:nvSpPr>
          <p:spPr>
            <a:xfrm>
              <a:off x="316386" y="208810"/>
              <a:ext cx="1209052" cy="365653"/>
            </a:xfrm>
            <a:prstGeom prst="rect">
              <a:avLst/>
            </a:prstGeom>
            <a:gradFill>
              <a:gsLst>
                <a:gs pos="0">
                  <a:srgbClr val="FF6138"/>
                </a:gs>
                <a:gs pos="100000">
                  <a:srgbClr val="FF99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rgbClr val="00137C"/>
                  </a:solidFill>
                  <a:latin typeface="Amazon Ember" panose="020B0603020204020204" pitchFamily="34" charset="0"/>
                  <a:ea typeface="Amazon Ember" panose="020B0603020204020204" pitchFamily="34" charset="0"/>
                  <a:cs typeface="Amazon Ember" panose="020B0603020204020204" pitchFamily="34" charset="0"/>
                </a:rPr>
                <a:t>BREAKOUT SESSIONS</a:t>
              </a:r>
              <a:endParaRPr lang="en-IN" sz="800" b="1" spc="80" dirty="0">
                <a:solidFill>
                  <a:srgbClr val="00137C"/>
                </a:solidFill>
                <a:latin typeface="Amazon Ember" panose="020B0603020204020204" pitchFamily="34" charset="0"/>
                <a:ea typeface="Amazon Ember" panose="020B0603020204020204" pitchFamily="34" charset="0"/>
                <a:cs typeface="Amazon Ember" panose="020B0603020204020204" pitchFamily="34" charset="0"/>
              </a:endParaRPr>
            </a:p>
          </p:txBody>
        </p:sp>
      </p:grpSp>
    </p:spTree>
    <p:extLst>
      <p:ext uri="{BB962C8B-B14F-4D97-AF65-F5344CB8AC3E}">
        <p14:creationId xmlns:p14="http://schemas.microsoft.com/office/powerpoint/2010/main" val="2453994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DFBC1C80-028A-0244-8775-69246BC1691F}"/>
              </a:ext>
            </a:extLst>
          </p:cNvPr>
          <p:cNvSpPr/>
          <p:nvPr/>
        </p:nvSpPr>
        <p:spPr>
          <a:xfrm>
            <a:off x="4280597" y="2092393"/>
            <a:ext cx="3150840" cy="1015663"/>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Cost controls in public cloud is job zero but teams and builders need visibility to understand cost implications. Transparency and accountability come next in the journey to cost optimization. Plus, the new CUR report is a powerful tool once configured!</a:t>
            </a:r>
          </a:p>
        </p:txBody>
      </p:sp>
      <p:sp>
        <p:nvSpPr>
          <p:cNvPr id="65" name="Rectangle 64">
            <a:extLst>
              <a:ext uri="{FF2B5EF4-FFF2-40B4-BE49-F238E27FC236}">
                <a16:creationId xmlns:a16="http://schemas.microsoft.com/office/drawing/2014/main" id="{E1C7BAEC-EE06-304C-8693-EA8F90B6E125}"/>
              </a:ext>
            </a:extLst>
          </p:cNvPr>
          <p:cNvSpPr/>
          <p:nvPr/>
        </p:nvSpPr>
        <p:spPr>
          <a:xfrm>
            <a:off x="4280596" y="3437314"/>
            <a:ext cx="3150840" cy="1938992"/>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Improve financial transparency and define a cost-allocation strategy tailored to meet the complex needs of your business. Join this session and learn how to organize cost and usage for even the most complex of organizations across dimensions specific to your workload. Through AWS products such as AWS Cost Explorer, AWS Cost &amp; Usage Report, AWS Cost Categories, and AWS Application Cost Profiler, you can establish the necessary cost visibility and accountability within your organization and start running your IT shop like a business.</a:t>
            </a:r>
          </a:p>
        </p:txBody>
      </p:sp>
      <p:sp>
        <p:nvSpPr>
          <p:cNvPr id="66" name="Rectangle 65">
            <a:extLst>
              <a:ext uri="{FF2B5EF4-FFF2-40B4-BE49-F238E27FC236}">
                <a16:creationId xmlns:a16="http://schemas.microsoft.com/office/drawing/2014/main" id="{F03E3572-B3A6-2747-ABD2-B7688D3F1BDA}"/>
              </a:ext>
            </a:extLst>
          </p:cNvPr>
          <p:cNvSpPr/>
          <p:nvPr/>
        </p:nvSpPr>
        <p:spPr>
          <a:xfrm>
            <a:off x="4280596" y="5496455"/>
            <a:ext cx="3379873" cy="246221"/>
          </a:xfrm>
          <a:prstGeom prst="rect">
            <a:avLst/>
          </a:prstGeom>
        </p:spPr>
        <p:txBody>
          <a:bodyPr wrap="square">
            <a:spAutoFit/>
          </a:bodyPr>
          <a:lstStyle/>
          <a:p>
            <a:r>
              <a:rPr lang="en-US" sz="1000" dirty="0">
                <a:latin typeface="+mj-lt"/>
                <a:ea typeface="Amazon Ember Light" panose="020B0403020204020204" pitchFamily="34" charset="0"/>
                <a:cs typeface="Amazon Ember Light" panose="020B0403020204020204" pitchFamily="34" charset="0"/>
              </a:rPr>
              <a:t>Featured speakers, lorem ipsum, dolor sit</a:t>
            </a:r>
          </a:p>
        </p:txBody>
      </p:sp>
      <p:sp>
        <p:nvSpPr>
          <p:cNvPr id="67" name="Rectangle 66">
            <a:extLst>
              <a:ext uri="{FF2B5EF4-FFF2-40B4-BE49-F238E27FC236}">
                <a16:creationId xmlns:a16="http://schemas.microsoft.com/office/drawing/2014/main" id="{CAE20A11-0FD9-2846-ACCF-82E9019740AF}"/>
              </a:ext>
            </a:extLst>
          </p:cNvPr>
          <p:cNvSpPr/>
          <p:nvPr/>
        </p:nvSpPr>
        <p:spPr>
          <a:xfrm>
            <a:off x="8167882" y="2092393"/>
            <a:ext cx="3150840" cy="553998"/>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If you haven’t seen Jeff Barr in person yet he is a great presenter. This look back will help you appreciate how far we’ve all come in public cloud. </a:t>
            </a:r>
          </a:p>
        </p:txBody>
      </p:sp>
      <p:sp>
        <p:nvSpPr>
          <p:cNvPr id="68" name="Rectangle 67">
            <a:extLst>
              <a:ext uri="{FF2B5EF4-FFF2-40B4-BE49-F238E27FC236}">
                <a16:creationId xmlns:a16="http://schemas.microsoft.com/office/drawing/2014/main" id="{174E6020-52A7-9D4B-885D-09787C63B7A0}"/>
              </a:ext>
            </a:extLst>
          </p:cNvPr>
          <p:cNvSpPr/>
          <p:nvPr/>
        </p:nvSpPr>
        <p:spPr>
          <a:xfrm>
            <a:off x="8167881" y="3437314"/>
            <a:ext cx="3150840" cy="1785104"/>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Amazon S3 and Amazon EC2 are turning 15 this year, and Jeff Barr, VP and Chief Evangelist at AWS, has been at Amazon even longer! In this breakout session, have a chat with him about how AWS was born, how the developer experience has evolved over the years, and how customers keep surprising us with their amazing projects. Along the way, Jeff also answers questions sent by the developer community and shares lessons on how to best build on AWS. Last but not least, go back in time as Jeff demos AWS as it was in 2007.</a:t>
            </a:r>
          </a:p>
        </p:txBody>
      </p:sp>
      <p:sp>
        <p:nvSpPr>
          <p:cNvPr id="69" name="Rectangle 68">
            <a:extLst>
              <a:ext uri="{FF2B5EF4-FFF2-40B4-BE49-F238E27FC236}">
                <a16:creationId xmlns:a16="http://schemas.microsoft.com/office/drawing/2014/main" id="{459F5ECE-5306-8B43-BFF5-C68142F25944}"/>
              </a:ext>
            </a:extLst>
          </p:cNvPr>
          <p:cNvSpPr/>
          <p:nvPr/>
        </p:nvSpPr>
        <p:spPr>
          <a:xfrm>
            <a:off x="8167881" y="5496455"/>
            <a:ext cx="3379873" cy="246221"/>
          </a:xfrm>
          <a:prstGeom prst="rect">
            <a:avLst/>
          </a:prstGeom>
        </p:spPr>
        <p:txBody>
          <a:bodyPr wrap="square">
            <a:spAutoFit/>
          </a:bodyPr>
          <a:lstStyle/>
          <a:p>
            <a:r>
              <a:rPr lang="en-US" sz="1000" dirty="0">
                <a:latin typeface="+mj-lt"/>
                <a:ea typeface="Amazon Ember Light" panose="020B0403020204020204" pitchFamily="34" charset="0"/>
                <a:cs typeface="Amazon Ember Light" panose="020B0403020204020204" pitchFamily="34" charset="0"/>
              </a:rPr>
              <a:t>Featured speakers, lorem ipsum, dolor sit</a:t>
            </a:r>
          </a:p>
        </p:txBody>
      </p:sp>
      <p:sp>
        <p:nvSpPr>
          <p:cNvPr id="70" name="Rectangle 69">
            <a:extLst>
              <a:ext uri="{FF2B5EF4-FFF2-40B4-BE49-F238E27FC236}">
                <a16:creationId xmlns:a16="http://schemas.microsoft.com/office/drawing/2014/main" id="{8F94B83A-B770-0F4D-ADC2-F4D45C7D2D87}"/>
              </a:ext>
            </a:extLst>
          </p:cNvPr>
          <p:cNvSpPr/>
          <p:nvPr/>
        </p:nvSpPr>
        <p:spPr>
          <a:xfrm>
            <a:off x="393311" y="2092393"/>
            <a:ext cx="3150840" cy="1015663"/>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Operational excellence is more of an eternal pursuit rather than an end state. Check in with your organization’s operating processes and practices and review what AWS tools can get you there faster. Everyone should be familiar with Amazon CloudWatch and AWS CloudTrail. </a:t>
            </a:r>
          </a:p>
        </p:txBody>
      </p:sp>
      <p:sp>
        <p:nvSpPr>
          <p:cNvPr id="71" name="Rectangle 70">
            <a:extLst>
              <a:ext uri="{FF2B5EF4-FFF2-40B4-BE49-F238E27FC236}">
                <a16:creationId xmlns:a16="http://schemas.microsoft.com/office/drawing/2014/main" id="{B2A7577B-D1DA-4E42-BC94-6F451161FCBA}"/>
              </a:ext>
            </a:extLst>
          </p:cNvPr>
          <p:cNvSpPr/>
          <p:nvPr/>
        </p:nvSpPr>
        <p:spPr>
          <a:xfrm>
            <a:off x="393310" y="3437314"/>
            <a:ext cx="3150840" cy="1477328"/>
          </a:xfrm>
          <a:prstGeom prst="rect">
            <a:avLst/>
          </a:prstGeom>
        </p:spPr>
        <p:txBody>
          <a:bodyPr wrap="square">
            <a:spAutoFit/>
          </a:bodyPr>
          <a:lstStyle/>
          <a:p>
            <a:r>
              <a:rPr lang="en-US" sz="1000" b="1" dirty="0">
                <a:ea typeface="Amazon Ember" panose="020B0603020204020204" pitchFamily="34" charset="0"/>
                <a:cs typeface="Amazon Ember" panose="020B0603020204020204" pitchFamily="34" charset="0"/>
              </a:rPr>
              <a:t>In this builders’ session, dive deep into how to use AWS cloud operations services to maintain operational excellence in a modern enterprise. Discover the many options available, such as automation through services like AWS Systems Manager, configuration compliance via AWS Config, maintaining observability and auditability with Amazon CloudWatch and AWS CloudTrail, and more.</a:t>
            </a:r>
            <a:endParaRPr lang="en-US" sz="1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2" name="Rectangle 71">
            <a:extLst>
              <a:ext uri="{FF2B5EF4-FFF2-40B4-BE49-F238E27FC236}">
                <a16:creationId xmlns:a16="http://schemas.microsoft.com/office/drawing/2014/main" id="{D7D04CBA-BC08-7948-8560-498315D956A3}"/>
              </a:ext>
            </a:extLst>
          </p:cNvPr>
          <p:cNvSpPr/>
          <p:nvPr/>
        </p:nvSpPr>
        <p:spPr>
          <a:xfrm>
            <a:off x="393311" y="5496455"/>
            <a:ext cx="3379873" cy="246221"/>
          </a:xfrm>
          <a:prstGeom prst="rect">
            <a:avLst/>
          </a:prstGeom>
        </p:spPr>
        <p:txBody>
          <a:bodyPr wrap="square">
            <a:spAutoFit/>
          </a:bodyPr>
          <a:lstStyle/>
          <a:p>
            <a:r>
              <a:rPr lang="en-US" sz="1000" dirty="0">
                <a:latin typeface="+mj-lt"/>
                <a:ea typeface="Amazon Ember Light" panose="020B0403020204020204" pitchFamily="34" charset="0"/>
                <a:cs typeface="Amazon Ember Light" panose="020B0403020204020204" pitchFamily="34" charset="0"/>
              </a:rPr>
              <a:t>Featured speakers, lorem ipsum, dolor sit</a:t>
            </a:r>
          </a:p>
        </p:txBody>
      </p:sp>
      <p:sp>
        <p:nvSpPr>
          <p:cNvPr id="85" name="Rectangle 84">
            <a:extLst>
              <a:ext uri="{FF2B5EF4-FFF2-40B4-BE49-F238E27FC236}">
                <a16:creationId xmlns:a16="http://schemas.microsoft.com/office/drawing/2014/main" id="{F6E9C444-B108-3445-93C5-1D87E40D4653}"/>
              </a:ext>
            </a:extLst>
          </p:cNvPr>
          <p:cNvSpPr/>
          <p:nvPr/>
        </p:nvSpPr>
        <p:spPr>
          <a:xfrm>
            <a:off x="4280597" y="944252"/>
            <a:ext cx="2368176" cy="1200329"/>
          </a:xfrm>
          <a:prstGeom prst="rect">
            <a:avLst/>
          </a:prstGeom>
        </p:spPr>
        <p:txBody>
          <a:bodyPr wrap="square">
            <a:spAutoFit/>
          </a:bodyPr>
          <a:lstStyle/>
          <a:p>
            <a:r>
              <a:rPr lang="en-US" sz="1200" b="1" spc="100" dirty="0">
                <a:solidFill>
                  <a:srgbClr val="FF7847"/>
                </a:solidFill>
                <a:latin typeface="Amazon Ember" panose="020B0603020204020204" pitchFamily="34" charset="0"/>
                <a:ea typeface="Amazon Ember" panose="020B0603020204020204" pitchFamily="34" charset="0"/>
                <a:cs typeface="Amazon Ember" panose="020B0603020204020204" pitchFamily="34" charset="0"/>
              </a:rPr>
              <a:t>COP202</a:t>
            </a:r>
          </a:p>
          <a:p>
            <a:r>
              <a:rPr lang="en-US" sz="2000" b="1" dirty="0">
                <a:latin typeface="+mj-lt"/>
                <a:ea typeface="Amazon Ember" panose="020B0603020204020204" pitchFamily="34" charset="0"/>
                <a:cs typeface="Amazon Ember" panose="020B0603020204020204" pitchFamily="34" charset="0"/>
              </a:rPr>
              <a:t>Improving cost visibility and allocation</a:t>
            </a:r>
          </a:p>
        </p:txBody>
      </p:sp>
      <p:sp>
        <p:nvSpPr>
          <p:cNvPr id="86" name="Rectangle 85">
            <a:extLst>
              <a:ext uri="{FF2B5EF4-FFF2-40B4-BE49-F238E27FC236}">
                <a16:creationId xmlns:a16="http://schemas.microsoft.com/office/drawing/2014/main" id="{84E4D047-9306-FF47-8ACE-75D9DCCB7C7B}"/>
              </a:ext>
            </a:extLst>
          </p:cNvPr>
          <p:cNvSpPr/>
          <p:nvPr/>
        </p:nvSpPr>
        <p:spPr>
          <a:xfrm>
            <a:off x="8167882" y="944252"/>
            <a:ext cx="2368176" cy="892552"/>
          </a:xfrm>
          <a:prstGeom prst="rect">
            <a:avLst/>
          </a:prstGeom>
        </p:spPr>
        <p:txBody>
          <a:bodyPr wrap="square">
            <a:spAutoFit/>
          </a:bodyPr>
          <a:lstStyle/>
          <a:p>
            <a:r>
              <a:rPr lang="en-US" sz="1200" b="1" spc="100" dirty="0">
                <a:solidFill>
                  <a:srgbClr val="FF7847"/>
                </a:solidFill>
                <a:latin typeface="Amazon Ember" panose="020B0603020204020204" pitchFamily="34" charset="0"/>
                <a:ea typeface="Amazon Ember" panose="020B0603020204020204" pitchFamily="34" charset="0"/>
                <a:cs typeface="Amazon Ember" panose="020B0603020204020204" pitchFamily="34" charset="0"/>
              </a:rPr>
              <a:t>BOA201</a:t>
            </a:r>
          </a:p>
          <a:p>
            <a:r>
              <a:rPr lang="en-US" sz="2000" b="1" dirty="0">
                <a:latin typeface="+mj-lt"/>
                <a:ea typeface="Amazon Ember" panose="020B0603020204020204" pitchFamily="34" charset="0"/>
                <a:cs typeface="Amazon Ember" panose="020B0603020204020204" pitchFamily="34" charset="0"/>
              </a:rPr>
              <a:t>15 years of AWS with Jeff Barr</a:t>
            </a:r>
          </a:p>
        </p:txBody>
      </p:sp>
      <p:sp>
        <p:nvSpPr>
          <p:cNvPr id="87" name="Rectangle 86">
            <a:extLst>
              <a:ext uri="{FF2B5EF4-FFF2-40B4-BE49-F238E27FC236}">
                <a16:creationId xmlns:a16="http://schemas.microsoft.com/office/drawing/2014/main" id="{6F5CA805-A84D-9640-A113-62F4A0B978C0}"/>
              </a:ext>
            </a:extLst>
          </p:cNvPr>
          <p:cNvSpPr/>
          <p:nvPr/>
        </p:nvSpPr>
        <p:spPr>
          <a:xfrm>
            <a:off x="393311" y="944252"/>
            <a:ext cx="2368176" cy="1200329"/>
          </a:xfrm>
          <a:prstGeom prst="rect">
            <a:avLst/>
          </a:prstGeom>
        </p:spPr>
        <p:txBody>
          <a:bodyPr wrap="square">
            <a:spAutoFit/>
          </a:bodyPr>
          <a:lstStyle/>
          <a:p>
            <a:r>
              <a:rPr lang="en-US" sz="1200" b="1" spc="100" dirty="0">
                <a:solidFill>
                  <a:srgbClr val="FF7847"/>
                </a:solidFill>
                <a:latin typeface="Amazon Ember" panose="020B0603020204020204" pitchFamily="34" charset="0"/>
                <a:ea typeface="Amazon Ember" panose="020B0603020204020204" pitchFamily="34" charset="0"/>
                <a:cs typeface="Amazon Ember" panose="020B0603020204020204" pitchFamily="34" charset="0"/>
              </a:rPr>
              <a:t>COP322 </a:t>
            </a:r>
          </a:p>
          <a:p>
            <a:r>
              <a:rPr lang="en-US" sz="2000" b="1" dirty="0">
                <a:latin typeface="+mj-lt"/>
                <a:ea typeface="Amazon Ember" panose="020B0603020204020204" pitchFamily="34" charset="0"/>
                <a:cs typeface="Amazon Ember" panose="020B0603020204020204" pitchFamily="34" charset="0"/>
              </a:rPr>
              <a:t>Best practices for operational excellence	</a:t>
            </a:r>
          </a:p>
        </p:txBody>
      </p:sp>
      <p:grpSp>
        <p:nvGrpSpPr>
          <p:cNvPr id="50" name="Group 49">
            <a:extLst>
              <a:ext uri="{FF2B5EF4-FFF2-40B4-BE49-F238E27FC236}">
                <a16:creationId xmlns:a16="http://schemas.microsoft.com/office/drawing/2014/main" id="{B874E8A9-0144-E048-9AD8-094E1731CDE5}"/>
              </a:ext>
            </a:extLst>
          </p:cNvPr>
          <p:cNvGrpSpPr/>
          <p:nvPr/>
        </p:nvGrpSpPr>
        <p:grpSpPr>
          <a:xfrm>
            <a:off x="0" y="0"/>
            <a:ext cx="12192001" cy="756918"/>
            <a:chOff x="-118" y="-2316"/>
            <a:chExt cx="14638338" cy="756918"/>
          </a:xfrm>
        </p:grpSpPr>
        <p:sp>
          <p:nvSpPr>
            <p:cNvPr id="51" name="Rectangle 50">
              <a:extLst>
                <a:ext uri="{FF2B5EF4-FFF2-40B4-BE49-F238E27FC236}">
                  <a16:creationId xmlns:a16="http://schemas.microsoft.com/office/drawing/2014/main" id="{B137EFBD-F1C7-404F-8C27-9D7E7EAB04D8}"/>
                </a:ext>
              </a:extLst>
            </p:cNvPr>
            <p:cNvSpPr/>
            <p:nvPr/>
          </p:nvSpPr>
          <p:spPr>
            <a:xfrm>
              <a:off x="-118" y="-2316"/>
              <a:ext cx="14638338" cy="75691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a:gsLst>
                    <a:gs pos="68000">
                      <a:srgbClr val="FD8F33"/>
                    </a:gs>
                    <a:gs pos="0">
                      <a:srgbClr val="C391E9"/>
                    </a:gs>
                    <a:gs pos="100000">
                      <a:schemeClr val="accent3">
                        <a:lumMod val="40000"/>
                        <a:lumOff val="60000"/>
                      </a:schemeClr>
                    </a:gs>
                  </a:gsLst>
                  <a:lin ang="2400000" scaled="0"/>
                </a:gradFill>
              </a:endParaRPr>
            </a:p>
          </p:txBody>
        </p:sp>
        <p:sp>
          <p:nvSpPr>
            <p:cNvPr id="52" name="Rectangle 51">
              <a:hlinkClick r:id="" action="ppaction://noaction"/>
              <a:extLst>
                <a:ext uri="{FF2B5EF4-FFF2-40B4-BE49-F238E27FC236}">
                  <a16:creationId xmlns:a16="http://schemas.microsoft.com/office/drawing/2014/main" id="{088101C6-D775-A54B-A790-AC255BEE2461}"/>
                </a:ext>
              </a:extLst>
            </p:cNvPr>
            <p:cNvSpPr/>
            <p:nvPr/>
          </p:nvSpPr>
          <p:spPr>
            <a:xfrm>
              <a:off x="9185759" y="208810"/>
              <a:ext cx="699496"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LEARN</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53" name="Straight Connector 52">
              <a:extLst>
                <a:ext uri="{FF2B5EF4-FFF2-40B4-BE49-F238E27FC236}">
                  <a16:creationId xmlns:a16="http://schemas.microsoft.com/office/drawing/2014/main" id="{D0BA66BB-BDC4-DD4B-B96C-A52A6A82597A}"/>
                </a:ext>
              </a:extLst>
            </p:cNvPr>
            <p:cNvCxnSpPr>
              <a:cxnSpLocks/>
            </p:cNvCxnSpPr>
            <p:nvPr/>
          </p:nvCxnSpPr>
          <p:spPr>
            <a:xfrm>
              <a:off x="-118" y="754602"/>
              <a:ext cx="14638338" cy="0"/>
            </a:xfrm>
            <a:prstGeom prst="line">
              <a:avLst/>
            </a:prstGeom>
            <a:ln>
              <a:gradFill>
                <a:gsLst>
                  <a:gs pos="100000">
                    <a:srgbClr val="00137C"/>
                  </a:gs>
                  <a:gs pos="0">
                    <a:srgbClr val="3D3FBC"/>
                  </a:gs>
                </a:gsLst>
                <a:lin ang="10800000" scaled="0"/>
              </a:gradFill>
            </a:ln>
          </p:spPr>
          <p:style>
            <a:lnRef idx="1">
              <a:schemeClr val="accent1"/>
            </a:lnRef>
            <a:fillRef idx="0">
              <a:schemeClr val="accent1"/>
            </a:fillRef>
            <a:effectRef idx="0">
              <a:schemeClr val="accent1"/>
            </a:effectRef>
            <a:fontRef idx="minor">
              <a:schemeClr val="tx1"/>
            </a:fontRef>
          </p:style>
        </p:cxnSp>
        <p:sp>
          <p:nvSpPr>
            <p:cNvPr id="54" name="Rectangle 53">
              <a:hlinkClick r:id="" action="ppaction://noaction"/>
              <a:extLst>
                <a:ext uri="{FF2B5EF4-FFF2-40B4-BE49-F238E27FC236}">
                  <a16:creationId xmlns:a16="http://schemas.microsoft.com/office/drawing/2014/main" id="{2993521F-36EB-D948-A00B-B25675509825}"/>
                </a:ext>
              </a:extLst>
            </p:cNvPr>
            <p:cNvSpPr/>
            <p:nvPr/>
          </p:nvSpPr>
          <p:spPr>
            <a:xfrm>
              <a:off x="5908683" y="208810"/>
              <a:ext cx="1053560"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KEYNOTES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5" name="Rectangle 54">
              <a:hlinkClick r:id="" action="ppaction://noaction"/>
              <a:extLst>
                <a:ext uri="{FF2B5EF4-FFF2-40B4-BE49-F238E27FC236}">
                  <a16:creationId xmlns:a16="http://schemas.microsoft.com/office/drawing/2014/main" id="{94B2779E-BE1C-A44F-9913-2D19BAE2A07F}"/>
                </a:ext>
              </a:extLst>
            </p:cNvPr>
            <p:cNvSpPr/>
            <p:nvPr/>
          </p:nvSpPr>
          <p:spPr>
            <a:xfrm>
              <a:off x="7461317" y="208810"/>
              <a:ext cx="1225369"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LEADERSHIP</a:t>
              </a:r>
              <a:b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b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SESSIONS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6" name="Rectangle 55">
              <a:hlinkClick r:id="" action="ppaction://noaction"/>
              <a:extLst>
                <a:ext uri="{FF2B5EF4-FFF2-40B4-BE49-F238E27FC236}">
                  <a16:creationId xmlns:a16="http://schemas.microsoft.com/office/drawing/2014/main" id="{D1AB2925-1671-F149-8ACD-688A362FBBEE}"/>
                </a:ext>
              </a:extLst>
            </p:cNvPr>
            <p:cNvSpPr/>
            <p:nvPr/>
          </p:nvSpPr>
          <p:spPr>
            <a:xfrm>
              <a:off x="11517858" y="208808"/>
              <a:ext cx="1082760" cy="3656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RESOURCES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7" name="Rectangle 56">
              <a:hlinkClick r:id="" action="ppaction://noaction"/>
              <a:extLst>
                <a:ext uri="{FF2B5EF4-FFF2-40B4-BE49-F238E27FC236}">
                  <a16:creationId xmlns:a16="http://schemas.microsoft.com/office/drawing/2014/main" id="{D91ADBBE-0BD5-DA4A-B7B8-90995A9014D0}"/>
                </a:ext>
              </a:extLst>
            </p:cNvPr>
            <p:cNvSpPr/>
            <p:nvPr/>
          </p:nvSpPr>
          <p:spPr>
            <a:xfrm>
              <a:off x="13099689" y="208811"/>
              <a:ext cx="1218316" cy="365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MAKE A PLAN</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8" name="Rectangle 57">
              <a:hlinkClick r:id="" action="ppaction://noaction"/>
              <a:extLst>
                <a:ext uri="{FF2B5EF4-FFF2-40B4-BE49-F238E27FC236}">
                  <a16:creationId xmlns:a16="http://schemas.microsoft.com/office/drawing/2014/main" id="{9B06EE5A-07AE-4B4B-BBE5-2A199077B838}"/>
                </a:ext>
              </a:extLst>
            </p:cNvPr>
            <p:cNvSpPr/>
            <p:nvPr/>
          </p:nvSpPr>
          <p:spPr>
            <a:xfrm>
              <a:off x="10384328" y="208810"/>
              <a:ext cx="634456"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PLAY</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9" name="Rectangle 58">
              <a:hlinkClick r:id="" action="ppaction://noaction"/>
              <a:extLst>
                <a:ext uri="{FF2B5EF4-FFF2-40B4-BE49-F238E27FC236}">
                  <a16:creationId xmlns:a16="http://schemas.microsoft.com/office/drawing/2014/main" id="{65D850A2-F3DF-834D-B9A6-7507DEA57E72}"/>
                </a:ext>
              </a:extLst>
            </p:cNvPr>
            <p:cNvSpPr/>
            <p:nvPr/>
          </p:nvSpPr>
          <p:spPr>
            <a:xfrm>
              <a:off x="3732636" y="208810"/>
              <a:ext cx="1676973"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OTHER RECOMMENDATIONS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0" name="Rectangle 59">
              <a:hlinkClick r:id="rId2" action="ppaction://hlinksldjump"/>
              <a:extLst>
                <a:ext uri="{FF2B5EF4-FFF2-40B4-BE49-F238E27FC236}">
                  <a16:creationId xmlns:a16="http://schemas.microsoft.com/office/drawing/2014/main" id="{7557A6A0-AF36-6848-8575-F1325E051CEA}"/>
                </a:ext>
              </a:extLst>
            </p:cNvPr>
            <p:cNvSpPr/>
            <p:nvPr/>
          </p:nvSpPr>
          <p:spPr>
            <a:xfrm>
              <a:off x="2024511" y="208810"/>
              <a:ext cx="1209052"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INTERACTIVE SESSIONS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1" name="Rectangle 60">
              <a:hlinkClick r:id="rId3" action="ppaction://hlinksldjump"/>
              <a:extLst>
                <a:ext uri="{FF2B5EF4-FFF2-40B4-BE49-F238E27FC236}">
                  <a16:creationId xmlns:a16="http://schemas.microsoft.com/office/drawing/2014/main" id="{F166BA95-759D-7243-BA0E-345FCF51CED7}"/>
                </a:ext>
              </a:extLst>
            </p:cNvPr>
            <p:cNvSpPr/>
            <p:nvPr/>
          </p:nvSpPr>
          <p:spPr>
            <a:xfrm>
              <a:off x="316386" y="208810"/>
              <a:ext cx="1209052" cy="365653"/>
            </a:xfrm>
            <a:prstGeom prst="rect">
              <a:avLst/>
            </a:prstGeom>
            <a:gradFill>
              <a:gsLst>
                <a:gs pos="0">
                  <a:srgbClr val="FF6138"/>
                </a:gs>
                <a:gs pos="100000">
                  <a:srgbClr val="FF99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rgbClr val="00137C"/>
                  </a:solidFill>
                  <a:latin typeface="Amazon Ember" panose="020B0603020204020204" pitchFamily="34" charset="0"/>
                  <a:ea typeface="Amazon Ember" panose="020B0603020204020204" pitchFamily="34" charset="0"/>
                  <a:cs typeface="Amazon Ember" panose="020B0603020204020204" pitchFamily="34" charset="0"/>
                </a:rPr>
                <a:t>BREAKOUT SESSIONS</a:t>
              </a:r>
              <a:endParaRPr lang="en-IN" sz="800" b="1" spc="80" dirty="0">
                <a:solidFill>
                  <a:srgbClr val="00137C"/>
                </a:solidFill>
                <a:latin typeface="Amazon Ember" panose="020B0603020204020204" pitchFamily="34" charset="0"/>
                <a:ea typeface="Amazon Ember" panose="020B0603020204020204" pitchFamily="34" charset="0"/>
                <a:cs typeface="Amazon Ember" panose="020B0603020204020204" pitchFamily="34" charset="0"/>
              </a:endParaRPr>
            </a:p>
          </p:txBody>
        </p:sp>
      </p:grpSp>
    </p:spTree>
    <p:extLst>
      <p:ext uri="{BB962C8B-B14F-4D97-AF65-F5344CB8AC3E}">
        <p14:creationId xmlns:p14="http://schemas.microsoft.com/office/powerpoint/2010/main" val="1501185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E3C4-90FE-DE47-808C-902536A3944A}"/>
              </a:ext>
            </a:extLst>
          </p:cNvPr>
          <p:cNvSpPr>
            <a:spLocks noGrp="1"/>
          </p:cNvSpPr>
          <p:nvPr>
            <p:ph type="title"/>
          </p:nvPr>
        </p:nvSpPr>
        <p:spPr>
          <a:xfrm>
            <a:off x="399289" y="380999"/>
            <a:ext cx="5696710" cy="675503"/>
          </a:xfrm>
        </p:spPr>
        <p:txBody>
          <a:bodyPr/>
          <a:lstStyle/>
          <a:p>
            <a:r>
              <a:rPr lang="en-US" dirty="0"/>
              <a:t>Welcome!</a:t>
            </a:r>
          </a:p>
        </p:txBody>
      </p:sp>
      <p:sp>
        <p:nvSpPr>
          <p:cNvPr id="4" name="Text Placeholder 3">
            <a:extLst>
              <a:ext uri="{FF2B5EF4-FFF2-40B4-BE49-F238E27FC236}">
                <a16:creationId xmlns:a16="http://schemas.microsoft.com/office/drawing/2014/main" id="{1CBC03F3-16C3-F342-AF32-70ED4AE8795D}"/>
              </a:ext>
            </a:extLst>
          </p:cNvPr>
          <p:cNvSpPr>
            <a:spLocks noGrp="1"/>
          </p:cNvSpPr>
          <p:nvPr>
            <p:ph type="body" sz="half" idx="2"/>
          </p:nvPr>
        </p:nvSpPr>
        <p:spPr>
          <a:xfrm>
            <a:off x="399289" y="1485899"/>
            <a:ext cx="4963125" cy="3959403"/>
          </a:xfrm>
        </p:spPr>
        <p:txBody>
          <a:bodyPr/>
          <a:lstStyle/>
          <a:p>
            <a:r>
              <a:rPr lang="en-US" sz="1400" dirty="0">
                <a:latin typeface="Amazon Ember" panose="020B0603020204020204" pitchFamily="34" charset="0"/>
                <a:ea typeface="Amazon Ember" panose="020B0603020204020204" pitchFamily="34" charset="0"/>
                <a:cs typeface="Amazon Ember" panose="020B0603020204020204" pitchFamily="34" charset="0"/>
              </a:rPr>
              <a:t>Hello, I’m </a:t>
            </a:r>
            <a:r>
              <a:rPr lang="en-US" sz="1400" dirty="0">
                <a:latin typeface="Amazon Ember" panose="020B0603020204020204" pitchFamily="34" charset="0"/>
                <a:ea typeface="Amazon Ember" panose="020B0603020204020204" pitchFamily="34" charset="0"/>
                <a:cs typeface="Amazon Ember" panose="020B0603020204020204" pitchFamily="34" charset="0"/>
                <a:hlinkClick r:id="rId2"/>
              </a:rPr>
              <a:t>Margaret </a:t>
            </a:r>
            <a:r>
              <a:rPr lang="en-US" sz="1400" dirty="0" err="1">
                <a:latin typeface="Amazon Ember" panose="020B0603020204020204" pitchFamily="34" charset="0"/>
                <a:ea typeface="Amazon Ember" panose="020B0603020204020204" pitchFamily="34" charset="0"/>
                <a:cs typeface="Amazon Ember" panose="020B0603020204020204" pitchFamily="34" charset="0"/>
                <a:hlinkClick r:id="rId2"/>
              </a:rPr>
              <a:t>Valtierra</a:t>
            </a:r>
            <a:r>
              <a:rPr lang="en-US" sz="1400" dirty="0">
                <a:latin typeface="Amazon Ember" panose="020B0603020204020204" pitchFamily="34" charset="0"/>
                <a:ea typeface="Amazon Ember" panose="020B0603020204020204" pitchFamily="34" charset="0"/>
                <a:cs typeface="Amazon Ember" panose="020B0603020204020204" pitchFamily="34" charset="0"/>
              </a:rPr>
              <a:t>! AWS re:Invent is the most wonderful time of the AWS year. Each year there are more services, more attendees, and even more topics to explore. It can be completely overwhelming and exhausting if you’re an introvert like me. </a:t>
            </a:r>
          </a:p>
          <a:p>
            <a:r>
              <a:rPr lang="en-US" sz="1400" dirty="0">
                <a:latin typeface="Amazon Ember" panose="020B0603020204020204" pitchFamily="34" charset="0"/>
                <a:ea typeface="Amazon Ember" panose="020B0603020204020204" pitchFamily="34" charset="0"/>
                <a:cs typeface="Amazon Ember" panose="020B0603020204020204" pitchFamily="34" charset="0"/>
              </a:rPr>
              <a:t>Introverts are not necessarily shy and antisocial. From Quiet: the Power of Introverts in a World that Can't Stop Talking author </a:t>
            </a:r>
            <a:r>
              <a:rPr lang="en-US" sz="1400" dirty="0">
                <a:latin typeface="Amazon Ember" panose="020B0603020204020204" pitchFamily="34" charset="0"/>
                <a:ea typeface="Amazon Ember" panose="020B0603020204020204" pitchFamily="34" charset="0"/>
                <a:cs typeface="Amazon Ember" panose="020B0603020204020204" pitchFamily="34" charset="0"/>
                <a:hlinkClick r:id="rId3"/>
              </a:rPr>
              <a:t>Susan Cain</a:t>
            </a:r>
            <a:r>
              <a:rPr lang="en-US" sz="1400" dirty="0">
                <a:latin typeface="Amazon Ember" panose="020B0603020204020204" pitchFamily="34" charset="0"/>
                <a:ea typeface="Amazon Ember" panose="020B0603020204020204" pitchFamily="34" charset="0"/>
                <a:cs typeface="Amazon Ember" panose="020B0603020204020204" pitchFamily="34" charset="0"/>
              </a:rPr>
              <a:t> writes “introversion is really about having a preference for lower stimulation environments. So it's just a preference for quiet, for less noise, for less action. Whereas extroverts really crave more stimulation in order to feel at their best.”</a:t>
            </a:r>
          </a:p>
          <a:p>
            <a:r>
              <a:rPr lang="en-US" sz="1400" dirty="0">
                <a:latin typeface="Amazon Ember" panose="020B0603020204020204" pitchFamily="34" charset="0"/>
                <a:ea typeface="Amazon Ember" panose="020B0603020204020204" pitchFamily="34" charset="0"/>
                <a:cs typeface="Amazon Ember" panose="020B0603020204020204" pitchFamily="34" charset="0"/>
              </a:rPr>
              <a:t>Fear not! This introvert has been to re:Invent and survived. My advice is to concentrate on topics you care about. Harness both the breadth and depth of re:Invent session topics. Allow time to recharge and learn but save time to share and socialize. Connect to the thousands of fellow AWS enthusiasts without getting burned out. </a:t>
            </a:r>
          </a:p>
          <a:p>
            <a:endParaRPr lang="en-US" sz="1400" dirty="0">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 name="Rectangle 2">
            <a:extLst>
              <a:ext uri="{FF2B5EF4-FFF2-40B4-BE49-F238E27FC236}">
                <a16:creationId xmlns:a16="http://schemas.microsoft.com/office/drawing/2014/main" id="{7DD8D992-DD9A-314F-9543-2440DFA9A680}"/>
              </a:ext>
            </a:extLst>
          </p:cNvPr>
          <p:cNvSpPr/>
          <p:nvPr/>
        </p:nvSpPr>
        <p:spPr>
          <a:xfrm>
            <a:off x="399289" y="5699879"/>
            <a:ext cx="6096000" cy="523220"/>
          </a:xfrm>
          <a:prstGeom prst="rect">
            <a:avLst/>
          </a:prstGeom>
        </p:spPr>
        <p:txBody>
          <a:bodyPr>
            <a:spAutoFit/>
          </a:bodyPr>
          <a:lstStyle/>
          <a:p>
            <a:r>
              <a:rPr lang="en-US" sz="1400" b="1" dirty="0"/>
              <a:t>Program Manager</a:t>
            </a:r>
          </a:p>
          <a:p>
            <a:r>
              <a:rPr lang="en-US" sz="1400" b="1" dirty="0"/>
              <a:t>Morningstar</a:t>
            </a:r>
            <a:endParaRPr lang="en-US" sz="1400" dirty="0"/>
          </a:p>
        </p:txBody>
      </p:sp>
      <p:pic>
        <p:nvPicPr>
          <p:cNvPr id="8" name="Picture 7">
            <a:extLst>
              <a:ext uri="{FF2B5EF4-FFF2-40B4-BE49-F238E27FC236}">
                <a16:creationId xmlns:a16="http://schemas.microsoft.com/office/drawing/2014/main" id="{3718EBAF-5B8C-EE4C-8131-F77E4D3A53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6118" y="0"/>
            <a:ext cx="6565882" cy="6565882"/>
          </a:xfrm>
          <a:prstGeom prst="rect">
            <a:avLst/>
          </a:prstGeom>
        </p:spPr>
      </p:pic>
    </p:spTree>
    <p:extLst>
      <p:ext uri="{BB962C8B-B14F-4D97-AF65-F5344CB8AC3E}">
        <p14:creationId xmlns:p14="http://schemas.microsoft.com/office/powerpoint/2010/main" val="80033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E75C76-94C8-2D44-A181-684F8856F656}"/>
              </a:ext>
            </a:extLst>
          </p:cNvPr>
          <p:cNvSpPr>
            <a:spLocks noGrp="1"/>
          </p:cNvSpPr>
          <p:nvPr>
            <p:ph type="title"/>
          </p:nvPr>
        </p:nvSpPr>
        <p:spPr>
          <a:xfrm>
            <a:off x="380999" y="2390775"/>
            <a:ext cx="7964837" cy="1635125"/>
          </a:xfrm>
        </p:spPr>
        <p:txBody>
          <a:bodyPr/>
          <a:lstStyle/>
          <a:p>
            <a:r>
              <a:rPr lang="en-US" sz="5000" dirty="0"/>
              <a:t>Overall Recommendations</a:t>
            </a:r>
          </a:p>
        </p:txBody>
      </p:sp>
    </p:spTree>
    <p:extLst>
      <p:ext uri="{BB962C8B-B14F-4D97-AF65-F5344CB8AC3E}">
        <p14:creationId xmlns:p14="http://schemas.microsoft.com/office/powerpoint/2010/main" val="2357674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EDA2C51-4F4A-1A4C-B5E9-6C684B289F0E}"/>
              </a:ext>
            </a:extLst>
          </p:cNvPr>
          <p:cNvGrpSpPr/>
          <p:nvPr/>
        </p:nvGrpSpPr>
        <p:grpSpPr>
          <a:xfrm>
            <a:off x="0" y="0"/>
            <a:ext cx="12192001" cy="756918"/>
            <a:chOff x="-118" y="-2316"/>
            <a:chExt cx="14638338" cy="756918"/>
          </a:xfrm>
        </p:grpSpPr>
        <p:sp>
          <p:nvSpPr>
            <p:cNvPr id="40" name="Rectangle 39">
              <a:extLst>
                <a:ext uri="{FF2B5EF4-FFF2-40B4-BE49-F238E27FC236}">
                  <a16:creationId xmlns:a16="http://schemas.microsoft.com/office/drawing/2014/main" id="{FF6BF83D-78C9-584C-94D9-5F19C11669B7}"/>
                </a:ext>
              </a:extLst>
            </p:cNvPr>
            <p:cNvSpPr/>
            <p:nvPr/>
          </p:nvSpPr>
          <p:spPr>
            <a:xfrm>
              <a:off x="-118" y="-2316"/>
              <a:ext cx="14638338" cy="75691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a:gsLst>
                    <a:gs pos="68000">
                      <a:srgbClr val="FD8F33"/>
                    </a:gs>
                    <a:gs pos="0">
                      <a:srgbClr val="C391E9"/>
                    </a:gs>
                    <a:gs pos="100000">
                      <a:schemeClr val="accent3">
                        <a:lumMod val="40000"/>
                        <a:lumOff val="60000"/>
                      </a:schemeClr>
                    </a:gs>
                  </a:gsLst>
                  <a:lin ang="2400000" scaled="0"/>
                </a:gradFill>
              </a:endParaRPr>
            </a:p>
          </p:txBody>
        </p:sp>
        <p:sp>
          <p:nvSpPr>
            <p:cNvPr id="41" name="Rectangle 40">
              <a:hlinkClick r:id="" action="ppaction://noaction"/>
              <a:extLst>
                <a:ext uri="{FF2B5EF4-FFF2-40B4-BE49-F238E27FC236}">
                  <a16:creationId xmlns:a16="http://schemas.microsoft.com/office/drawing/2014/main" id="{FC153C16-CC9E-8C4A-A31E-6A1303EB9C19}"/>
                </a:ext>
              </a:extLst>
            </p:cNvPr>
            <p:cNvSpPr/>
            <p:nvPr/>
          </p:nvSpPr>
          <p:spPr>
            <a:xfrm>
              <a:off x="9185759" y="208810"/>
              <a:ext cx="699496"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LEARN</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42" name="Straight Connector 41">
              <a:extLst>
                <a:ext uri="{FF2B5EF4-FFF2-40B4-BE49-F238E27FC236}">
                  <a16:creationId xmlns:a16="http://schemas.microsoft.com/office/drawing/2014/main" id="{FF596947-E639-D745-9382-C165A731E6A8}"/>
                </a:ext>
              </a:extLst>
            </p:cNvPr>
            <p:cNvCxnSpPr>
              <a:cxnSpLocks/>
            </p:cNvCxnSpPr>
            <p:nvPr/>
          </p:nvCxnSpPr>
          <p:spPr>
            <a:xfrm>
              <a:off x="-118" y="754602"/>
              <a:ext cx="14638338" cy="0"/>
            </a:xfrm>
            <a:prstGeom prst="line">
              <a:avLst/>
            </a:prstGeom>
            <a:ln>
              <a:gradFill>
                <a:gsLst>
                  <a:gs pos="100000">
                    <a:srgbClr val="00137C"/>
                  </a:gs>
                  <a:gs pos="0">
                    <a:srgbClr val="3D3FBC"/>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3" name="Rectangle 42">
              <a:hlinkClick r:id="rId2" action="ppaction://hlinksldjump"/>
              <a:extLst>
                <a:ext uri="{FF2B5EF4-FFF2-40B4-BE49-F238E27FC236}">
                  <a16:creationId xmlns:a16="http://schemas.microsoft.com/office/drawing/2014/main" id="{257FC659-592C-7B41-B569-6236FF922158}"/>
                </a:ext>
              </a:extLst>
            </p:cNvPr>
            <p:cNvSpPr/>
            <p:nvPr/>
          </p:nvSpPr>
          <p:spPr>
            <a:xfrm>
              <a:off x="5908683" y="208810"/>
              <a:ext cx="1053560"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KEYNOTES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Rectangle 43">
              <a:hlinkClick r:id="" action="ppaction://noaction"/>
              <a:extLst>
                <a:ext uri="{FF2B5EF4-FFF2-40B4-BE49-F238E27FC236}">
                  <a16:creationId xmlns:a16="http://schemas.microsoft.com/office/drawing/2014/main" id="{7A62428B-D464-7542-A5B9-99D93313BFA5}"/>
                </a:ext>
              </a:extLst>
            </p:cNvPr>
            <p:cNvSpPr/>
            <p:nvPr/>
          </p:nvSpPr>
          <p:spPr>
            <a:xfrm>
              <a:off x="7461317" y="208810"/>
              <a:ext cx="1225369"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LEADERSHIP</a:t>
              </a:r>
              <a:b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b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SESSIONS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5" name="Rectangle 44">
              <a:hlinkClick r:id="" action="ppaction://noaction"/>
              <a:extLst>
                <a:ext uri="{FF2B5EF4-FFF2-40B4-BE49-F238E27FC236}">
                  <a16:creationId xmlns:a16="http://schemas.microsoft.com/office/drawing/2014/main" id="{3C50C5E3-7B35-3E4B-8AAD-6CBC05CAFD4D}"/>
                </a:ext>
              </a:extLst>
            </p:cNvPr>
            <p:cNvSpPr/>
            <p:nvPr/>
          </p:nvSpPr>
          <p:spPr>
            <a:xfrm>
              <a:off x="11517858" y="208808"/>
              <a:ext cx="1082760" cy="3656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RESOURCES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Rectangle 45">
              <a:hlinkClick r:id="" action="ppaction://noaction"/>
              <a:extLst>
                <a:ext uri="{FF2B5EF4-FFF2-40B4-BE49-F238E27FC236}">
                  <a16:creationId xmlns:a16="http://schemas.microsoft.com/office/drawing/2014/main" id="{AC5C9406-9FE3-FE4C-8264-58591CAD288C}"/>
                </a:ext>
              </a:extLst>
            </p:cNvPr>
            <p:cNvSpPr/>
            <p:nvPr/>
          </p:nvSpPr>
          <p:spPr>
            <a:xfrm>
              <a:off x="13099689" y="208811"/>
              <a:ext cx="1218316" cy="365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MAKE A PLAN</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7" name="Rectangle 46">
              <a:hlinkClick r:id="" action="ppaction://noaction"/>
              <a:extLst>
                <a:ext uri="{FF2B5EF4-FFF2-40B4-BE49-F238E27FC236}">
                  <a16:creationId xmlns:a16="http://schemas.microsoft.com/office/drawing/2014/main" id="{46D1D269-AF59-0C44-862F-5A146718395E}"/>
                </a:ext>
              </a:extLst>
            </p:cNvPr>
            <p:cNvSpPr/>
            <p:nvPr/>
          </p:nvSpPr>
          <p:spPr>
            <a:xfrm>
              <a:off x="10384328" y="208810"/>
              <a:ext cx="634456"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PLAY</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8" name="Rectangle 47">
              <a:hlinkClick r:id="rId2" action="ppaction://hlinksldjump"/>
              <a:extLst>
                <a:ext uri="{FF2B5EF4-FFF2-40B4-BE49-F238E27FC236}">
                  <a16:creationId xmlns:a16="http://schemas.microsoft.com/office/drawing/2014/main" id="{538A0918-0013-6D45-8E98-32CC68F6F17C}"/>
                </a:ext>
              </a:extLst>
            </p:cNvPr>
            <p:cNvSpPr/>
            <p:nvPr/>
          </p:nvSpPr>
          <p:spPr>
            <a:xfrm>
              <a:off x="3732636" y="208810"/>
              <a:ext cx="1676973" cy="365653"/>
            </a:xfrm>
            <a:prstGeom prst="rect">
              <a:avLst/>
            </a:prstGeom>
            <a:gradFill>
              <a:gsLst>
                <a:gs pos="0">
                  <a:srgbClr val="FF6138"/>
                </a:gs>
                <a:gs pos="100000">
                  <a:srgbClr val="FF99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rgbClr val="00137C"/>
                  </a:solidFill>
                  <a:latin typeface="Amazon Ember" panose="020B0603020204020204" pitchFamily="34" charset="0"/>
                  <a:ea typeface="Amazon Ember" panose="020B0603020204020204" pitchFamily="34" charset="0"/>
                  <a:cs typeface="Amazon Ember" panose="020B0603020204020204" pitchFamily="34" charset="0"/>
                </a:rPr>
                <a:t>OTHER RECOMMENDATIONS</a:t>
              </a:r>
              <a:endParaRPr lang="en-IN" sz="800" b="1" spc="80" dirty="0">
                <a:solidFill>
                  <a:srgbClr val="00137C"/>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9" name="Rectangle 48">
              <a:hlinkClick r:id="rId2" action="ppaction://hlinksldjump"/>
              <a:extLst>
                <a:ext uri="{FF2B5EF4-FFF2-40B4-BE49-F238E27FC236}">
                  <a16:creationId xmlns:a16="http://schemas.microsoft.com/office/drawing/2014/main" id="{C44B6354-FCF9-AA49-93C7-71B95449BD89}"/>
                </a:ext>
              </a:extLst>
            </p:cNvPr>
            <p:cNvSpPr/>
            <p:nvPr/>
          </p:nvSpPr>
          <p:spPr>
            <a:xfrm>
              <a:off x="2024511" y="208810"/>
              <a:ext cx="1209052"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INTERACTIVE SESSIONS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2" name="Rectangle 61">
              <a:hlinkClick r:id="rId2" action="ppaction://hlinksldjump"/>
              <a:extLst>
                <a:ext uri="{FF2B5EF4-FFF2-40B4-BE49-F238E27FC236}">
                  <a16:creationId xmlns:a16="http://schemas.microsoft.com/office/drawing/2014/main" id="{4CEA075B-B9DF-C246-8871-6E52407B515E}"/>
                </a:ext>
              </a:extLst>
            </p:cNvPr>
            <p:cNvSpPr/>
            <p:nvPr/>
          </p:nvSpPr>
          <p:spPr>
            <a:xfrm>
              <a:off x="316386" y="208810"/>
              <a:ext cx="1209052"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BREAKOUT SESSIONS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89" name="Title 1">
            <a:extLst>
              <a:ext uri="{FF2B5EF4-FFF2-40B4-BE49-F238E27FC236}">
                <a16:creationId xmlns:a16="http://schemas.microsoft.com/office/drawing/2014/main" id="{3CA0B668-35E9-8F41-9535-526C594B90BE}"/>
              </a:ext>
            </a:extLst>
          </p:cNvPr>
          <p:cNvSpPr txBox="1">
            <a:spLocks/>
          </p:cNvSpPr>
          <p:nvPr/>
        </p:nvSpPr>
        <p:spPr>
          <a:xfrm>
            <a:off x="700870" y="1020763"/>
            <a:ext cx="5097952" cy="641350"/>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dirty="0">
                <a:latin typeface="Amazon Ember Light" panose="020B0403020204020204" pitchFamily="34" charset="0"/>
                <a:ea typeface="Amazon Ember Light" panose="020B0403020204020204" pitchFamily="34" charset="0"/>
                <a:cs typeface="Amazon Ember Light" panose="020B0403020204020204" pitchFamily="34" charset="0"/>
              </a:rPr>
              <a:t>Other</a:t>
            </a:r>
            <a:r>
              <a:rPr lang="en-US" sz="3000" dirty="0">
                <a:ea typeface="Amazon Ember Light" panose="020B0403020204020204" pitchFamily="34" charset="0"/>
                <a:cs typeface="Amazon Ember Light" panose="020B0403020204020204" pitchFamily="34" charset="0"/>
              </a:rPr>
              <a:t> Recommendations</a:t>
            </a:r>
            <a:endParaRPr lang="en-US" sz="3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1" name="Rectangle 90">
            <a:extLst>
              <a:ext uri="{FF2B5EF4-FFF2-40B4-BE49-F238E27FC236}">
                <a16:creationId xmlns:a16="http://schemas.microsoft.com/office/drawing/2014/main" id="{61B802E0-BE1A-4847-8972-742E5B146062}"/>
              </a:ext>
            </a:extLst>
          </p:cNvPr>
          <p:cNvSpPr/>
          <p:nvPr/>
        </p:nvSpPr>
        <p:spPr>
          <a:xfrm>
            <a:off x="717214" y="2095294"/>
            <a:ext cx="10279969" cy="892552"/>
          </a:xfrm>
          <a:prstGeom prst="rect">
            <a:avLst/>
          </a:prstGeom>
        </p:spPr>
        <p:txBody>
          <a:bodyPr wrap="square">
            <a:spAutoFit/>
          </a:bodyPr>
          <a:lstStyle/>
          <a:p>
            <a:r>
              <a:rPr lang="en-US" sz="1200" b="1" spc="100" dirty="0">
                <a:solidFill>
                  <a:srgbClr val="FF7847"/>
                </a:solidFill>
                <a:latin typeface="Amazon Ember" panose="020B0603020204020204" pitchFamily="34" charset="0"/>
                <a:ea typeface="Amazon Ember" panose="020B0603020204020204" pitchFamily="34" charset="0"/>
                <a:cs typeface="Amazon Ember" panose="020B0603020204020204" pitchFamily="34" charset="0"/>
              </a:rPr>
              <a:t>CONNECT OVER SHARED EXPERIENCES</a:t>
            </a:r>
          </a:p>
          <a:p>
            <a:r>
              <a:rPr lang="en-US" sz="2000" b="1" dirty="0"/>
              <a:t>Find ways to connect to the thousands of fellow AWS enthusiasts without getting overwhelmed</a:t>
            </a:r>
            <a:endParaRPr lang="en-US" sz="2000" dirty="0"/>
          </a:p>
        </p:txBody>
      </p:sp>
      <p:sp>
        <p:nvSpPr>
          <p:cNvPr id="92" name="Rectangle 91">
            <a:extLst>
              <a:ext uri="{FF2B5EF4-FFF2-40B4-BE49-F238E27FC236}">
                <a16:creationId xmlns:a16="http://schemas.microsoft.com/office/drawing/2014/main" id="{17B87E61-1CB8-844C-A8B5-8C28D7748468}"/>
              </a:ext>
            </a:extLst>
          </p:cNvPr>
          <p:cNvSpPr/>
          <p:nvPr/>
        </p:nvSpPr>
        <p:spPr>
          <a:xfrm>
            <a:off x="717213" y="3202836"/>
            <a:ext cx="6933533" cy="2492990"/>
          </a:xfrm>
          <a:prstGeom prst="rect">
            <a:avLst/>
          </a:prstGeom>
        </p:spPr>
        <p:txBody>
          <a:bodyPr wrap="square">
            <a:spAutoFit/>
          </a:bodyPr>
          <a:lstStyle/>
          <a:p>
            <a:r>
              <a:rPr lang="en-US" sz="1200" dirty="0"/>
              <a:t>Do go to the free lunch and do sit with strangers. First, the hotels’ lunch operations are very impressive to witness. The massive lunch lines flawlessly melt into a small table of hungry fellow builders. Lunch is a great time to ask other re:Invent attendees for their thoughts and tips. </a:t>
            </a:r>
          </a:p>
          <a:p>
            <a:endParaRPr lang="en-US" sz="1200" dirty="0"/>
          </a:p>
          <a:p>
            <a:r>
              <a:rPr lang="en-US" sz="1200" dirty="0"/>
              <a:t>Poll the audience at your table. Rather than stare at your phones in silence come prepared with a list of questions to engage strangers: </a:t>
            </a:r>
          </a:p>
          <a:p>
            <a:pPr marL="171450" indent="-171450">
              <a:buFont typeface="Arial" panose="020B0604020202020204" pitchFamily="34" charset="0"/>
              <a:buChar char="•"/>
            </a:pPr>
            <a:r>
              <a:rPr lang="en-US" sz="1200" dirty="0"/>
              <a:t>What is the most interesting talk you saw today? </a:t>
            </a:r>
          </a:p>
          <a:p>
            <a:pPr marL="171450" indent="-171450">
              <a:buFont typeface="Arial" panose="020B0604020202020204" pitchFamily="34" charset="0"/>
              <a:buChar char="•"/>
            </a:pPr>
            <a:r>
              <a:rPr lang="en-US" sz="1200" dirty="0"/>
              <a:t>Is this your first re:Invent? If not how is it different? If so, is it what you expected? </a:t>
            </a:r>
          </a:p>
          <a:p>
            <a:pPr marL="171450" indent="-171450">
              <a:buFont typeface="Arial" panose="020B0604020202020204" pitchFamily="34" charset="0"/>
              <a:buChar char="•"/>
            </a:pPr>
            <a:r>
              <a:rPr lang="en-US" sz="1200" dirty="0"/>
              <a:t>What was your biggest takeaway from today’s keynote/announcement/new service/etc?</a:t>
            </a:r>
          </a:p>
          <a:p>
            <a:pPr marL="171450" indent="-171450">
              <a:buFont typeface="Arial" panose="020B0604020202020204" pitchFamily="34" charset="0"/>
              <a:buChar char="•"/>
            </a:pPr>
            <a:r>
              <a:rPr lang="en-US" sz="1200" dirty="0"/>
              <a:t>What are you hoping to take away from re:Invent?</a:t>
            </a:r>
          </a:p>
          <a:p>
            <a:pPr marL="171450" indent="-171450">
              <a:buFont typeface="Arial" panose="020B0604020202020204" pitchFamily="34" charset="0"/>
              <a:buChar char="•"/>
            </a:pPr>
            <a:endParaRPr lang="en-US" sz="1200" dirty="0"/>
          </a:p>
          <a:p>
            <a:r>
              <a:rPr lang="en-US" sz="1200" dirty="0"/>
              <a:t>At re:Invent you are surrounded by fellow AWS users. Take advantage of it! Plus, this will help you fill out our post-conference report to the bosses. </a:t>
            </a:r>
          </a:p>
        </p:txBody>
      </p:sp>
      <p:sp>
        <p:nvSpPr>
          <p:cNvPr id="93" name="Rectangle 92">
            <a:extLst>
              <a:ext uri="{FF2B5EF4-FFF2-40B4-BE49-F238E27FC236}">
                <a16:creationId xmlns:a16="http://schemas.microsoft.com/office/drawing/2014/main" id="{A4E845D7-5A41-6349-BA90-3B5065A04377}"/>
              </a:ext>
            </a:extLst>
          </p:cNvPr>
          <p:cNvSpPr/>
          <p:nvPr/>
        </p:nvSpPr>
        <p:spPr>
          <a:xfrm>
            <a:off x="8649013" y="3079725"/>
            <a:ext cx="1453404" cy="246221"/>
          </a:xfrm>
          <a:prstGeom prst="rect">
            <a:avLst/>
          </a:prstGeom>
        </p:spPr>
        <p:txBody>
          <a:bodyPr wrap="square">
            <a:spAutoFit/>
          </a:bodyPr>
          <a:lstStyle/>
          <a:p>
            <a:r>
              <a:rPr lang="en-US" sz="1000" dirty="0">
                <a:latin typeface="+mj-lt"/>
                <a:ea typeface="Amazon Ember Light" panose="020B0403020204020204" pitchFamily="34" charset="0"/>
                <a:cs typeface="Amazon Ember Light" panose="020B0403020204020204" pitchFamily="34" charset="0"/>
              </a:rPr>
              <a:t>Dates and Times</a:t>
            </a:r>
          </a:p>
        </p:txBody>
      </p:sp>
      <p:sp>
        <p:nvSpPr>
          <p:cNvPr id="2" name="Rectangle 1">
            <a:extLst>
              <a:ext uri="{FF2B5EF4-FFF2-40B4-BE49-F238E27FC236}">
                <a16:creationId xmlns:a16="http://schemas.microsoft.com/office/drawing/2014/main" id="{C7F7D8D8-D17B-6A43-B11E-48184E0FCB4D}"/>
              </a:ext>
            </a:extLst>
          </p:cNvPr>
          <p:cNvSpPr/>
          <p:nvPr/>
        </p:nvSpPr>
        <p:spPr>
          <a:xfrm>
            <a:off x="8649012" y="3460901"/>
            <a:ext cx="1845907" cy="861774"/>
          </a:xfrm>
          <a:prstGeom prst="rect">
            <a:avLst/>
          </a:prstGeom>
        </p:spPr>
        <p:txBody>
          <a:bodyPr wrap="square">
            <a:spAutoFit/>
          </a:bodyPr>
          <a:lstStyle/>
          <a:p>
            <a:r>
              <a:rPr lang="en-US" sz="1000" dirty="0"/>
              <a:t>Breakfast </a:t>
            </a:r>
          </a:p>
          <a:p>
            <a:r>
              <a:rPr lang="en-US" sz="1000" dirty="0"/>
              <a:t>Daily: 6:30 AM – 8:30 AM </a:t>
            </a:r>
          </a:p>
          <a:p>
            <a:endParaRPr lang="en-US" sz="1000" dirty="0"/>
          </a:p>
          <a:p>
            <a:r>
              <a:rPr lang="en-US" sz="1000" dirty="0"/>
              <a:t>Lunch</a:t>
            </a:r>
          </a:p>
          <a:p>
            <a:r>
              <a:rPr lang="en-US" sz="1000" dirty="0"/>
              <a:t>Daily: 11:00 AM – 1:00 PM </a:t>
            </a:r>
          </a:p>
        </p:txBody>
      </p:sp>
    </p:spTree>
    <p:extLst>
      <p:ext uri="{BB962C8B-B14F-4D97-AF65-F5344CB8AC3E}">
        <p14:creationId xmlns:p14="http://schemas.microsoft.com/office/powerpoint/2010/main" val="275272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EDA2C51-4F4A-1A4C-B5E9-6C684B289F0E}"/>
              </a:ext>
            </a:extLst>
          </p:cNvPr>
          <p:cNvGrpSpPr/>
          <p:nvPr/>
        </p:nvGrpSpPr>
        <p:grpSpPr>
          <a:xfrm>
            <a:off x="0" y="0"/>
            <a:ext cx="12192001" cy="756918"/>
            <a:chOff x="-118" y="-2316"/>
            <a:chExt cx="14638338" cy="756918"/>
          </a:xfrm>
        </p:grpSpPr>
        <p:sp>
          <p:nvSpPr>
            <p:cNvPr id="40" name="Rectangle 39">
              <a:extLst>
                <a:ext uri="{FF2B5EF4-FFF2-40B4-BE49-F238E27FC236}">
                  <a16:creationId xmlns:a16="http://schemas.microsoft.com/office/drawing/2014/main" id="{FF6BF83D-78C9-584C-94D9-5F19C11669B7}"/>
                </a:ext>
              </a:extLst>
            </p:cNvPr>
            <p:cNvSpPr/>
            <p:nvPr/>
          </p:nvSpPr>
          <p:spPr>
            <a:xfrm>
              <a:off x="-118" y="-2316"/>
              <a:ext cx="14638338" cy="75691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a:gsLst>
                    <a:gs pos="68000">
                      <a:srgbClr val="FD8F33"/>
                    </a:gs>
                    <a:gs pos="0">
                      <a:srgbClr val="C391E9"/>
                    </a:gs>
                    <a:gs pos="100000">
                      <a:schemeClr val="accent3">
                        <a:lumMod val="40000"/>
                        <a:lumOff val="60000"/>
                      </a:schemeClr>
                    </a:gs>
                  </a:gsLst>
                  <a:lin ang="2400000" scaled="0"/>
                </a:gradFill>
              </a:endParaRPr>
            </a:p>
          </p:txBody>
        </p:sp>
        <p:sp>
          <p:nvSpPr>
            <p:cNvPr id="41" name="Rectangle 40">
              <a:hlinkClick r:id="" action="ppaction://noaction"/>
              <a:extLst>
                <a:ext uri="{FF2B5EF4-FFF2-40B4-BE49-F238E27FC236}">
                  <a16:creationId xmlns:a16="http://schemas.microsoft.com/office/drawing/2014/main" id="{FC153C16-CC9E-8C4A-A31E-6A1303EB9C19}"/>
                </a:ext>
              </a:extLst>
            </p:cNvPr>
            <p:cNvSpPr/>
            <p:nvPr/>
          </p:nvSpPr>
          <p:spPr>
            <a:xfrm>
              <a:off x="9185759" y="208810"/>
              <a:ext cx="699496"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LEARN</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42" name="Straight Connector 41">
              <a:extLst>
                <a:ext uri="{FF2B5EF4-FFF2-40B4-BE49-F238E27FC236}">
                  <a16:creationId xmlns:a16="http://schemas.microsoft.com/office/drawing/2014/main" id="{FF596947-E639-D745-9382-C165A731E6A8}"/>
                </a:ext>
              </a:extLst>
            </p:cNvPr>
            <p:cNvCxnSpPr>
              <a:cxnSpLocks/>
            </p:cNvCxnSpPr>
            <p:nvPr/>
          </p:nvCxnSpPr>
          <p:spPr>
            <a:xfrm>
              <a:off x="-118" y="754602"/>
              <a:ext cx="14638338" cy="0"/>
            </a:xfrm>
            <a:prstGeom prst="line">
              <a:avLst/>
            </a:prstGeom>
            <a:ln>
              <a:gradFill>
                <a:gsLst>
                  <a:gs pos="100000">
                    <a:srgbClr val="00137C"/>
                  </a:gs>
                  <a:gs pos="0">
                    <a:srgbClr val="3D3FBC"/>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3" name="Rectangle 42">
              <a:hlinkClick r:id="rId2" action="ppaction://hlinksldjump"/>
              <a:extLst>
                <a:ext uri="{FF2B5EF4-FFF2-40B4-BE49-F238E27FC236}">
                  <a16:creationId xmlns:a16="http://schemas.microsoft.com/office/drawing/2014/main" id="{257FC659-592C-7B41-B569-6236FF922158}"/>
                </a:ext>
              </a:extLst>
            </p:cNvPr>
            <p:cNvSpPr/>
            <p:nvPr/>
          </p:nvSpPr>
          <p:spPr>
            <a:xfrm>
              <a:off x="5908683" y="208810"/>
              <a:ext cx="1053560"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KEYNOTES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Rectangle 43">
              <a:hlinkClick r:id="" action="ppaction://noaction"/>
              <a:extLst>
                <a:ext uri="{FF2B5EF4-FFF2-40B4-BE49-F238E27FC236}">
                  <a16:creationId xmlns:a16="http://schemas.microsoft.com/office/drawing/2014/main" id="{7A62428B-D464-7542-A5B9-99D93313BFA5}"/>
                </a:ext>
              </a:extLst>
            </p:cNvPr>
            <p:cNvSpPr/>
            <p:nvPr/>
          </p:nvSpPr>
          <p:spPr>
            <a:xfrm>
              <a:off x="7461317" y="208810"/>
              <a:ext cx="1225369"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LEADERSHIP</a:t>
              </a:r>
              <a:b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b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SESSIONS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5" name="Rectangle 44">
              <a:hlinkClick r:id="" action="ppaction://noaction"/>
              <a:extLst>
                <a:ext uri="{FF2B5EF4-FFF2-40B4-BE49-F238E27FC236}">
                  <a16:creationId xmlns:a16="http://schemas.microsoft.com/office/drawing/2014/main" id="{3C50C5E3-7B35-3E4B-8AAD-6CBC05CAFD4D}"/>
                </a:ext>
              </a:extLst>
            </p:cNvPr>
            <p:cNvSpPr/>
            <p:nvPr/>
          </p:nvSpPr>
          <p:spPr>
            <a:xfrm>
              <a:off x="11517858" y="208808"/>
              <a:ext cx="1082760" cy="3656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RESOURCES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Rectangle 45">
              <a:hlinkClick r:id="" action="ppaction://noaction"/>
              <a:extLst>
                <a:ext uri="{FF2B5EF4-FFF2-40B4-BE49-F238E27FC236}">
                  <a16:creationId xmlns:a16="http://schemas.microsoft.com/office/drawing/2014/main" id="{AC5C9406-9FE3-FE4C-8264-58591CAD288C}"/>
                </a:ext>
              </a:extLst>
            </p:cNvPr>
            <p:cNvSpPr/>
            <p:nvPr/>
          </p:nvSpPr>
          <p:spPr>
            <a:xfrm>
              <a:off x="13099689" y="208811"/>
              <a:ext cx="1218316" cy="365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MAKE A PLAN</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7" name="Rectangle 46">
              <a:hlinkClick r:id="" action="ppaction://noaction"/>
              <a:extLst>
                <a:ext uri="{FF2B5EF4-FFF2-40B4-BE49-F238E27FC236}">
                  <a16:creationId xmlns:a16="http://schemas.microsoft.com/office/drawing/2014/main" id="{46D1D269-AF59-0C44-862F-5A146718395E}"/>
                </a:ext>
              </a:extLst>
            </p:cNvPr>
            <p:cNvSpPr/>
            <p:nvPr/>
          </p:nvSpPr>
          <p:spPr>
            <a:xfrm>
              <a:off x="10384328" y="208810"/>
              <a:ext cx="634456"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PLAY</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8" name="Rectangle 47">
              <a:hlinkClick r:id="rId2" action="ppaction://hlinksldjump"/>
              <a:extLst>
                <a:ext uri="{FF2B5EF4-FFF2-40B4-BE49-F238E27FC236}">
                  <a16:creationId xmlns:a16="http://schemas.microsoft.com/office/drawing/2014/main" id="{538A0918-0013-6D45-8E98-32CC68F6F17C}"/>
                </a:ext>
              </a:extLst>
            </p:cNvPr>
            <p:cNvSpPr/>
            <p:nvPr/>
          </p:nvSpPr>
          <p:spPr>
            <a:xfrm>
              <a:off x="3732636" y="208810"/>
              <a:ext cx="1676973" cy="365653"/>
            </a:xfrm>
            <a:prstGeom prst="rect">
              <a:avLst/>
            </a:prstGeom>
            <a:gradFill>
              <a:gsLst>
                <a:gs pos="0">
                  <a:srgbClr val="FF6138"/>
                </a:gs>
                <a:gs pos="100000">
                  <a:srgbClr val="FF99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rgbClr val="00137C"/>
                  </a:solidFill>
                  <a:latin typeface="Amazon Ember" panose="020B0603020204020204" pitchFamily="34" charset="0"/>
                  <a:ea typeface="Amazon Ember" panose="020B0603020204020204" pitchFamily="34" charset="0"/>
                  <a:cs typeface="Amazon Ember" panose="020B0603020204020204" pitchFamily="34" charset="0"/>
                </a:rPr>
                <a:t>OTHER RECOMMENDATIONS</a:t>
              </a:r>
              <a:endParaRPr lang="en-IN" sz="800" b="1" spc="80" dirty="0">
                <a:solidFill>
                  <a:srgbClr val="00137C"/>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9" name="Rectangle 48">
              <a:hlinkClick r:id="rId2" action="ppaction://hlinksldjump"/>
              <a:extLst>
                <a:ext uri="{FF2B5EF4-FFF2-40B4-BE49-F238E27FC236}">
                  <a16:creationId xmlns:a16="http://schemas.microsoft.com/office/drawing/2014/main" id="{C44B6354-FCF9-AA49-93C7-71B95449BD89}"/>
                </a:ext>
              </a:extLst>
            </p:cNvPr>
            <p:cNvSpPr/>
            <p:nvPr/>
          </p:nvSpPr>
          <p:spPr>
            <a:xfrm>
              <a:off x="2024511" y="208810"/>
              <a:ext cx="1209052"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INTERACTIVE SESSIONS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2" name="Rectangle 61">
              <a:hlinkClick r:id="rId2" action="ppaction://hlinksldjump"/>
              <a:extLst>
                <a:ext uri="{FF2B5EF4-FFF2-40B4-BE49-F238E27FC236}">
                  <a16:creationId xmlns:a16="http://schemas.microsoft.com/office/drawing/2014/main" id="{4CEA075B-B9DF-C246-8871-6E52407B515E}"/>
                </a:ext>
              </a:extLst>
            </p:cNvPr>
            <p:cNvSpPr/>
            <p:nvPr/>
          </p:nvSpPr>
          <p:spPr>
            <a:xfrm>
              <a:off x="316386" y="208810"/>
              <a:ext cx="1209052"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BREAKOUT SESSIONS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91" name="Rectangle 90">
            <a:extLst>
              <a:ext uri="{FF2B5EF4-FFF2-40B4-BE49-F238E27FC236}">
                <a16:creationId xmlns:a16="http://schemas.microsoft.com/office/drawing/2014/main" id="{61B802E0-BE1A-4847-8972-742E5B146062}"/>
              </a:ext>
            </a:extLst>
          </p:cNvPr>
          <p:cNvSpPr/>
          <p:nvPr/>
        </p:nvSpPr>
        <p:spPr>
          <a:xfrm>
            <a:off x="717213" y="1123776"/>
            <a:ext cx="10279969" cy="892552"/>
          </a:xfrm>
          <a:prstGeom prst="rect">
            <a:avLst/>
          </a:prstGeom>
        </p:spPr>
        <p:txBody>
          <a:bodyPr wrap="square">
            <a:spAutoFit/>
          </a:bodyPr>
          <a:lstStyle/>
          <a:p>
            <a:r>
              <a:rPr lang="en-US" sz="1200" b="1" spc="100" dirty="0">
                <a:solidFill>
                  <a:srgbClr val="FF7847"/>
                </a:solidFill>
                <a:latin typeface="Amazon Ember" panose="020B0603020204020204" pitchFamily="34" charset="0"/>
                <a:ea typeface="Amazon Ember" panose="020B0603020204020204" pitchFamily="34" charset="0"/>
                <a:cs typeface="Amazon Ember" panose="020B0603020204020204" pitchFamily="34" charset="0"/>
              </a:rPr>
              <a:t>RECHARGE WHEN NEEDED	</a:t>
            </a:r>
          </a:p>
          <a:p>
            <a:r>
              <a:rPr lang="en-US" sz="2000" b="1" dirty="0"/>
              <a:t>Manage your schedule to allow for recharging and learning as well as sharing and socializing</a:t>
            </a:r>
            <a:endParaRPr lang="en-US" sz="2000" dirty="0"/>
          </a:p>
        </p:txBody>
      </p:sp>
      <p:sp>
        <p:nvSpPr>
          <p:cNvPr id="92" name="Rectangle 91">
            <a:extLst>
              <a:ext uri="{FF2B5EF4-FFF2-40B4-BE49-F238E27FC236}">
                <a16:creationId xmlns:a16="http://schemas.microsoft.com/office/drawing/2014/main" id="{17B87E61-1CB8-844C-A8B5-8C28D7748468}"/>
              </a:ext>
            </a:extLst>
          </p:cNvPr>
          <p:cNvSpPr/>
          <p:nvPr/>
        </p:nvSpPr>
        <p:spPr>
          <a:xfrm>
            <a:off x="717214" y="2413337"/>
            <a:ext cx="6933533" cy="1015663"/>
          </a:xfrm>
          <a:prstGeom prst="rect">
            <a:avLst/>
          </a:prstGeom>
        </p:spPr>
        <p:txBody>
          <a:bodyPr wrap="square">
            <a:spAutoFit/>
          </a:bodyPr>
          <a:lstStyle/>
          <a:p>
            <a:r>
              <a:rPr lang="en-US" sz="1200" dirty="0"/>
              <a:t>Keynotes</a:t>
            </a:r>
          </a:p>
          <a:p>
            <a:r>
              <a:rPr lang="en-US" sz="1200" dirty="0"/>
              <a:t>For keynotes I recommend introverts watch from the quieter overflow rooms, lounges, or the live stream from your room. I like to follow along with a live tweet stream to get that community feel of other people commenting on announcements without the crush of people getting in and out. Plus, you can get to that next session a bit faster.</a:t>
            </a:r>
          </a:p>
        </p:txBody>
      </p:sp>
      <p:sp>
        <p:nvSpPr>
          <p:cNvPr id="93" name="Rectangle 92">
            <a:extLst>
              <a:ext uri="{FF2B5EF4-FFF2-40B4-BE49-F238E27FC236}">
                <a16:creationId xmlns:a16="http://schemas.microsoft.com/office/drawing/2014/main" id="{A4E845D7-5A41-6349-BA90-3B5065A04377}"/>
              </a:ext>
            </a:extLst>
          </p:cNvPr>
          <p:cNvSpPr/>
          <p:nvPr/>
        </p:nvSpPr>
        <p:spPr>
          <a:xfrm>
            <a:off x="8649014" y="2268784"/>
            <a:ext cx="1453404" cy="246221"/>
          </a:xfrm>
          <a:prstGeom prst="rect">
            <a:avLst/>
          </a:prstGeom>
        </p:spPr>
        <p:txBody>
          <a:bodyPr wrap="square">
            <a:spAutoFit/>
          </a:bodyPr>
          <a:lstStyle/>
          <a:p>
            <a:r>
              <a:rPr lang="en-US" sz="1000" dirty="0">
                <a:latin typeface="+mj-lt"/>
                <a:ea typeface="Amazon Ember Light" panose="020B0403020204020204" pitchFamily="34" charset="0"/>
                <a:cs typeface="Amazon Ember Light" panose="020B0403020204020204" pitchFamily="34" charset="0"/>
              </a:rPr>
              <a:t>Dates and Times</a:t>
            </a:r>
          </a:p>
        </p:txBody>
      </p:sp>
      <p:sp>
        <p:nvSpPr>
          <p:cNvPr id="19" name="Rectangle 18">
            <a:extLst>
              <a:ext uri="{FF2B5EF4-FFF2-40B4-BE49-F238E27FC236}">
                <a16:creationId xmlns:a16="http://schemas.microsoft.com/office/drawing/2014/main" id="{76BD187D-5352-7E46-9973-C3D80A177E73}"/>
              </a:ext>
            </a:extLst>
          </p:cNvPr>
          <p:cNvSpPr/>
          <p:nvPr/>
        </p:nvSpPr>
        <p:spPr>
          <a:xfrm>
            <a:off x="8649014" y="2721114"/>
            <a:ext cx="1453404" cy="707886"/>
          </a:xfrm>
          <a:prstGeom prst="rect">
            <a:avLst/>
          </a:prstGeom>
        </p:spPr>
        <p:txBody>
          <a:bodyPr wrap="square">
            <a:spAutoFit/>
          </a:bodyPr>
          <a:lstStyle/>
          <a:p>
            <a:r>
              <a:rPr lang="en-US" sz="1000" dirty="0">
                <a:ea typeface="Amazon Ember Light" panose="020B0403020204020204" pitchFamily="34" charset="0"/>
                <a:cs typeface="Amazon Ember Light" panose="020B0403020204020204" pitchFamily="34" charset="0"/>
              </a:rPr>
              <a:t>Monday, 3pm</a:t>
            </a:r>
          </a:p>
          <a:p>
            <a:r>
              <a:rPr lang="en-US" sz="1000" dirty="0">
                <a:ea typeface="Amazon Ember Light" panose="020B0403020204020204" pitchFamily="34" charset="0"/>
                <a:cs typeface="Amazon Ember Light" panose="020B0403020204020204" pitchFamily="34" charset="0"/>
              </a:rPr>
              <a:t>Tuesday, 8am</a:t>
            </a:r>
          </a:p>
          <a:p>
            <a:r>
              <a:rPr lang="en-US" sz="1000" dirty="0">
                <a:ea typeface="Amazon Ember Light" panose="020B0403020204020204" pitchFamily="34" charset="0"/>
                <a:cs typeface="Amazon Ember Light" panose="020B0403020204020204" pitchFamily="34" charset="0"/>
              </a:rPr>
              <a:t>Wednesday, 8am</a:t>
            </a:r>
          </a:p>
          <a:p>
            <a:r>
              <a:rPr lang="en-US" sz="1000" dirty="0">
                <a:ea typeface="Amazon Ember Light" panose="020B0403020204020204" pitchFamily="34" charset="0"/>
                <a:cs typeface="Amazon Ember Light" panose="020B0403020204020204" pitchFamily="34" charset="0"/>
              </a:rPr>
              <a:t>Thursday, 8am</a:t>
            </a:r>
          </a:p>
        </p:txBody>
      </p:sp>
      <p:sp>
        <p:nvSpPr>
          <p:cNvPr id="21" name="Rectangle 20">
            <a:extLst>
              <a:ext uri="{FF2B5EF4-FFF2-40B4-BE49-F238E27FC236}">
                <a16:creationId xmlns:a16="http://schemas.microsoft.com/office/drawing/2014/main" id="{29322084-5849-D94A-ACE9-104326CC3097}"/>
              </a:ext>
            </a:extLst>
          </p:cNvPr>
          <p:cNvSpPr/>
          <p:nvPr/>
        </p:nvSpPr>
        <p:spPr>
          <a:xfrm>
            <a:off x="717213" y="3622363"/>
            <a:ext cx="6933533" cy="1938992"/>
          </a:xfrm>
          <a:prstGeom prst="rect">
            <a:avLst/>
          </a:prstGeom>
        </p:spPr>
        <p:txBody>
          <a:bodyPr wrap="square">
            <a:spAutoFit/>
          </a:bodyPr>
          <a:lstStyle/>
          <a:p>
            <a:r>
              <a:rPr lang="en-US" sz="1200" b="1" dirty="0">
                <a:ea typeface="Amazon Ember" panose="020B0603020204020204" pitchFamily="34" charset="0"/>
                <a:cs typeface="Amazon Ember" panose="020B0603020204020204" pitchFamily="34" charset="0"/>
              </a:rPr>
              <a:t>Expo Hall</a:t>
            </a:r>
          </a:p>
          <a:p>
            <a:r>
              <a:rPr lang="en-US" sz="1200" dirty="0"/>
              <a:t>Go to the expo with a mission. The expo is a prime place for an introvert to get overwhelmed quickly. Each vendor booth team will hope you stop and chat with them or sign up to get some swag. Gather questions from your team beforehand and go directly to booths to discuss.</a:t>
            </a:r>
          </a:p>
          <a:p>
            <a:endParaRPr lang="en-US" sz="1200" dirty="0">
              <a:ea typeface="Amazon Ember" panose="020B0603020204020204" pitchFamily="34" charset="0"/>
              <a:cs typeface="Amazon Ember" panose="020B0603020204020204" pitchFamily="34" charset="0"/>
            </a:endParaRPr>
          </a:p>
          <a:p>
            <a:r>
              <a:rPr lang="en-US" sz="1200" dirty="0">
                <a:ea typeface="Amazon Ember" panose="020B0603020204020204" pitchFamily="34" charset="0"/>
                <a:cs typeface="Amazon Ember" panose="020B0603020204020204" pitchFamily="34" charset="0"/>
              </a:rPr>
              <a:t>Public Spaces </a:t>
            </a:r>
          </a:p>
          <a:p>
            <a:r>
              <a:rPr lang="en-US" sz="1200" dirty="0">
                <a:ea typeface="Amazon Ember" panose="020B0603020204020204" pitchFamily="34" charset="0"/>
                <a:cs typeface="Amazon Ember" panose="020B0603020204020204" pitchFamily="34" charset="0"/>
              </a:rPr>
              <a:t>Swing by the Public Spaces for small, focused discussions with fellow AWS users. </a:t>
            </a:r>
            <a:r>
              <a:rPr lang="en-US" sz="1200" dirty="0"/>
              <a:t>With all the sessions available online, the real value of attending re:Invent is connecting to fellow AWS users in person. A meaningful conversation about your work and lessons learned will build a deeper connection than a quick hello as you find a seat in a session. </a:t>
            </a:r>
          </a:p>
        </p:txBody>
      </p:sp>
      <p:sp>
        <p:nvSpPr>
          <p:cNvPr id="22" name="Rectangle 21">
            <a:extLst>
              <a:ext uri="{FF2B5EF4-FFF2-40B4-BE49-F238E27FC236}">
                <a16:creationId xmlns:a16="http://schemas.microsoft.com/office/drawing/2014/main" id="{50AA4A20-DE16-5849-8F2E-4F96FE472E0A}"/>
              </a:ext>
            </a:extLst>
          </p:cNvPr>
          <p:cNvSpPr/>
          <p:nvPr/>
        </p:nvSpPr>
        <p:spPr>
          <a:xfrm>
            <a:off x="8649013" y="4068289"/>
            <a:ext cx="1453404" cy="246221"/>
          </a:xfrm>
          <a:prstGeom prst="rect">
            <a:avLst/>
          </a:prstGeom>
        </p:spPr>
        <p:txBody>
          <a:bodyPr wrap="square">
            <a:spAutoFit/>
          </a:bodyPr>
          <a:lstStyle/>
          <a:p>
            <a:r>
              <a:rPr lang="en-US" sz="1000" dirty="0">
                <a:latin typeface="+mj-lt"/>
                <a:ea typeface="Amazon Ember Light" panose="020B0403020204020204" pitchFamily="34" charset="0"/>
                <a:cs typeface="Amazon Ember Light" panose="020B0403020204020204" pitchFamily="34" charset="0"/>
              </a:rPr>
              <a:t>Dates and Times</a:t>
            </a:r>
          </a:p>
        </p:txBody>
      </p:sp>
      <p:sp>
        <p:nvSpPr>
          <p:cNvPr id="23" name="Rectangle 22">
            <a:extLst>
              <a:ext uri="{FF2B5EF4-FFF2-40B4-BE49-F238E27FC236}">
                <a16:creationId xmlns:a16="http://schemas.microsoft.com/office/drawing/2014/main" id="{C610D191-B48F-8D4A-85B8-801A0FC31819}"/>
              </a:ext>
            </a:extLst>
          </p:cNvPr>
          <p:cNvSpPr/>
          <p:nvPr/>
        </p:nvSpPr>
        <p:spPr>
          <a:xfrm>
            <a:off x="8649013" y="4342996"/>
            <a:ext cx="2348171" cy="553998"/>
          </a:xfrm>
          <a:prstGeom prst="rect">
            <a:avLst/>
          </a:prstGeom>
        </p:spPr>
        <p:txBody>
          <a:bodyPr wrap="square">
            <a:spAutoFit/>
          </a:bodyPr>
          <a:lstStyle/>
          <a:p>
            <a:r>
              <a:rPr lang="en-US" sz="1000" dirty="0">
                <a:ea typeface="Amazon Ember Light" panose="020B0403020204020204" pitchFamily="34" charset="0"/>
                <a:cs typeface="Amazon Ember Light" panose="020B0403020204020204" pitchFamily="34" charset="0"/>
              </a:rPr>
              <a:t>Expo Welcome reception </a:t>
            </a:r>
          </a:p>
          <a:p>
            <a:r>
              <a:rPr lang="en-US" sz="1000" dirty="0">
                <a:ea typeface="Amazon Ember Light" panose="020B0403020204020204" pitchFamily="34" charset="0"/>
                <a:cs typeface="Amazon Ember Light" panose="020B0403020204020204" pitchFamily="34" charset="0"/>
              </a:rPr>
              <a:t>Monday, 4pm</a:t>
            </a:r>
          </a:p>
          <a:p>
            <a:r>
              <a:rPr lang="en-US" sz="1000" dirty="0">
                <a:ea typeface="Amazon Ember Light" panose="020B0403020204020204" pitchFamily="34" charset="0"/>
                <a:cs typeface="Amazon Ember Light" panose="020B0403020204020204" pitchFamily="34" charset="0"/>
              </a:rPr>
              <a:t>Expo daily 10am</a:t>
            </a:r>
          </a:p>
        </p:txBody>
      </p:sp>
    </p:spTree>
    <p:extLst>
      <p:ext uri="{BB962C8B-B14F-4D97-AF65-F5344CB8AC3E}">
        <p14:creationId xmlns:p14="http://schemas.microsoft.com/office/powerpoint/2010/main" val="2017830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EDA2C51-4F4A-1A4C-B5E9-6C684B289F0E}"/>
              </a:ext>
            </a:extLst>
          </p:cNvPr>
          <p:cNvGrpSpPr/>
          <p:nvPr/>
        </p:nvGrpSpPr>
        <p:grpSpPr>
          <a:xfrm>
            <a:off x="0" y="0"/>
            <a:ext cx="12192001" cy="756918"/>
            <a:chOff x="-118" y="-2316"/>
            <a:chExt cx="14638338" cy="756918"/>
          </a:xfrm>
        </p:grpSpPr>
        <p:sp>
          <p:nvSpPr>
            <p:cNvPr id="40" name="Rectangle 39">
              <a:extLst>
                <a:ext uri="{FF2B5EF4-FFF2-40B4-BE49-F238E27FC236}">
                  <a16:creationId xmlns:a16="http://schemas.microsoft.com/office/drawing/2014/main" id="{FF6BF83D-78C9-584C-94D9-5F19C11669B7}"/>
                </a:ext>
              </a:extLst>
            </p:cNvPr>
            <p:cNvSpPr/>
            <p:nvPr/>
          </p:nvSpPr>
          <p:spPr>
            <a:xfrm>
              <a:off x="-118" y="-2316"/>
              <a:ext cx="14638338" cy="75691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a:gsLst>
                    <a:gs pos="68000">
                      <a:srgbClr val="FD8F33"/>
                    </a:gs>
                    <a:gs pos="0">
                      <a:srgbClr val="C391E9"/>
                    </a:gs>
                    <a:gs pos="100000">
                      <a:schemeClr val="accent3">
                        <a:lumMod val="40000"/>
                        <a:lumOff val="60000"/>
                      </a:schemeClr>
                    </a:gs>
                  </a:gsLst>
                  <a:lin ang="2400000" scaled="0"/>
                </a:gradFill>
              </a:endParaRPr>
            </a:p>
          </p:txBody>
        </p:sp>
        <p:sp>
          <p:nvSpPr>
            <p:cNvPr id="41" name="Rectangle 40">
              <a:hlinkClick r:id="" action="ppaction://noaction"/>
              <a:extLst>
                <a:ext uri="{FF2B5EF4-FFF2-40B4-BE49-F238E27FC236}">
                  <a16:creationId xmlns:a16="http://schemas.microsoft.com/office/drawing/2014/main" id="{FC153C16-CC9E-8C4A-A31E-6A1303EB9C19}"/>
                </a:ext>
              </a:extLst>
            </p:cNvPr>
            <p:cNvSpPr/>
            <p:nvPr/>
          </p:nvSpPr>
          <p:spPr>
            <a:xfrm>
              <a:off x="9185759" y="208810"/>
              <a:ext cx="699496"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LEARN</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42" name="Straight Connector 41">
              <a:extLst>
                <a:ext uri="{FF2B5EF4-FFF2-40B4-BE49-F238E27FC236}">
                  <a16:creationId xmlns:a16="http://schemas.microsoft.com/office/drawing/2014/main" id="{FF596947-E639-D745-9382-C165A731E6A8}"/>
                </a:ext>
              </a:extLst>
            </p:cNvPr>
            <p:cNvCxnSpPr>
              <a:cxnSpLocks/>
            </p:cNvCxnSpPr>
            <p:nvPr/>
          </p:nvCxnSpPr>
          <p:spPr>
            <a:xfrm>
              <a:off x="-118" y="754602"/>
              <a:ext cx="14638338" cy="0"/>
            </a:xfrm>
            <a:prstGeom prst="line">
              <a:avLst/>
            </a:prstGeom>
            <a:ln>
              <a:gradFill>
                <a:gsLst>
                  <a:gs pos="100000">
                    <a:srgbClr val="00137C"/>
                  </a:gs>
                  <a:gs pos="0">
                    <a:srgbClr val="3D3FBC"/>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3" name="Rectangle 42">
              <a:hlinkClick r:id="rId2" action="ppaction://hlinksldjump"/>
              <a:extLst>
                <a:ext uri="{FF2B5EF4-FFF2-40B4-BE49-F238E27FC236}">
                  <a16:creationId xmlns:a16="http://schemas.microsoft.com/office/drawing/2014/main" id="{257FC659-592C-7B41-B569-6236FF922158}"/>
                </a:ext>
              </a:extLst>
            </p:cNvPr>
            <p:cNvSpPr/>
            <p:nvPr/>
          </p:nvSpPr>
          <p:spPr>
            <a:xfrm>
              <a:off x="5908683" y="208810"/>
              <a:ext cx="1053560"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KEYNOTES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Rectangle 43">
              <a:hlinkClick r:id="" action="ppaction://noaction"/>
              <a:extLst>
                <a:ext uri="{FF2B5EF4-FFF2-40B4-BE49-F238E27FC236}">
                  <a16:creationId xmlns:a16="http://schemas.microsoft.com/office/drawing/2014/main" id="{7A62428B-D464-7542-A5B9-99D93313BFA5}"/>
                </a:ext>
              </a:extLst>
            </p:cNvPr>
            <p:cNvSpPr/>
            <p:nvPr/>
          </p:nvSpPr>
          <p:spPr>
            <a:xfrm>
              <a:off x="7461317" y="208810"/>
              <a:ext cx="1225369"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LEADERSHIP</a:t>
              </a:r>
              <a:b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b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SESSIONS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5" name="Rectangle 44">
              <a:hlinkClick r:id="" action="ppaction://noaction"/>
              <a:extLst>
                <a:ext uri="{FF2B5EF4-FFF2-40B4-BE49-F238E27FC236}">
                  <a16:creationId xmlns:a16="http://schemas.microsoft.com/office/drawing/2014/main" id="{3C50C5E3-7B35-3E4B-8AAD-6CBC05CAFD4D}"/>
                </a:ext>
              </a:extLst>
            </p:cNvPr>
            <p:cNvSpPr/>
            <p:nvPr/>
          </p:nvSpPr>
          <p:spPr>
            <a:xfrm>
              <a:off x="11517858" y="208808"/>
              <a:ext cx="1082760" cy="3656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RESOURCES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Rectangle 45">
              <a:hlinkClick r:id="" action="ppaction://noaction"/>
              <a:extLst>
                <a:ext uri="{FF2B5EF4-FFF2-40B4-BE49-F238E27FC236}">
                  <a16:creationId xmlns:a16="http://schemas.microsoft.com/office/drawing/2014/main" id="{AC5C9406-9FE3-FE4C-8264-58591CAD288C}"/>
                </a:ext>
              </a:extLst>
            </p:cNvPr>
            <p:cNvSpPr/>
            <p:nvPr/>
          </p:nvSpPr>
          <p:spPr>
            <a:xfrm>
              <a:off x="13099689" y="208811"/>
              <a:ext cx="1218316" cy="365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MAKE A PLAN</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7" name="Rectangle 46">
              <a:hlinkClick r:id="" action="ppaction://noaction"/>
              <a:extLst>
                <a:ext uri="{FF2B5EF4-FFF2-40B4-BE49-F238E27FC236}">
                  <a16:creationId xmlns:a16="http://schemas.microsoft.com/office/drawing/2014/main" id="{46D1D269-AF59-0C44-862F-5A146718395E}"/>
                </a:ext>
              </a:extLst>
            </p:cNvPr>
            <p:cNvSpPr/>
            <p:nvPr/>
          </p:nvSpPr>
          <p:spPr>
            <a:xfrm>
              <a:off x="10384328" y="208810"/>
              <a:ext cx="634456"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PLAY</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8" name="Rectangle 47">
              <a:hlinkClick r:id="rId2" action="ppaction://hlinksldjump"/>
              <a:extLst>
                <a:ext uri="{FF2B5EF4-FFF2-40B4-BE49-F238E27FC236}">
                  <a16:creationId xmlns:a16="http://schemas.microsoft.com/office/drawing/2014/main" id="{538A0918-0013-6D45-8E98-32CC68F6F17C}"/>
                </a:ext>
              </a:extLst>
            </p:cNvPr>
            <p:cNvSpPr/>
            <p:nvPr/>
          </p:nvSpPr>
          <p:spPr>
            <a:xfrm>
              <a:off x="3732636" y="208810"/>
              <a:ext cx="1676973" cy="365653"/>
            </a:xfrm>
            <a:prstGeom prst="rect">
              <a:avLst/>
            </a:prstGeom>
            <a:gradFill>
              <a:gsLst>
                <a:gs pos="0">
                  <a:srgbClr val="FF6138"/>
                </a:gs>
                <a:gs pos="100000">
                  <a:srgbClr val="FF99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rgbClr val="00137C"/>
                  </a:solidFill>
                  <a:latin typeface="Amazon Ember" panose="020B0603020204020204" pitchFamily="34" charset="0"/>
                  <a:ea typeface="Amazon Ember" panose="020B0603020204020204" pitchFamily="34" charset="0"/>
                  <a:cs typeface="Amazon Ember" panose="020B0603020204020204" pitchFamily="34" charset="0"/>
                </a:rPr>
                <a:t>OTHER RECOMMENDATIONS</a:t>
              </a:r>
              <a:endParaRPr lang="en-IN" sz="800" b="1" spc="80" dirty="0">
                <a:solidFill>
                  <a:srgbClr val="00137C"/>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9" name="Rectangle 48">
              <a:hlinkClick r:id="rId2" action="ppaction://hlinksldjump"/>
              <a:extLst>
                <a:ext uri="{FF2B5EF4-FFF2-40B4-BE49-F238E27FC236}">
                  <a16:creationId xmlns:a16="http://schemas.microsoft.com/office/drawing/2014/main" id="{C44B6354-FCF9-AA49-93C7-71B95449BD89}"/>
                </a:ext>
              </a:extLst>
            </p:cNvPr>
            <p:cNvSpPr/>
            <p:nvPr/>
          </p:nvSpPr>
          <p:spPr>
            <a:xfrm>
              <a:off x="2024511" y="208810"/>
              <a:ext cx="1209052"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INTERACTIVE SESSIONS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2" name="Rectangle 61">
              <a:hlinkClick r:id="rId2" action="ppaction://hlinksldjump"/>
              <a:extLst>
                <a:ext uri="{FF2B5EF4-FFF2-40B4-BE49-F238E27FC236}">
                  <a16:creationId xmlns:a16="http://schemas.microsoft.com/office/drawing/2014/main" id="{4CEA075B-B9DF-C246-8871-6E52407B515E}"/>
                </a:ext>
              </a:extLst>
            </p:cNvPr>
            <p:cNvSpPr/>
            <p:nvPr/>
          </p:nvSpPr>
          <p:spPr>
            <a:xfrm>
              <a:off x="316386" y="208810"/>
              <a:ext cx="1209052"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BREAKOUT SESSIONS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89" name="Title 1">
            <a:extLst>
              <a:ext uri="{FF2B5EF4-FFF2-40B4-BE49-F238E27FC236}">
                <a16:creationId xmlns:a16="http://schemas.microsoft.com/office/drawing/2014/main" id="{3CA0B668-35E9-8F41-9535-526C594B90BE}"/>
              </a:ext>
            </a:extLst>
          </p:cNvPr>
          <p:cNvSpPr txBox="1">
            <a:spLocks/>
          </p:cNvSpPr>
          <p:nvPr/>
        </p:nvSpPr>
        <p:spPr>
          <a:xfrm>
            <a:off x="700870" y="1020763"/>
            <a:ext cx="5097952" cy="641350"/>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dirty="0">
                <a:latin typeface="Amazon Ember Light" panose="020B0403020204020204" pitchFamily="34" charset="0"/>
                <a:ea typeface="Amazon Ember Light" panose="020B0403020204020204" pitchFamily="34" charset="0"/>
                <a:cs typeface="Amazon Ember Light" panose="020B0403020204020204" pitchFamily="34" charset="0"/>
              </a:rPr>
              <a:t>Other</a:t>
            </a:r>
            <a:r>
              <a:rPr lang="en-US" sz="3000" dirty="0">
                <a:ea typeface="Amazon Ember Light" panose="020B0403020204020204" pitchFamily="34" charset="0"/>
                <a:cs typeface="Amazon Ember Light" panose="020B0403020204020204" pitchFamily="34" charset="0"/>
              </a:rPr>
              <a:t> Recommendations</a:t>
            </a:r>
            <a:endParaRPr lang="en-US" sz="3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1" name="Rectangle 90">
            <a:extLst>
              <a:ext uri="{FF2B5EF4-FFF2-40B4-BE49-F238E27FC236}">
                <a16:creationId xmlns:a16="http://schemas.microsoft.com/office/drawing/2014/main" id="{61B802E0-BE1A-4847-8972-742E5B146062}"/>
              </a:ext>
            </a:extLst>
          </p:cNvPr>
          <p:cNvSpPr/>
          <p:nvPr/>
        </p:nvSpPr>
        <p:spPr>
          <a:xfrm>
            <a:off x="717214" y="2095294"/>
            <a:ext cx="10279969" cy="584775"/>
          </a:xfrm>
          <a:prstGeom prst="rect">
            <a:avLst/>
          </a:prstGeom>
        </p:spPr>
        <p:txBody>
          <a:bodyPr wrap="square">
            <a:spAutoFit/>
          </a:bodyPr>
          <a:lstStyle/>
          <a:p>
            <a:r>
              <a:rPr lang="en-US" sz="1200" b="1" spc="100" dirty="0">
                <a:solidFill>
                  <a:srgbClr val="FF7847"/>
                </a:solidFill>
                <a:latin typeface="Amazon Ember" panose="020B0603020204020204" pitchFamily="34" charset="0"/>
                <a:ea typeface="Amazon Ember" panose="020B0603020204020204" pitchFamily="34" charset="0"/>
                <a:cs typeface="Amazon Ember" panose="020B0603020204020204" pitchFamily="34" charset="0"/>
              </a:rPr>
              <a:t>MAKE LASTING CONNECTIONS</a:t>
            </a:r>
          </a:p>
          <a:p>
            <a:r>
              <a:rPr lang="en-US" sz="2000" b="1" dirty="0"/>
              <a:t>Join your local AWS user group</a:t>
            </a:r>
            <a:endParaRPr lang="en-US" sz="2000" dirty="0"/>
          </a:p>
        </p:txBody>
      </p:sp>
      <p:sp>
        <p:nvSpPr>
          <p:cNvPr id="92" name="Rectangle 91">
            <a:extLst>
              <a:ext uri="{FF2B5EF4-FFF2-40B4-BE49-F238E27FC236}">
                <a16:creationId xmlns:a16="http://schemas.microsoft.com/office/drawing/2014/main" id="{17B87E61-1CB8-844C-A8B5-8C28D7748468}"/>
              </a:ext>
            </a:extLst>
          </p:cNvPr>
          <p:cNvSpPr/>
          <p:nvPr/>
        </p:nvSpPr>
        <p:spPr>
          <a:xfrm>
            <a:off x="717214" y="3202836"/>
            <a:ext cx="6933533" cy="1754326"/>
          </a:xfrm>
          <a:prstGeom prst="rect">
            <a:avLst/>
          </a:prstGeom>
        </p:spPr>
        <p:txBody>
          <a:bodyPr wrap="square">
            <a:spAutoFit/>
          </a:bodyPr>
          <a:lstStyle/>
          <a:p>
            <a:r>
              <a:rPr lang="en-US" sz="1200" dirty="0"/>
              <a:t>Connect with your local AWS user group before you leave. The event feels overwhelming if you are going solo or with a small team, so pre-plan to see a familiar face in the crowd. Ask your local group who has attended before, what tips they have, and arrange to meet during one of the AWS social events like the Restaurant receptions  or </a:t>
            </a:r>
            <a:r>
              <a:rPr lang="en-US" sz="1200" dirty="0" err="1"/>
              <a:t>re:Play</a:t>
            </a:r>
            <a:r>
              <a:rPr lang="en-US" sz="1200" dirty="0"/>
              <a:t>.</a:t>
            </a:r>
          </a:p>
          <a:p>
            <a:endParaRPr lang="en-US" sz="1200" dirty="0"/>
          </a:p>
          <a:p>
            <a:r>
              <a:rPr lang="en-US" sz="1200" dirty="0"/>
              <a:t>If you’re not already involved in your </a:t>
            </a:r>
            <a:r>
              <a:rPr lang="en-US" sz="1200" dirty="0">
                <a:hlinkClick r:id="rId3"/>
              </a:rPr>
              <a:t>local AWS user group</a:t>
            </a:r>
            <a:r>
              <a:rPr lang="en-US" sz="1200" dirty="0"/>
              <a:t> this is your chance to meet someone from your area. Visit the Dev Lounge in the Expo Hall to meet user group leaders from around the globe! </a:t>
            </a:r>
            <a:r>
              <a:rPr lang="en-US" sz="1200"/>
              <a:t>AWS </a:t>
            </a:r>
            <a:r>
              <a:rPr lang="en-US" sz="1200" dirty="0"/>
              <a:t>user groups let you sustain those re:Invent feelings of excitement and curiosity long after you get the glitter off your clothes. </a:t>
            </a:r>
          </a:p>
        </p:txBody>
      </p:sp>
      <p:sp>
        <p:nvSpPr>
          <p:cNvPr id="19" name="Rectangle 18">
            <a:extLst>
              <a:ext uri="{FF2B5EF4-FFF2-40B4-BE49-F238E27FC236}">
                <a16:creationId xmlns:a16="http://schemas.microsoft.com/office/drawing/2014/main" id="{FC4970CE-7690-6F45-8C7E-6A6EFCD74C88}"/>
              </a:ext>
            </a:extLst>
          </p:cNvPr>
          <p:cNvSpPr/>
          <p:nvPr/>
        </p:nvSpPr>
        <p:spPr>
          <a:xfrm>
            <a:off x="8649013" y="3079725"/>
            <a:ext cx="1453404" cy="246221"/>
          </a:xfrm>
          <a:prstGeom prst="rect">
            <a:avLst/>
          </a:prstGeom>
        </p:spPr>
        <p:txBody>
          <a:bodyPr wrap="square">
            <a:spAutoFit/>
          </a:bodyPr>
          <a:lstStyle/>
          <a:p>
            <a:r>
              <a:rPr lang="en-US" sz="1000" dirty="0">
                <a:latin typeface="+mj-lt"/>
                <a:ea typeface="Amazon Ember Light" panose="020B0403020204020204" pitchFamily="34" charset="0"/>
                <a:cs typeface="Amazon Ember Light" panose="020B0403020204020204" pitchFamily="34" charset="0"/>
              </a:rPr>
              <a:t>Dates and Times</a:t>
            </a:r>
          </a:p>
        </p:txBody>
      </p:sp>
      <p:sp>
        <p:nvSpPr>
          <p:cNvPr id="20" name="Rectangle 19">
            <a:extLst>
              <a:ext uri="{FF2B5EF4-FFF2-40B4-BE49-F238E27FC236}">
                <a16:creationId xmlns:a16="http://schemas.microsoft.com/office/drawing/2014/main" id="{EAF6D397-47B3-7F4C-81B5-B5235D788604}"/>
              </a:ext>
            </a:extLst>
          </p:cNvPr>
          <p:cNvSpPr/>
          <p:nvPr/>
        </p:nvSpPr>
        <p:spPr>
          <a:xfrm>
            <a:off x="8649012" y="3460901"/>
            <a:ext cx="1845907" cy="1015663"/>
          </a:xfrm>
          <a:prstGeom prst="rect">
            <a:avLst/>
          </a:prstGeom>
        </p:spPr>
        <p:txBody>
          <a:bodyPr wrap="square">
            <a:spAutoFit/>
          </a:bodyPr>
          <a:lstStyle/>
          <a:p>
            <a:r>
              <a:rPr lang="en-US" sz="1000" dirty="0"/>
              <a:t>Restaurant receptions </a:t>
            </a:r>
          </a:p>
          <a:p>
            <a:r>
              <a:rPr lang="en-US" sz="1000" dirty="0"/>
              <a:t>Tuesday, 6:00 PM – 8:00 PM </a:t>
            </a:r>
          </a:p>
          <a:p>
            <a:endParaRPr lang="en-US" sz="1000" dirty="0"/>
          </a:p>
          <a:p>
            <a:r>
              <a:rPr lang="en-US" sz="1000" dirty="0" err="1"/>
              <a:t>re:Play</a:t>
            </a:r>
            <a:r>
              <a:rPr lang="en-US" sz="1000" dirty="0"/>
              <a:t> </a:t>
            </a:r>
          </a:p>
          <a:p>
            <a:r>
              <a:rPr lang="en-US" sz="1000" dirty="0"/>
              <a:t>Thursday, 7:30 PM – 12:00 AM </a:t>
            </a:r>
          </a:p>
        </p:txBody>
      </p:sp>
    </p:spTree>
    <p:extLst>
      <p:ext uri="{BB962C8B-B14F-4D97-AF65-F5344CB8AC3E}">
        <p14:creationId xmlns:p14="http://schemas.microsoft.com/office/powerpoint/2010/main" val="23516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E75C76-94C8-2D44-A181-684F8856F656}"/>
              </a:ext>
            </a:extLst>
          </p:cNvPr>
          <p:cNvSpPr>
            <a:spLocks noGrp="1"/>
          </p:cNvSpPr>
          <p:nvPr>
            <p:ph type="title"/>
          </p:nvPr>
        </p:nvSpPr>
        <p:spPr/>
        <p:txBody>
          <a:bodyPr/>
          <a:lstStyle/>
          <a:p>
            <a:r>
              <a:rPr lang="en-US" sz="5000" dirty="0"/>
              <a:t>Interactive Sessions</a:t>
            </a:r>
          </a:p>
        </p:txBody>
      </p:sp>
    </p:spTree>
    <p:extLst>
      <p:ext uri="{BB962C8B-B14F-4D97-AF65-F5344CB8AC3E}">
        <p14:creationId xmlns:p14="http://schemas.microsoft.com/office/powerpoint/2010/main" val="362770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5C53F13-88C3-CA46-A4FA-F3F3B5F27A93}"/>
              </a:ext>
            </a:extLst>
          </p:cNvPr>
          <p:cNvSpPr/>
          <p:nvPr/>
        </p:nvSpPr>
        <p:spPr>
          <a:xfrm>
            <a:off x="393312" y="1595623"/>
            <a:ext cx="3487653" cy="2062103"/>
          </a:xfrm>
          <a:prstGeom prst="rect">
            <a:avLst/>
          </a:prstGeom>
        </p:spPr>
        <p:txBody>
          <a:bodyPr wrap="square">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A great way to both </a:t>
            </a:r>
            <a:r>
              <a:rPr lang="en-US" sz="1600" dirty="0"/>
              <a:t>dive deep and connect with fellow AWS users are interactive sessions, Chalk Talk Q&amp;As, and the Workshops. The real value of attending re:Invent is connecting to fellow AWS users and experts. </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Rectangle 27">
            <a:extLst>
              <a:ext uri="{FF2B5EF4-FFF2-40B4-BE49-F238E27FC236}">
                <a16:creationId xmlns:a16="http://schemas.microsoft.com/office/drawing/2014/main" id="{DAE9DCF1-4463-8340-B4DB-13293C03D4D8}"/>
              </a:ext>
            </a:extLst>
          </p:cNvPr>
          <p:cNvSpPr/>
          <p:nvPr/>
        </p:nvSpPr>
        <p:spPr>
          <a:xfrm>
            <a:off x="4280597" y="3046387"/>
            <a:ext cx="3150840" cy="707886"/>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For me, learning a new security concept requires a hands-on session with the tools. I am excited to set aside time to work with </a:t>
            </a:r>
            <a:r>
              <a:rPr lang="en-US" sz="1000" dirty="0" err="1">
                <a:latin typeface="Amazon Ember" panose="020B0603020204020204" pitchFamily="34" charset="0"/>
                <a:ea typeface="Amazon Ember" panose="020B0603020204020204" pitchFamily="34" charset="0"/>
                <a:cs typeface="Amazon Ember" panose="020B0603020204020204" pitchFamily="34" charset="0"/>
              </a:rPr>
              <a:t>CodePipeline</a:t>
            </a:r>
            <a:r>
              <a:rPr lang="en-US" sz="1000" dirty="0">
                <a:latin typeface="Amazon Ember" panose="020B0603020204020204" pitchFamily="34" charset="0"/>
                <a:ea typeface="Amazon Ember" panose="020B0603020204020204" pitchFamily="34" charset="0"/>
                <a:cs typeface="Amazon Ember" panose="020B0603020204020204" pitchFamily="34" charset="0"/>
              </a:rPr>
              <a:t> and IAM Access Analyzer. Workshop.</a:t>
            </a:r>
          </a:p>
        </p:txBody>
      </p:sp>
      <p:sp>
        <p:nvSpPr>
          <p:cNvPr id="29" name="Rectangle 28">
            <a:extLst>
              <a:ext uri="{FF2B5EF4-FFF2-40B4-BE49-F238E27FC236}">
                <a16:creationId xmlns:a16="http://schemas.microsoft.com/office/drawing/2014/main" id="{E8AF807B-7067-5B45-B594-68F23A58C2C7}"/>
              </a:ext>
            </a:extLst>
          </p:cNvPr>
          <p:cNvSpPr/>
          <p:nvPr/>
        </p:nvSpPr>
        <p:spPr>
          <a:xfrm>
            <a:off x="4280597" y="3950586"/>
            <a:ext cx="3150840" cy="1477328"/>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Want to analyze AWS IAM policies at scale? Want to help your developers write secure IAM policies? This workshop provides you the hands-on opportunity to use IAM Access Analyzer in a continuous integration/continuous deployment (CI/CD) pipeline using AWS </a:t>
            </a:r>
            <a:r>
              <a:rPr lang="en-US" sz="1000" dirty="0" err="1">
                <a:latin typeface="Amazon Ember" panose="020B0603020204020204" pitchFamily="34" charset="0"/>
                <a:ea typeface="Amazon Ember" panose="020B0603020204020204" pitchFamily="34" charset="0"/>
                <a:cs typeface="Amazon Ember" panose="020B0603020204020204" pitchFamily="34" charset="0"/>
              </a:rPr>
              <a:t>CodePipeline</a:t>
            </a:r>
            <a:r>
              <a:rPr lang="en-US" sz="1000" dirty="0">
                <a:latin typeface="Amazon Ember" panose="020B0603020204020204" pitchFamily="34" charset="0"/>
                <a:ea typeface="Amazon Ember" panose="020B0603020204020204" pitchFamily="34" charset="0"/>
                <a:cs typeface="Amazon Ember" panose="020B0603020204020204" pitchFamily="34" charset="0"/>
              </a:rPr>
              <a:t>. Then, learn how to integrate IAM Access Analyzer as a detective control and write actionable and automated access control rules on AWS.</a:t>
            </a:r>
          </a:p>
        </p:txBody>
      </p:sp>
      <p:sp>
        <p:nvSpPr>
          <p:cNvPr id="30" name="Rectangle 29">
            <a:extLst>
              <a:ext uri="{FF2B5EF4-FFF2-40B4-BE49-F238E27FC236}">
                <a16:creationId xmlns:a16="http://schemas.microsoft.com/office/drawing/2014/main" id="{0AF1579A-9FB7-6F4B-8254-EFDD72B3CBCC}"/>
              </a:ext>
            </a:extLst>
          </p:cNvPr>
          <p:cNvSpPr/>
          <p:nvPr/>
        </p:nvSpPr>
        <p:spPr>
          <a:xfrm>
            <a:off x="4280597" y="5672581"/>
            <a:ext cx="3379873" cy="246221"/>
          </a:xfrm>
          <a:prstGeom prst="rect">
            <a:avLst/>
          </a:prstGeom>
        </p:spPr>
        <p:txBody>
          <a:bodyPr wrap="square">
            <a:spAutoFit/>
          </a:bodyPr>
          <a:lstStyle/>
          <a:p>
            <a:r>
              <a:rPr lang="en-US" sz="1000" dirty="0">
                <a:latin typeface="+mj-lt"/>
                <a:ea typeface="Amazon Ember Light" panose="020B0403020204020204" pitchFamily="34" charset="0"/>
                <a:cs typeface="Amazon Ember Light" panose="020B0403020204020204" pitchFamily="34" charset="0"/>
              </a:rPr>
              <a:t>Featured speakers, lorem ipsum, dolor sit</a:t>
            </a:r>
          </a:p>
        </p:txBody>
      </p:sp>
      <p:sp>
        <p:nvSpPr>
          <p:cNvPr id="31" name="Rectangle 30">
            <a:extLst>
              <a:ext uri="{FF2B5EF4-FFF2-40B4-BE49-F238E27FC236}">
                <a16:creationId xmlns:a16="http://schemas.microsoft.com/office/drawing/2014/main" id="{A56656DA-B32A-2949-91FC-A3BC66DABD00}"/>
              </a:ext>
            </a:extLst>
          </p:cNvPr>
          <p:cNvSpPr/>
          <p:nvPr/>
        </p:nvSpPr>
        <p:spPr>
          <a:xfrm>
            <a:off x="4280597" y="1595623"/>
            <a:ext cx="2368176" cy="1508105"/>
          </a:xfrm>
          <a:prstGeom prst="rect">
            <a:avLst/>
          </a:prstGeom>
        </p:spPr>
        <p:txBody>
          <a:bodyPr wrap="square">
            <a:spAutoFit/>
          </a:bodyPr>
          <a:lstStyle/>
          <a:p>
            <a:r>
              <a:rPr lang="en-US" sz="1200" b="1" spc="100" dirty="0">
                <a:solidFill>
                  <a:srgbClr val="FF7847"/>
                </a:solidFill>
                <a:latin typeface="Amazon Ember" panose="020B0603020204020204" pitchFamily="34" charset="0"/>
                <a:ea typeface="Amazon Ember" panose="020B0603020204020204" pitchFamily="34" charset="0"/>
                <a:cs typeface="Amazon Ember" panose="020B0603020204020204" pitchFamily="34" charset="0"/>
              </a:rPr>
              <a:t>SEC307</a:t>
            </a:r>
          </a:p>
          <a:p>
            <a:r>
              <a:rPr lang="en-US" sz="2000" b="1" dirty="0">
                <a:latin typeface="+mj-lt"/>
                <a:ea typeface="Amazon Ember" panose="020B0603020204020204" pitchFamily="34" charset="0"/>
                <a:cs typeface="Amazon Ember" panose="020B0603020204020204" pitchFamily="34" charset="0"/>
              </a:rPr>
              <a:t>Integrating AWS IAM Access Analyzer into CI/CD pipelines</a:t>
            </a:r>
          </a:p>
        </p:txBody>
      </p:sp>
      <p:sp>
        <p:nvSpPr>
          <p:cNvPr id="32" name="Rectangle 31">
            <a:extLst>
              <a:ext uri="{FF2B5EF4-FFF2-40B4-BE49-F238E27FC236}">
                <a16:creationId xmlns:a16="http://schemas.microsoft.com/office/drawing/2014/main" id="{072EA4CB-0F43-D142-96A4-A38D67AE6B0A}"/>
              </a:ext>
            </a:extLst>
          </p:cNvPr>
          <p:cNvSpPr/>
          <p:nvPr/>
        </p:nvSpPr>
        <p:spPr>
          <a:xfrm>
            <a:off x="8167882" y="3046387"/>
            <a:ext cx="3150840" cy="861774"/>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Cost optimization is important to every organization, but everyone has different, competing priorities.  Learn what AWS experts recommend and listen in for the audience questions. Chalk Talk.</a:t>
            </a:r>
          </a:p>
        </p:txBody>
      </p:sp>
      <p:sp>
        <p:nvSpPr>
          <p:cNvPr id="33" name="Rectangle 32">
            <a:extLst>
              <a:ext uri="{FF2B5EF4-FFF2-40B4-BE49-F238E27FC236}">
                <a16:creationId xmlns:a16="http://schemas.microsoft.com/office/drawing/2014/main" id="{F1FB4E7E-4EFB-A942-970D-2861C54BFEFA}"/>
              </a:ext>
            </a:extLst>
          </p:cNvPr>
          <p:cNvSpPr/>
          <p:nvPr/>
        </p:nvSpPr>
        <p:spPr>
          <a:xfrm>
            <a:off x="8167882" y="3950586"/>
            <a:ext cx="3150840" cy="1323439"/>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Have you been looking for ways to improve your cost and optimization reporting? In this chalk talk, explore different strategies and mechanisms to improve cost reporting and optimization. Learn how to build dashboards that can help you understand your AWS spending and how to then optimize your budget through improving workload efficiency.</a:t>
            </a:r>
          </a:p>
        </p:txBody>
      </p:sp>
      <p:sp>
        <p:nvSpPr>
          <p:cNvPr id="34" name="Rectangle 33">
            <a:extLst>
              <a:ext uri="{FF2B5EF4-FFF2-40B4-BE49-F238E27FC236}">
                <a16:creationId xmlns:a16="http://schemas.microsoft.com/office/drawing/2014/main" id="{E3FF4871-FB94-6E49-8C1F-B9A7B5D3C90C}"/>
              </a:ext>
            </a:extLst>
          </p:cNvPr>
          <p:cNvSpPr/>
          <p:nvPr/>
        </p:nvSpPr>
        <p:spPr>
          <a:xfrm>
            <a:off x="8167882" y="5672581"/>
            <a:ext cx="3379873" cy="246221"/>
          </a:xfrm>
          <a:prstGeom prst="rect">
            <a:avLst/>
          </a:prstGeom>
        </p:spPr>
        <p:txBody>
          <a:bodyPr wrap="square">
            <a:spAutoFit/>
          </a:bodyPr>
          <a:lstStyle/>
          <a:p>
            <a:r>
              <a:rPr lang="en-US" sz="1000" dirty="0">
                <a:latin typeface="+mj-lt"/>
                <a:ea typeface="Amazon Ember Light" panose="020B0403020204020204" pitchFamily="34" charset="0"/>
                <a:cs typeface="Amazon Ember Light" panose="020B0403020204020204" pitchFamily="34" charset="0"/>
              </a:rPr>
              <a:t>Featured speakers, lorem ipsum, dolor sit</a:t>
            </a:r>
          </a:p>
        </p:txBody>
      </p:sp>
      <p:sp>
        <p:nvSpPr>
          <p:cNvPr id="35" name="Rectangle 34">
            <a:extLst>
              <a:ext uri="{FF2B5EF4-FFF2-40B4-BE49-F238E27FC236}">
                <a16:creationId xmlns:a16="http://schemas.microsoft.com/office/drawing/2014/main" id="{DC28FF1B-60C6-E748-82D9-A3FE198A6EFD}"/>
              </a:ext>
            </a:extLst>
          </p:cNvPr>
          <p:cNvSpPr/>
          <p:nvPr/>
        </p:nvSpPr>
        <p:spPr>
          <a:xfrm>
            <a:off x="8167882" y="1595623"/>
            <a:ext cx="2368176" cy="892552"/>
          </a:xfrm>
          <a:prstGeom prst="rect">
            <a:avLst/>
          </a:prstGeom>
        </p:spPr>
        <p:txBody>
          <a:bodyPr wrap="square">
            <a:spAutoFit/>
          </a:bodyPr>
          <a:lstStyle/>
          <a:p>
            <a:r>
              <a:rPr lang="en-US" sz="1200" b="1" spc="100" dirty="0">
                <a:solidFill>
                  <a:srgbClr val="FF7847"/>
                </a:solidFill>
                <a:latin typeface="Amazon Ember" panose="020B0603020204020204" pitchFamily="34" charset="0"/>
                <a:ea typeface="Amazon Ember" panose="020B0603020204020204" pitchFamily="34" charset="0"/>
                <a:cs typeface="Amazon Ember" panose="020B0603020204020204" pitchFamily="34" charset="0"/>
              </a:rPr>
              <a:t>ARC315</a:t>
            </a:r>
          </a:p>
          <a:p>
            <a:r>
              <a:rPr lang="en-US" sz="2000" b="1" dirty="0">
                <a:latin typeface="+mj-lt"/>
                <a:ea typeface="Amazon Ember" panose="020B0603020204020204" pitchFamily="34" charset="0"/>
                <a:cs typeface="Amazon Ember" panose="020B0603020204020204" pitchFamily="34" charset="0"/>
              </a:rPr>
              <a:t>Talking cost optimization</a:t>
            </a:r>
          </a:p>
        </p:txBody>
      </p:sp>
      <p:grpSp>
        <p:nvGrpSpPr>
          <p:cNvPr id="36" name="Group 35">
            <a:extLst>
              <a:ext uri="{FF2B5EF4-FFF2-40B4-BE49-F238E27FC236}">
                <a16:creationId xmlns:a16="http://schemas.microsoft.com/office/drawing/2014/main" id="{29535421-6D9F-F348-873A-02D7BFB81DDB}"/>
              </a:ext>
            </a:extLst>
          </p:cNvPr>
          <p:cNvGrpSpPr/>
          <p:nvPr/>
        </p:nvGrpSpPr>
        <p:grpSpPr>
          <a:xfrm>
            <a:off x="0" y="0"/>
            <a:ext cx="12192001" cy="756918"/>
            <a:chOff x="-118" y="-2316"/>
            <a:chExt cx="14638338" cy="756918"/>
          </a:xfrm>
        </p:grpSpPr>
        <p:sp>
          <p:nvSpPr>
            <p:cNvPr id="37" name="Rectangle 36">
              <a:extLst>
                <a:ext uri="{FF2B5EF4-FFF2-40B4-BE49-F238E27FC236}">
                  <a16:creationId xmlns:a16="http://schemas.microsoft.com/office/drawing/2014/main" id="{D6E674B0-12CB-9B41-BF9F-C51D05C85740}"/>
                </a:ext>
              </a:extLst>
            </p:cNvPr>
            <p:cNvSpPr/>
            <p:nvPr/>
          </p:nvSpPr>
          <p:spPr>
            <a:xfrm>
              <a:off x="-118" y="-2316"/>
              <a:ext cx="14638338" cy="75691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a:gsLst>
                    <a:gs pos="68000">
                      <a:srgbClr val="FD8F33"/>
                    </a:gs>
                    <a:gs pos="0">
                      <a:srgbClr val="C391E9"/>
                    </a:gs>
                    <a:gs pos="100000">
                      <a:schemeClr val="accent3">
                        <a:lumMod val="40000"/>
                        <a:lumOff val="60000"/>
                      </a:schemeClr>
                    </a:gs>
                  </a:gsLst>
                  <a:lin ang="2400000" scaled="0"/>
                </a:gradFill>
              </a:endParaRPr>
            </a:p>
          </p:txBody>
        </p:sp>
        <p:sp>
          <p:nvSpPr>
            <p:cNvPr id="38" name="Rectangle 37">
              <a:hlinkClick r:id="" action="ppaction://noaction"/>
              <a:extLst>
                <a:ext uri="{FF2B5EF4-FFF2-40B4-BE49-F238E27FC236}">
                  <a16:creationId xmlns:a16="http://schemas.microsoft.com/office/drawing/2014/main" id="{55D9CA2B-7107-9845-898A-5801E767F617}"/>
                </a:ext>
              </a:extLst>
            </p:cNvPr>
            <p:cNvSpPr/>
            <p:nvPr/>
          </p:nvSpPr>
          <p:spPr>
            <a:xfrm>
              <a:off x="9185759" y="208810"/>
              <a:ext cx="699496"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LEARN</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39" name="Straight Connector 38">
              <a:extLst>
                <a:ext uri="{FF2B5EF4-FFF2-40B4-BE49-F238E27FC236}">
                  <a16:creationId xmlns:a16="http://schemas.microsoft.com/office/drawing/2014/main" id="{5837B4C7-C1ED-064F-9A5E-67160A62BA66}"/>
                </a:ext>
              </a:extLst>
            </p:cNvPr>
            <p:cNvCxnSpPr>
              <a:cxnSpLocks/>
            </p:cNvCxnSpPr>
            <p:nvPr/>
          </p:nvCxnSpPr>
          <p:spPr>
            <a:xfrm>
              <a:off x="-118" y="754602"/>
              <a:ext cx="14638338" cy="0"/>
            </a:xfrm>
            <a:prstGeom prst="line">
              <a:avLst/>
            </a:prstGeom>
            <a:ln>
              <a:gradFill>
                <a:gsLst>
                  <a:gs pos="100000">
                    <a:srgbClr val="00137C"/>
                  </a:gs>
                  <a:gs pos="0">
                    <a:srgbClr val="3D3FBC"/>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0" name="Rectangle 39">
              <a:hlinkClick r:id="" action="ppaction://noaction"/>
              <a:extLst>
                <a:ext uri="{FF2B5EF4-FFF2-40B4-BE49-F238E27FC236}">
                  <a16:creationId xmlns:a16="http://schemas.microsoft.com/office/drawing/2014/main" id="{EA8AC49D-CE25-DF46-A1BC-A92F4A7426D6}"/>
                </a:ext>
              </a:extLst>
            </p:cNvPr>
            <p:cNvSpPr/>
            <p:nvPr/>
          </p:nvSpPr>
          <p:spPr>
            <a:xfrm>
              <a:off x="5908683" y="208810"/>
              <a:ext cx="1053560"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KEYNOTES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1" name="Rectangle 40">
              <a:hlinkClick r:id="" action="ppaction://noaction"/>
              <a:extLst>
                <a:ext uri="{FF2B5EF4-FFF2-40B4-BE49-F238E27FC236}">
                  <a16:creationId xmlns:a16="http://schemas.microsoft.com/office/drawing/2014/main" id="{E07BAE2C-0ABE-B147-8F61-814B450251FB}"/>
                </a:ext>
              </a:extLst>
            </p:cNvPr>
            <p:cNvSpPr/>
            <p:nvPr/>
          </p:nvSpPr>
          <p:spPr>
            <a:xfrm>
              <a:off x="7461317" y="208810"/>
              <a:ext cx="1225369"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LEADERSHIP</a:t>
              </a:r>
              <a:b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b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SESSIONS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Rectangle 41">
              <a:hlinkClick r:id="" action="ppaction://noaction"/>
              <a:extLst>
                <a:ext uri="{FF2B5EF4-FFF2-40B4-BE49-F238E27FC236}">
                  <a16:creationId xmlns:a16="http://schemas.microsoft.com/office/drawing/2014/main" id="{67A945D4-B701-704A-A4C1-C0278B9AD7F0}"/>
                </a:ext>
              </a:extLst>
            </p:cNvPr>
            <p:cNvSpPr/>
            <p:nvPr/>
          </p:nvSpPr>
          <p:spPr>
            <a:xfrm>
              <a:off x="11517858" y="208808"/>
              <a:ext cx="1082760" cy="3656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RESOURCES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Rectangle 42">
              <a:hlinkClick r:id="" action="ppaction://noaction"/>
              <a:extLst>
                <a:ext uri="{FF2B5EF4-FFF2-40B4-BE49-F238E27FC236}">
                  <a16:creationId xmlns:a16="http://schemas.microsoft.com/office/drawing/2014/main" id="{448ACB1D-0BA4-A741-8FFC-8E49154A0EA1}"/>
                </a:ext>
              </a:extLst>
            </p:cNvPr>
            <p:cNvSpPr/>
            <p:nvPr/>
          </p:nvSpPr>
          <p:spPr>
            <a:xfrm>
              <a:off x="13099689" y="208811"/>
              <a:ext cx="1218316" cy="365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MAKE A PLAN</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Rectangle 43">
              <a:hlinkClick r:id="" action="ppaction://noaction"/>
              <a:extLst>
                <a:ext uri="{FF2B5EF4-FFF2-40B4-BE49-F238E27FC236}">
                  <a16:creationId xmlns:a16="http://schemas.microsoft.com/office/drawing/2014/main" id="{E1739F60-B3EA-0042-A332-E18C7F6047EB}"/>
                </a:ext>
              </a:extLst>
            </p:cNvPr>
            <p:cNvSpPr/>
            <p:nvPr/>
          </p:nvSpPr>
          <p:spPr>
            <a:xfrm>
              <a:off x="10384328" y="208810"/>
              <a:ext cx="634456"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PLAY</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5" name="Rectangle 44">
              <a:hlinkClick r:id="" action="ppaction://noaction"/>
              <a:extLst>
                <a:ext uri="{FF2B5EF4-FFF2-40B4-BE49-F238E27FC236}">
                  <a16:creationId xmlns:a16="http://schemas.microsoft.com/office/drawing/2014/main" id="{E549217A-4C47-B445-BFF3-530EDDA71143}"/>
                </a:ext>
              </a:extLst>
            </p:cNvPr>
            <p:cNvSpPr/>
            <p:nvPr/>
          </p:nvSpPr>
          <p:spPr>
            <a:xfrm>
              <a:off x="3732636" y="208810"/>
              <a:ext cx="1676973"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OTHER RECOMMENDATIONS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Rectangle 45">
              <a:hlinkClick r:id="rId2" action="ppaction://hlinksldjump"/>
              <a:extLst>
                <a:ext uri="{FF2B5EF4-FFF2-40B4-BE49-F238E27FC236}">
                  <a16:creationId xmlns:a16="http://schemas.microsoft.com/office/drawing/2014/main" id="{49A62274-60A9-0541-AB29-EA4BEAA5FF91}"/>
                </a:ext>
              </a:extLst>
            </p:cNvPr>
            <p:cNvSpPr/>
            <p:nvPr/>
          </p:nvSpPr>
          <p:spPr>
            <a:xfrm>
              <a:off x="2024511" y="208810"/>
              <a:ext cx="1209052" cy="365653"/>
            </a:xfrm>
            <a:prstGeom prst="rect">
              <a:avLst/>
            </a:prstGeom>
            <a:gradFill>
              <a:gsLst>
                <a:gs pos="0">
                  <a:srgbClr val="FF6138"/>
                </a:gs>
                <a:gs pos="100000">
                  <a:srgbClr val="FF99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rgbClr val="00137C"/>
                  </a:solidFill>
                  <a:latin typeface="Amazon Ember" panose="020B0603020204020204" pitchFamily="34" charset="0"/>
                  <a:ea typeface="Amazon Ember" panose="020B0603020204020204" pitchFamily="34" charset="0"/>
                  <a:cs typeface="Amazon Ember" panose="020B0603020204020204" pitchFamily="34" charset="0"/>
                </a:rPr>
                <a:t>INTERACTIVE SESSIONS</a:t>
              </a:r>
              <a:endParaRPr lang="en-IN" sz="800" b="1" spc="80" dirty="0">
                <a:solidFill>
                  <a:srgbClr val="00137C"/>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7" name="Rectangle 46">
              <a:hlinkClick r:id="rId3" action="ppaction://hlinksldjump"/>
              <a:extLst>
                <a:ext uri="{FF2B5EF4-FFF2-40B4-BE49-F238E27FC236}">
                  <a16:creationId xmlns:a16="http://schemas.microsoft.com/office/drawing/2014/main" id="{79A4A5DC-6489-2640-AB34-DD148B1CDA9F}"/>
                </a:ext>
              </a:extLst>
            </p:cNvPr>
            <p:cNvSpPr/>
            <p:nvPr/>
          </p:nvSpPr>
          <p:spPr>
            <a:xfrm>
              <a:off x="316386" y="208810"/>
              <a:ext cx="1209052"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BREAKOUT SESSIONS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spTree>
    <p:extLst>
      <p:ext uri="{BB962C8B-B14F-4D97-AF65-F5344CB8AC3E}">
        <p14:creationId xmlns:p14="http://schemas.microsoft.com/office/powerpoint/2010/main" val="1430740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F3EF5DE-CFB5-FC41-8B55-F64BC31E49CF}"/>
              </a:ext>
            </a:extLst>
          </p:cNvPr>
          <p:cNvSpPr/>
          <p:nvPr/>
        </p:nvSpPr>
        <p:spPr>
          <a:xfrm>
            <a:off x="4280597" y="3261831"/>
            <a:ext cx="3150840" cy="707886"/>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I’ve been overdue to get really hands-on with </a:t>
            </a:r>
            <a:r>
              <a:rPr lang="en-US" sz="1000" dirty="0" err="1">
                <a:latin typeface="Amazon Ember" panose="020B0603020204020204" pitchFamily="34" charset="0"/>
                <a:ea typeface="Amazon Ember" panose="020B0603020204020204" pitchFamily="34" charset="0"/>
                <a:cs typeface="Amazon Ember" panose="020B0603020204020204" pitchFamily="34" charset="0"/>
              </a:rPr>
              <a:t>GitOps</a:t>
            </a:r>
            <a:r>
              <a:rPr lang="en-US" sz="1000" dirty="0">
                <a:latin typeface="Amazon Ember" panose="020B0603020204020204" pitchFamily="34" charset="0"/>
                <a:ea typeface="Amazon Ember" panose="020B0603020204020204" pitchFamily="34" charset="0"/>
                <a:cs typeface="Amazon Ember" panose="020B0603020204020204" pitchFamily="34" charset="0"/>
              </a:rPr>
              <a:t> and EKS. Now is my chance to build and learn, hopefully absorbing knowledge from the session and the folks sitting near me. Workshop.</a:t>
            </a:r>
          </a:p>
        </p:txBody>
      </p:sp>
      <p:sp>
        <p:nvSpPr>
          <p:cNvPr id="37" name="Rectangle 36">
            <a:extLst>
              <a:ext uri="{FF2B5EF4-FFF2-40B4-BE49-F238E27FC236}">
                <a16:creationId xmlns:a16="http://schemas.microsoft.com/office/drawing/2014/main" id="{A0432D72-48D9-B443-908E-CE58A8294BA8}"/>
              </a:ext>
            </a:extLst>
          </p:cNvPr>
          <p:cNvSpPr/>
          <p:nvPr/>
        </p:nvSpPr>
        <p:spPr>
          <a:xfrm>
            <a:off x="4280598" y="3969718"/>
            <a:ext cx="3150840" cy="2400657"/>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In this workshop, learn how you can reliably deploy and manage your Kubernetes clusters and applications by adopting </a:t>
            </a:r>
            <a:r>
              <a:rPr lang="en-US" sz="1000" dirty="0" err="1">
                <a:latin typeface="Amazon Ember" panose="020B0603020204020204" pitchFamily="34" charset="0"/>
                <a:ea typeface="Amazon Ember" panose="020B0603020204020204" pitchFamily="34" charset="0"/>
                <a:cs typeface="Amazon Ember" panose="020B0603020204020204" pitchFamily="34" charset="0"/>
              </a:rPr>
              <a:t>GitOps</a:t>
            </a:r>
            <a:r>
              <a:rPr lang="en-US" sz="1000" dirty="0">
                <a:latin typeface="Amazon Ember" panose="020B0603020204020204" pitchFamily="34" charset="0"/>
                <a:ea typeface="Amazon Ember" panose="020B0603020204020204" pitchFamily="34" charset="0"/>
                <a:cs typeface="Amazon Ember" panose="020B0603020204020204" pitchFamily="34" charset="0"/>
              </a:rPr>
              <a:t> workflows. The workshop starts with a quick overview of what </a:t>
            </a:r>
            <a:r>
              <a:rPr lang="en-US" sz="1000" dirty="0" err="1">
                <a:latin typeface="Amazon Ember" panose="020B0603020204020204" pitchFamily="34" charset="0"/>
                <a:ea typeface="Amazon Ember" panose="020B0603020204020204" pitchFamily="34" charset="0"/>
                <a:cs typeface="Amazon Ember" panose="020B0603020204020204" pitchFamily="34" charset="0"/>
              </a:rPr>
              <a:t>GitOps</a:t>
            </a:r>
            <a:r>
              <a:rPr lang="en-US" sz="1000" dirty="0">
                <a:latin typeface="Amazon Ember" panose="020B0603020204020204" pitchFamily="34" charset="0"/>
                <a:ea typeface="Amazon Ember" panose="020B0603020204020204" pitchFamily="34" charset="0"/>
                <a:cs typeface="Amazon Ember" panose="020B0603020204020204" pitchFamily="34" charset="0"/>
              </a:rPr>
              <a:t> is and then moves to hands-on experience by building a reference environment using Amazon EKS. From there, work through enabling automated deployments, provisioning and configuring cluster infrastructure, and managing AWS cloud resources such as storage components and database instances. The goal of this workshop is to show you how to adopt </a:t>
            </a:r>
            <a:r>
              <a:rPr lang="en-US" sz="1000" dirty="0" err="1">
                <a:latin typeface="Amazon Ember" panose="020B0603020204020204" pitchFamily="34" charset="0"/>
                <a:ea typeface="Amazon Ember" panose="020B0603020204020204" pitchFamily="34" charset="0"/>
                <a:cs typeface="Amazon Ember" panose="020B0603020204020204" pitchFamily="34" charset="0"/>
              </a:rPr>
              <a:t>GitOps</a:t>
            </a:r>
            <a:r>
              <a:rPr lang="en-US" sz="1000" dirty="0">
                <a:latin typeface="Amazon Ember" panose="020B0603020204020204" pitchFamily="34" charset="0"/>
                <a:ea typeface="Amazon Ember" panose="020B0603020204020204" pitchFamily="34" charset="0"/>
                <a:cs typeface="Amazon Ember" panose="020B0603020204020204" pitchFamily="34" charset="0"/>
              </a:rPr>
              <a:t> as part of your own development environment and to leave you with some guidance that enables a smooth adoption in your teams.</a:t>
            </a:r>
          </a:p>
        </p:txBody>
      </p:sp>
      <p:sp>
        <p:nvSpPr>
          <p:cNvPr id="39" name="Rectangle 38">
            <a:extLst>
              <a:ext uri="{FF2B5EF4-FFF2-40B4-BE49-F238E27FC236}">
                <a16:creationId xmlns:a16="http://schemas.microsoft.com/office/drawing/2014/main" id="{FB0658A2-64EF-EC46-BA4D-24B869E41CA8}"/>
              </a:ext>
            </a:extLst>
          </p:cNvPr>
          <p:cNvSpPr/>
          <p:nvPr/>
        </p:nvSpPr>
        <p:spPr>
          <a:xfrm>
            <a:off x="4280597" y="1595622"/>
            <a:ext cx="2368176" cy="1200329"/>
          </a:xfrm>
          <a:prstGeom prst="rect">
            <a:avLst/>
          </a:prstGeom>
        </p:spPr>
        <p:txBody>
          <a:bodyPr wrap="square">
            <a:spAutoFit/>
          </a:bodyPr>
          <a:lstStyle/>
          <a:p>
            <a:r>
              <a:rPr lang="en-US" sz="1200" b="1" spc="100" dirty="0">
                <a:solidFill>
                  <a:srgbClr val="FF7847"/>
                </a:solidFill>
                <a:latin typeface="Amazon Ember" panose="020B0603020204020204" pitchFamily="34" charset="0"/>
                <a:ea typeface="Amazon Ember" panose="020B0603020204020204" pitchFamily="34" charset="0"/>
                <a:cs typeface="Amazon Ember" panose="020B0603020204020204" pitchFamily="34" charset="0"/>
              </a:rPr>
              <a:t>CON307</a:t>
            </a:r>
          </a:p>
          <a:p>
            <a:r>
              <a:rPr lang="en-US" sz="2000" b="1" dirty="0" err="1">
                <a:latin typeface="+mj-lt"/>
                <a:ea typeface="Amazon Ember" panose="020B0603020204020204" pitchFamily="34" charset="0"/>
                <a:cs typeface="Amazon Ember" panose="020B0603020204020204" pitchFamily="34" charset="0"/>
              </a:rPr>
              <a:t>GitOps</a:t>
            </a:r>
            <a:r>
              <a:rPr lang="en-US" sz="2000" b="1" dirty="0">
                <a:latin typeface="+mj-lt"/>
                <a:ea typeface="Amazon Ember" panose="020B0603020204020204" pitchFamily="34" charset="0"/>
                <a:cs typeface="Amazon Ember" panose="020B0603020204020204" pitchFamily="34" charset="0"/>
              </a:rPr>
              <a:t> as continuous operating model</a:t>
            </a:r>
          </a:p>
        </p:txBody>
      </p:sp>
      <p:sp>
        <p:nvSpPr>
          <p:cNvPr id="40" name="Rectangle 39">
            <a:extLst>
              <a:ext uri="{FF2B5EF4-FFF2-40B4-BE49-F238E27FC236}">
                <a16:creationId xmlns:a16="http://schemas.microsoft.com/office/drawing/2014/main" id="{F6AB56A0-076C-0B4F-B645-EDFB3827E489}"/>
              </a:ext>
            </a:extLst>
          </p:cNvPr>
          <p:cNvSpPr/>
          <p:nvPr/>
        </p:nvSpPr>
        <p:spPr>
          <a:xfrm>
            <a:off x="8167882" y="3261831"/>
            <a:ext cx="3150840" cy="3016210"/>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Ok so it’s not a session or a workshop but </a:t>
            </a:r>
            <a:r>
              <a:rPr lang="en-US" sz="1000" dirty="0" err="1">
                <a:latin typeface="Amazon Ember" panose="020B0603020204020204" pitchFamily="34" charset="0"/>
                <a:ea typeface="Amazon Ember" panose="020B0603020204020204" pitchFamily="34" charset="0"/>
                <a:cs typeface="Amazon Ember" panose="020B0603020204020204" pitchFamily="34" charset="0"/>
              </a:rPr>
              <a:t>GameDays</a:t>
            </a:r>
            <a:r>
              <a:rPr lang="en-US" sz="1000" dirty="0">
                <a:latin typeface="Amazon Ember" panose="020B0603020204020204" pitchFamily="34" charset="0"/>
                <a:ea typeface="Amazon Ember" panose="020B0603020204020204" pitchFamily="34" charset="0"/>
                <a:cs typeface="Amazon Ember" panose="020B0603020204020204" pitchFamily="34" charset="0"/>
              </a:rPr>
              <a:t> are seriously fun, intense and a great way to meet folks. </a:t>
            </a:r>
          </a:p>
          <a:p>
            <a:endParaRPr lang="en-US" sz="1000" dirty="0">
              <a:latin typeface="Amazon Ember" panose="020B0603020204020204" pitchFamily="34" charset="0"/>
              <a:ea typeface="Amazon Ember" panose="020B0603020204020204" pitchFamily="34" charset="0"/>
              <a:cs typeface="Amazon Ember" panose="020B0603020204020204" pitchFamily="34" charset="0"/>
            </a:endParaRPr>
          </a:p>
          <a:p>
            <a:r>
              <a:rPr lang="en-US" sz="1000" dirty="0">
                <a:latin typeface="Amazon Ember" panose="020B0603020204020204" pitchFamily="34" charset="0"/>
                <a:ea typeface="Amazon Ember" panose="020B0603020204020204" pitchFamily="34" charset="0"/>
                <a:cs typeface="Amazon Ember" panose="020B0603020204020204" pitchFamily="34" charset="0"/>
              </a:rPr>
              <a:t> </a:t>
            </a:r>
            <a:r>
              <a:rPr lang="en-US" sz="1000" dirty="0" err="1"/>
              <a:t>GameDays</a:t>
            </a:r>
            <a:r>
              <a:rPr lang="en-US" sz="1000" dirty="0"/>
              <a:t> are collaborative learning exercises that test skills in implementing AWS solutions to solve real-world problems in gamified, risk-free environments. These are completely interactive opportunities for technical professionals to explore AWS services, architecture patterns, best practices, and group cooperation without step-by-step instructions.</a:t>
            </a:r>
            <a:br>
              <a:rPr lang="en-US" sz="1000" dirty="0"/>
            </a:br>
            <a:br>
              <a:rPr lang="en-US" sz="1000" dirty="0"/>
            </a:br>
            <a:r>
              <a:rPr lang="en-US" sz="1000" dirty="0"/>
              <a:t>AWS Jams are immersive engagements that up-level your AWS and partner services skills through interactive, real-world scenarios. Jams allow you to identify your strengths, areas of improvement, and provide you with the ability to work together in teams, or through self-assessment challenges.  </a:t>
            </a:r>
          </a:p>
        </p:txBody>
      </p:sp>
      <p:sp>
        <p:nvSpPr>
          <p:cNvPr id="43" name="Rectangle 42">
            <a:extLst>
              <a:ext uri="{FF2B5EF4-FFF2-40B4-BE49-F238E27FC236}">
                <a16:creationId xmlns:a16="http://schemas.microsoft.com/office/drawing/2014/main" id="{5E3EEC70-BA04-9642-9938-B5134B875878}"/>
              </a:ext>
            </a:extLst>
          </p:cNvPr>
          <p:cNvSpPr/>
          <p:nvPr/>
        </p:nvSpPr>
        <p:spPr>
          <a:xfrm>
            <a:off x="8167882" y="1595622"/>
            <a:ext cx="2368176" cy="707886"/>
          </a:xfrm>
          <a:prstGeom prst="rect">
            <a:avLst/>
          </a:prstGeom>
        </p:spPr>
        <p:txBody>
          <a:bodyPr wrap="square">
            <a:spAutoFit/>
          </a:bodyPr>
          <a:lstStyle/>
          <a:p>
            <a:r>
              <a:rPr lang="en-US" sz="2000" b="1" dirty="0" err="1">
                <a:latin typeface="+mj-lt"/>
                <a:ea typeface="Amazon Ember" panose="020B0603020204020204" pitchFamily="34" charset="0"/>
                <a:cs typeface="Amazon Ember" panose="020B0603020204020204" pitchFamily="34" charset="0"/>
              </a:rPr>
              <a:t>GameDays</a:t>
            </a:r>
            <a:r>
              <a:rPr lang="en-US" sz="2000" b="1" dirty="0">
                <a:latin typeface="+mj-lt"/>
                <a:ea typeface="Amazon Ember" panose="020B0603020204020204" pitchFamily="34" charset="0"/>
                <a:cs typeface="Amazon Ember" panose="020B0603020204020204" pitchFamily="34" charset="0"/>
              </a:rPr>
              <a:t> and Jams</a:t>
            </a:r>
          </a:p>
        </p:txBody>
      </p:sp>
      <p:sp>
        <p:nvSpPr>
          <p:cNvPr id="44" name="Rectangle 43">
            <a:extLst>
              <a:ext uri="{FF2B5EF4-FFF2-40B4-BE49-F238E27FC236}">
                <a16:creationId xmlns:a16="http://schemas.microsoft.com/office/drawing/2014/main" id="{7F97C098-9C6F-F243-AA33-7CB3A1CE1A62}"/>
              </a:ext>
            </a:extLst>
          </p:cNvPr>
          <p:cNvSpPr/>
          <p:nvPr/>
        </p:nvSpPr>
        <p:spPr>
          <a:xfrm>
            <a:off x="393311" y="3261831"/>
            <a:ext cx="3150840" cy="553998"/>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Learn how to best track and audit your growing AWS resources with the support from AWS native tools. Chalk Talk.</a:t>
            </a:r>
          </a:p>
        </p:txBody>
      </p:sp>
      <p:sp>
        <p:nvSpPr>
          <p:cNvPr id="45" name="Rectangle 44">
            <a:extLst>
              <a:ext uri="{FF2B5EF4-FFF2-40B4-BE49-F238E27FC236}">
                <a16:creationId xmlns:a16="http://schemas.microsoft.com/office/drawing/2014/main" id="{716DB0D2-898C-6144-BC01-EF38DFFB8FD8}"/>
              </a:ext>
            </a:extLst>
          </p:cNvPr>
          <p:cNvSpPr/>
          <p:nvPr/>
        </p:nvSpPr>
        <p:spPr>
          <a:xfrm>
            <a:off x="393312" y="3969718"/>
            <a:ext cx="3150840" cy="2554545"/>
          </a:xfrm>
          <a:prstGeom prst="rect">
            <a:avLst/>
          </a:prstGeom>
        </p:spPr>
        <p:txBody>
          <a:bodyPr wrap="square">
            <a:spAutoFit/>
          </a:bodyPr>
          <a:lstStyle/>
          <a:p>
            <a:r>
              <a:rPr lang="en-US" sz="1000" dirty="0">
                <a:latin typeface="Amazon Ember" panose="020B0603020204020204" pitchFamily="34" charset="0"/>
                <a:ea typeface="Amazon Ember" panose="020B0603020204020204" pitchFamily="34" charset="0"/>
                <a:cs typeface="Amazon Ember" panose="020B0603020204020204" pitchFamily="34" charset="0"/>
              </a:rPr>
              <a:t>This chalk talk introduces best practices for end-to-end management of the resources within applications. Dive deep into how to use AWS CloudTrail to organize resources as they are created and AWS Service Catalog App Registry applications using tags and tag-based resource groups. Explore attribute-based access control for managing applications, and learn about AWS Systems Manager Application Manager to monitor operational and compliance status and execute runbooks against your application. Discover how to synchronize console and API changes to your AWS CloudFormation stacks, and learn how to use synchronized stacks to redeploy a clone to a new environment, migrating from manually created resources.</a:t>
            </a:r>
          </a:p>
        </p:txBody>
      </p:sp>
      <p:sp>
        <p:nvSpPr>
          <p:cNvPr id="47" name="Rectangle 46">
            <a:extLst>
              <a:ext uri="{FF2B5EF4-FFF2-40B4-BE49-F238E27FC236}">
                <a16:creationId xmlns:a16="http://schemas.microsoft.com/office/drawing/2014/main" id="{E3BED117-E80F-7142-9CC9-B380A3782A7F}"/>
              </a:ext>
            </a:extLst>
          </p:cNvPr>
          <p:cNvSpPr/>
          <p:nvPr/>
        </p:nvSpPr>
        <p:spPr>
          <a:xfrm>
            <a:off x="393311" y="1595622"/>
            <a:ext cx="2368176" cy="1815882"/>
          </a:xfrm>
          <a:prstGeom prst="rect">
            <a:avLst/>
          </a:prstGeom>
        </p:spPr>
        <p:txBody>
          <a:bodyPr wrap="square">
            <a:spAutoFit/>
          </a:bodyPr>
          <a:lstStyle/>
          <a:p>
            <a:r>
              <a:rPr lang="en-US" sz="1200" b="1" spc="100" dirty="0">
                <a:solidFill>
                  <a:srgbClr val="FF7847"/>
                </a:solidFill>
                <a:latin typeface="Amazon Ember" panose="020B0603020204020204" pitchFamily="34" charset="0"/>
                <a:ea typeface="Amazon Ember" panose="020B0603020204020204" pitchFamily="34" charset="0"/>
                <a:cs typeface="Amazon Ember" panose="020B0603020204020204" pitchFamily="34" charset="0"/>
              </a:rPr>
              <a:t>COP318</a:t>
            </a:r>
          </a:p>
          <a:p>
            <a:r>
              <a:rPr lang="en-US" sz="2000" b="1" dirty="0">
                <a:latin typeface="+mj-lt"/>
                <a:ea typeface="Amazon Ember" panose="020B0603020204020204" pitchFamily="34" charset="0"/>
                <a:cs typeface="Amazon Ember" panose="020B0603020204020204" pitchFamily="34" charset="0"/>
              </a:rPr>
              <a:t>Best practices for effective application management on AWS</a:t>
            </a:r>
          </a:p>
        </p:txBody>
      </p:sp>
      <p:grpSp>
        <p:nvGrpSpPr>
          <p:cNvPr id="48" name="Group 47">
            <a:extLst>
              <a:ext uri="{FF2B5EF4-FFF2-40B4-BE49-F238E27FC236}">
                <a16:creationId xmlns:a16="http://schemas.microsoft.com/office/drawing/2014/main" id="{4811E70A-3477-594F-8E3E-0A9EF7E60F33}"/>
              </a:ext>
            </a:extLst>
          </p:cNvPr>
          <p:cNvGrpSpPr/>
          <p:nvPr/>
        </p:nvGrpSpPr>
        <p:grpSpPr>
          <a:xfrm>
            <a:off x="0" y="0"/>
            <a:ext cx="12192001" cy="756918"/>
            <a:chOff x="-118" y="-2316"/>
            <a:chExt cx="14638338" cy="756918"/>
          </a:xfrm>
        </p:grpSpPr>
        <p:sp>
          <p:nvSpPr>
            <p:cNvPr id="49" name="Rectangle 48">
              <a:extLst>
                <a:ext uri="{FF2B5EF4-FFF2-40B4-BE49-F238E27FC236}">
                  <a16:creationId xmlns:a16="http://schemas.microsoft.com/office/drawing/2014/main" id="{E4FF3A32-46A2-D743-ABA4-B31ADDBD0347}"/>
                </a:ext>
              </a:extLst>
            </p:cNvPr>
            <p:cNvSpPr/>
            <p:nvPr/>
          </p:nvSpPr>
          <p:spPr>
            <a:xfrm>
              <a:off x="-118" y="-2316"/>
              <a:ext cx="14638338" cy="75691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a:gsLst>
                    <a:gs pos="68000">
                      <a:srgbClr val="FD8F33"/>
                    </a:gs>
                    <a:gs pos="0">
                      <a:srgbClr val="C391E9"/>
                    </a:gs>
                    <a:gs pos="100000">
                      <a:schemeClr val="accent3">
                        <a:lumMod val="40000"/>
                        <a:lumOff val="60000"/>
                      </a:schemeClr>
                    </a:gs>
                  </a:gsLst>
                  <a:lin ang="2400000" scaled="0"/>
                </a:gradFill>
              </a:endParaRPr>
            </a:p>
          </p:txBody>
        </p:sp>
        <p:sp>
          <p:nvSpPr>
            <p:cNvPr id="50" name="Rectangle 49">
              <a:hlinkClick r:id="" action="ppaction://noaction"/>
              <a:extLst>
                <a:ext uri="{FF2B5EF4-FFF2-40B4-BE49-F238E27FC236}">
                  <a16:creationId xmlns:a16="http://schemas.microsoft.com/office/drawing/2014/main" id="{0747DA80-2F52-F54B-A193-4B69CE29A6B0}"/>
                </a:ext>
              </a:extLst>
            </p:cNvPr>
            <p:cNvSpPr/>
            <p:nvPr/>
          </p:nvSpPr>
          <p:spPr>
            <a:xfrm>
              <a:off x="9185759" y="208810"/>
              <a:ext cx="699496"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LEARN</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51" name="Straight Connector 50">
              <a:extLst>
                <a:ext uri="{FF2B5EF4-FFF2-40B4-BE49-F238E27FC236}">
                  <a16:creationId xmlns:a16="http://schemas.microsoft.com/office/drawing/2014/main" id="{B9B78A0E-63CE-A945-B349-1CC606C425F7}"/>
                </a:ext>
              </a:extLst>
            </p:cNvPr>
            <p:cNvCxnSpPr>
              <a:cxnSpLocks/>
            </p:cNvCxnSpPr>
            <p:nvPr/>
          </p:nvCxnSpPr>
          <p:spPr>
            <a:xfrm>
              <a:off x="-118" y="754602"/>
              <a:ext cx="14638338" cy="0"/>
            </a:xfrm>
            <a:prstGeom prst="line">
              <a:avLst/>
            </a:prstGeom>
            <a:ln>
              <a:gradFill>
                <a:gsLst>
                  <a:gs pos="100000">
                    <a:srgbClr val="00137C"/>
                  </a:gs>
                  <a:gs pos="0">
                    <a:srgbClr val="3D3FBC"/>
                  </a:gs>
                </a:gsLst>
                <a:lin ang="10800000" scaled="0"/>
              </a:gradFill>
            </a:ln>
          </p:spPr>
          <p:style>
            <a:lnRef idx="1">
              <a:schemeClr val="accent1"/>
            </a:lnRef>
            <a:fillRef idx="0">
              <a:schemeClr val="accent1"/>
            </a:fillRef>
            <a:effectRef idx="0">
              <a:schemeClr val="accent1"/>
            </a:effectRef>
            <a:fontRef idx="minor">
              <a:schemeClr val="tx1"/>
            </a:fontRef>
          </p:style>
        </p:cxnSp>
        <p:sp>
          <p:nvSpPr>
            <p:cNvPr id="52" name="Rectangle 51">
              <a:hlinkClick r:id="" action="ppaction://noaction"/>
              <a:extLst>
                <a:ext uri="{FF2B5EF4-FFF2-40B4-BE49-F238E27FC236}">
                  <a16:creationId xmlns:a16="http://schemas.microsoft.com/office/drawing/2014/main" id="{3D9AE56D-ABD6-984C-B2E4-C35A386FE491}"/>
                </a:ext>
              </a:extLst>
            </p:cNvPr>
            <p:cNvSpPr/>
            <p:nvPr/>
          </p:nvSpPr>
          <p:spPr>
            <a:xfrm>
              <a:off x="5908683" y="208810"/>
              <a:ext cx="1053560"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KEYNOTES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3" name="Rectangle 52">
              <a:hlinkClick r:id="" action="ppaction://noaction"/>
              <a:extLst>
                <a:ext uri="{FF2B5EF4-FFF2-40B4-BE49-F238E27FC236}">
                  <a16:creationId xmlns:a16="http://schemas.microsoft.com/office/drawing/2014/main" id="{920F53A4-CA44-A547-962B-FAFEA57A0761}"/>
                </a:ext>
              </a:extLst>
            </p:cNvPr>
            <p:cNvSpPr/>
            <p:nvPr/>
          </p:nvSpPr>
          <p:spPr>
            <a:xfrm>
              <a:off x="7461317" y="208810"/>
              <a:ext cx="1225369"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LEADERSHIP</a:t>
              </a:r>
              <a:b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b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SESSIONS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4" name="Rectangle 53">
              <a:hlinkClick r:id="" action="ppaction://noaction"/>
              <a:extLst>
                <a:ext uri="{FF2B5EF4-FFF2-40B4-BE49-F238E27FC236}">
                  <a16:creationId xmlns:a16="http://schemas.microsoft.com/office/drawing/2014/main" id="{7B0EEFD2-BB54-D545-9A97-3F3841C23348}"/>
                </a:ext>
              </a:extLst>
            </p:cNvPr>
            <p:cNvSpPr/>
            <p:nvPr/>
          </p:nvSpPr>
          <p:spPr>
            <a:xfrm>
              <a:off x="11517858" y="208808"/>
              <a:ext cx="1082760" cy="3656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RESOURCES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5" name="Rectangle 54">
              <a:hlinkClick r:id="" action="ppaction://noaction"/>
              <a:extLst>
                <a:ext uri="{FF2B5EF4-FFF2-40B4-BE49-F238E27FC236}">
                  <a16:creationId xmlns:a16="http://schemas.microsoft.com/office/drawing/2014/main" id="{DE003F27-4C71-2F43-84A0-9B26269AAD0A}"/>
                </a:ext>
              </a:extLst>
            </p:cNvPr>
            <p:cNvSpPr/>
            <p:nvPr/>
          </p:nvSpPr>
          <p:spPr>
            <a:xfrm>
              <a:off x="13099689" y="208811"/>
              <a:ext cx="1218316" cy="365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MAKE A PLAN</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6" name="Rectangle 55">
              <a:hlinkClick r:id="" action="ppaction://noaction"/>
              <a:extLst>
                <a:ext uri="{FF2B5EF4-FFF2-40B4-BE49-F238E27FC236}">
                  <a16:creationId xmlns:a16="http://schemas.microsoft.com/office/drawing/2014/main" id="{AC3E7E24-6B91-7048-A326-79A05B77FB28}"/>
                </a:ext>
              </a:extLst>
            </p:cNvPr>
            <p:cNvSpPr/>
            <p:nvPr/>
          </p:nvSpPr>
          <p:spPr>
            <a:xfrm>
              <a:off x="10384328" y="208810"/>
              <a:ext cx="634456"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PLAY</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7" name="Rectangle 56">
              <a:hlinkClick r:id="" action="ppaction://noaction"/>
              <a:extLst>
                <a:ext uri="{FF2B5EF4-FFF2-40B4-BE49-F238E27FC236}">
                  <a16:creationId xmlns:a16="http://schemas.microsoft.com/office/drawing/2014/main" id="{EAF897AA-778C-6242-873F-83F0BEF13C16}"/>
                </a:ext>
              </a:extLst>
            </p:cNvPr>
            <p:cNvSpPr/>
            <p:nvPr/>
          </p:nvSpPr>
          <p:spPr>
            <a:xfrm>
              <a:off x="3732636" y="208810"/>
              <a:ext cx="1676973"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OTHER RECOMMENDATIONS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8" name="Rectangle 57">
              <a:hlinkClick r:id="" action="ppaction://noaction"/>
              <a:extLst>
                <a:ext uri="{FF2B5EF4-FFF2-40B4-BE49-F238E27FC236}">
                  <a16:creationId xmlns:a16="http://schemas.microsoft.com/office/drawing/2014/main" id="{DC396CF3-9F74-0C47-B2D9-4B6D2FD99699}"/>
                </a:ext>
              </a:extLst>
            </p:cNvPr>
            <p:cNvSpPr/>
            <p:nvPr/>
          </p:nvSpPr>
          <p:spPr>
            <a:xfrm>
              <a:off x="2024511" y="208810"/>
              <a:ext cx="1209052" cy="365653"/>
            </a:xfrm>
            <a:prstGeom prst="rect">
              <a:avLst/>
            </a:prstGeom>
            <a:gradFill>
              <a:gsLst>
                <a:gs pos="0">
                  <a:srgbClr val="FF6138"/>
                </a:gs>
                <a:gs pos="100000">
                  <a:srgbClr val="FF99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rgbClr val="00137C"/>
                  </a:solidFill>
                  <a:latin typeface="Amazon Ember" panose="020B0603020204020204" pitchFamily="34" charset="0"/>
                  <a:ea typeface="Amazon Ember" panose="020B0603020204020204" pitchFamily="34" charset="0"/>
                  <a:cs typeface="Amazon Ember" panose="020B0603020204020204" pitchFamily="34" charset="0"/>
                </a:rPr>
                <a:t>INTERACTIVE SESSIONS</a:t>
              </a:r>
              <a:endParaRPr lang="en-IN" sz="800" b="1" spc="80" dirty="0">
                <a:solidFill>
                  <a:srgbClr val="00137C"/>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9" name="Rectangle 58">
              <a:hlinkClick r:id="" action="ppaction://noaction"/>
              <a:extLst>
                <a:ext uri="{FF2B5EF4-FFF2-40B4-BE49-F238E27FC236}">
                  <a16:creationId xmlns:a16="http://schemas.microsoft.com/office/drawing/2014/main" id="{23EDC608-37A9-6A4C-AE04-1A5123087DBB}"/>
                </a:ext>
              </a:extLst>
            </p:cNvPr>
            <p:cNvSpPr/>
            <p:nvPr/>
          </p:nvSpPr>
          <p:spPr>
            <a:xfrm>
              <a:off x="316386" y="208810"/>
              <a:ext cx="1209052" cy="365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BREAKOUT SESSIONS</a:t>
              </a:r>
              <a:endParaRPr lang="en-IN" sz="800" b="1" spc="8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spTree>
    <p:extLst>
      <p:ext uri="{BB962C8B-B14F-4D97-AF65-F5344CB8AC3E}">
        <p14:creationId xmlns:p14="http://schemas.microsoft.com/office/powerpoint/2010/main" val="3819423933"/>
      </p:ext>
    </p:extLst>
  </p:cSld>
  <p:clrMapOvr>
    <a:masterClrMapping/>
  </p:clrMapOvr>
</p:sld>
</file>

<file path=ppt/theme/theme1.xml><?xml version="1.0" encoding="utf-8"?>
<a:theme xmlns:a="http://schemas.openxmlformats.org/drawingml/2006/main" name="AWS">
  <a:themeElements>
    <a:clrScheme name="reInvent2021e">
      <a:dk1>
        <a:srgbClr val="000000"/>
      </a:dk1>
      <a:lt1>
        <a:sysClr val="window" lastClr="FFFFFF"/>
      </a:lt1>
      <a:dk2>
        <a:srgbClr val="030050"/>
      </a:dk2>
      <a:lt2>
        <a:srgbClr val="E7E6E6"/>
      </a:lt2>
      <a:accent1>
        <a:srgbClr val="FF7846"/>
      </a:accent1>
      <a:accent2>
        <a:srgbClr val="CD66FF"/>
      </a:accent2>
      <a:accent3>
        <a:srgbClr val="4D64FF"/>
      </a:accent3>
      <a:accent4>
        <a:srgbClr val="55D16A"/>
      </a:accent4>
      <a:accent5>
        <a:srgbClr val="FF5334"/>
      </a:accent5>
      <a:accent6>
        <a:srgbClr val="560080"/>
      </a:accent6>
      <a:hlink>
        <a:srgbClr val="5DADFD"/>
      </a:hlink>
      <a:folHlink>
        <a:srgbClr val="5DADFD"/>
      </a:folHlink>
    </a:clrScheme>
    <a:fontScheme name="reInvent 2020">
      <a:majorFont>
        <a:latin typeface="Amazon Ember Heavy"/>
        <a:ea typeface=""/>
        <a:cs typeface=""/>
      </a:majorFont>
      <a:minorFont>
        <a:latin typeface="Amazon Emb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9050" cap="rnd">
          <a:solidFill>
            <a:schemeClr val="tx1"/>
          </a:solidFill>
          <a:miter lim="800000"/>
          <a:headEnd w="lg" len="lg"/>
          <a:tailEnd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err="1" smtClean="0"/>
        </a:defPPr>
      </a:lstStyle>
    </a:txDef>
  </a:objectDefaults>
  <a:extraClrSchemeLst/>
  <a:extLst>
    <a:ext uri="{05A4C25C-085E-4340-85A3-A5531E510DB2}">
      <thm15:themeFamily xmlns:thm15="http://schemas.microsoft.com/office/thememl/2012/main" name="reInvent2021_Template_20210517.potx" id="{A90AE8C3-A708-45BA-8013-12D60AEFE83E}" vid="{35D1307E-F64F-4591-B322-A50551A3B839}"/>
    </a:ext>
  </a:extLst>
</a:theme>
</file>

<file path=ppt/theme/theme2.xml><?xml version="1.0" encoding="utf-8"?>
<a:theme xmlns:a="http://schemas.openxmlformats.org/drawingml/2006/main" name="Office Theme">
  <a:themeElements>
    <a:clrScheme name="AWS">
      <a:dk1>
        <a:srgbClr val="000000"/>
      </a:dk1>
      <a:lt1>
        <a:sysClr val="window" lastClr="FFFFFF"/>
      </a:lt1>
      <a:dk2>
        <a:srgbClr val="232F3E"/>
      </a:dk2>
      <a:lt2>
        <a:srgbClr val="E7E6E6"/>
      </a:lt2>
      <a:accent1>
        <a:srgbClr val="067F68"/>
      </a:accent1>
      <a:accent2>
        <a:srgbClr val="FF9900"/>
      </a:accent2>
      <a:accent3>
        <a:srgbClr val="BF0816"/>
      </a:accent3>
      <a:accent4>
        <a:srgbClr val="E38B00"/>
      </a:accent4>
      <a:accent5>
        <a:srgbClr val="2E27AD"/>
      </a:accent5>
      <a:accent6>
        <a:srgbClr val="B0084D"/>
      </a:accent6>
      <a:hlink>
        <a:srgbClr val="0563C1"/>
      </a:hlink>
      <a:folHlink>
        <a:srgbClr val="954F72"/>
      </a:folHlink>
    </a:clrScheme>
    <a:fontScheme name="Summit 2021">
      <a:majorFont>
        <a:latin typeface="Amazon Ember Heavy"/>
        <a:ea typeface=""/>
        <a:cs typeface=""/>
      </a:majorFont>
      <a:minorFont>
        <a:latin typeface="Amazon Emb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WS">
      <a:dk1>
        <a:srgbClr val="000000"/>
      </a:dk1>
      <a:lt1>
        <a:sysClr val="window" lastClr="FFFFFF"/>
      </a:lt1>
      <a:dk2>
        <a:srgbClr val="232F3E"/>
      </a:dk2>
      <a:lt2>
        <a:srgbClr val="E7E6E6"/>
      </a:lt2>
      <a:accent1>
        <a:srgbClr val="067F68"/>
      </a:accent1>
      <a:accent2>
        <a:srgbClr val="FF9900"/>
      </a:accent2>
      <a:accent3>
        <a:srgbClr val="BF0816"/>
      </a:accent3>
      <a:accent4>
        <a:srgbClr val="E38B00"/>
      </a:accent4>
      <a:accent5>
        <a:srgbClr val="2E27AD"/>
      </a:accent5>
      <a:accent6>
        <a:srgbClr val="B0084D"/>
      </a:accent6>
      <a:hlink>
        <a:srgbClr val="0563C1"/>
      </a:hlink>
      <a:folHlink>
        <a:srgbClr val="954F72"/>
      </a:folHlink>
    </a:clrScheme>
    <a:fontScheme name="Summit 2021">
      <a:majorFont>
        <a:latin typeface="Amazon Ember Heavy"/>
        <a:ea typeface=""/>
        <a:cs typeface=""/>
      </a:majorFont>
      <a:minorFont>
        <a:latin typeface="Amazon Emb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2021_reInvent_Speaker_TEMPLATE</Template>
  <TotalTime>17830</TotalTime>
  <Words>3193</Words>
  <Application>Microsoft Macintosh PowerPoint</Application>
  <PresentationFormat>Widescreen</PresentationFormat>
  <Paragraphs>218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Amazon Ember</vt:lpstr>
      <vt:lpstr>Amazon Ember Heavy</vt:lpstr>
      <vt:lpstr>Amazon Ember Light</vt:lpstr>
      <vt:lpstr>Arial</vt:lpstr>
      <vt:lpstr>Lucida Console</vt:lpstr>
      <vt:lpstr>Wingdings</vt:lpstr>
      <vt:lpstr>AWS</vt:lpstr>
      <vt:lpstr>re:Invent Guide for Introverts</vt:lpstr>
      <vt:lpstr>Welcome!</vt:lpstr>
      <vt:lpstr>Overall Recommendations</vt:lpstr>
      <vt:lpstr>PowerPoint Presentation</vt:lpstr>
      <vt:lpstr>PowerPoint Presentation</vt:lpstr>
      <vt:lpstr>PowerPoint Presentation</vt:lpstr>
      <vt:lpstr>Interactive Sessions</vt:lpstr>
      <vt:lpstr>PowerPoint Presentation</vt:lpstr>
      <vt:lpstr>PowerPoint Presentation</vt:lpstr>
      <vt:lpstr>PowerPoint Presentation</vt:lpstr>
      <vt:lpstr>Breakout Sessions</vt:lpstr>
      <vt:lpstr>PowerPoint Presentation</vt:lpstr>
      <vt:lpstr>PowerPoint Presentation</vt:lpstr>
      <vt:lpstr>PowerPoint Presentation</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Hori, Kalei</dc:creator>
  <cp:lastModifiedBy>Margaret Valtierra</cp:lastModifiedBy>
  <cp:revision>416</cp:revision>
  <dcterms:created xsi:type="dcterms:W3CDTF">2021-05-21T03:24:47Z</dcterms:created>
  <dcterms:modified xsi:type="dcterms:W3CDTF">2021-09-28T17:35:53Z</dcterms:modified>
</cp:coreProperties>
</file>