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72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2" y="73151"/>
            <a:ext cx="9070848" cy="678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562" y="0"/>
            <a:ext cx="990600" cy="6828790"/>
          </a:xfrm>
          <a:custGeom>
            <a:avLst/>
            <a:gdLst/>
            <a:ahLst/>
            <a:cxnLst/>
            <a:rect l="l" t="t" r="r" b="b"/>
            <a:pathLst>
              <a:path w="990600" h="6828790">
                <a:moveTo>
                  <a:pt x="0" y="6828243"/>
                </a:moveTo>
                <a:lnTo>
                  <a:pt x="990600" y="6828243"/>
                </a:lnTo>
                <a:lnTo>
                  <a:pt x="990600" y="0"/>
                </a:lnTo>
                <a:lnTo>
                  <a:pt x="0" y="0"/>
                </a:lnTo>
                <a:lnTo>
                  <a:pt x="0" y="682824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0006" y="1693036"/>
            <a:ext cx="990600" cy="450215"/>
          </a:xfrm>
          <a:custGeom>
            <a:avLst/>
            <a:gdLst/>
            <a:ahLst/>
            <a:cxnLst/>
            <a:rect l="l" t="t" r="r" b="b"/>
            <a:pathLst>
              <a:path w="990600" h="450214">
                <a:moveTo>
                  <a:pt x="990593" y="0"/>
                </a:moveTo>
                <a:lnTo>
                  <a:pt x="0" y="0"/>
                </a:lnTo>
                <a:lnTo>
                  <a:pt x="0" y="430022"/>
                </a:lnTo>
                <a:lnTo>
                  <a:pt x="23473" y="438745"/>
                </a:lnTo>
                <a:lnTo>
                  <a:pt x="46972" y="444786"/>
                </a:lnTo>
                <a:lnTo>
                  <a:pt x="70865" y="448429"/>
                </a:lnTo>
                <a:lnTo>
                  <a:pt x="95524" y="449962"/>
                </a:lnTo>
                <a:lnTo>
                  <a:pt x="121319" y="449670"/>
                </a:lnTo>
                <a:lnTo>
                  <a:pt x="148619" y="447839"/>
                </a:lnTo>
                <a:lnTo>
                  <a:pt x="177795" y="444753"/>
                </a:lnTo>
                <a:lnTo>
                  <a:pt x="320666" y="425596"/>
                </a:lnTo>
                <a:lnTo>
                  <a:pt x="364776" y="420531"/>
                </a:lnTo>
                <a:lnTo>
                  <a:pt x="412984" y="415928"/>
                </a:lnTo>
                <a:lnTo>
                  <a:pt x="465660" y="412072"/>
                </a:lnTo>
                <a:lnTo>
                  <a:pt x="523174" y="409250"/>
                </a:lnTo>
                <a:lnTo>
                  <a:pt x="585896" y="407747"/>
                </a:lnTo>
                <a:lnTo>
                  <a:pt x="990593" y="407747"/>
                </a:lnTo>
                <a:lnTo>
                  <a:pt x="990593" y="0"/>
                </a:lnTo>
                <a:close/>
              </a:path>
              <a:path w="990600" h="450214">
                <a:moveTo>
                  <a:pt x="990593" y="407747"/>
                </a:moveTo>
                <a:lnTo>
                  <a:pt x="585896" y="407747"/>
                </a:lnTo>
                <a:lnTo>
                  <a:pt x="654197" y="407848"/>
                </a:lnTo>
                <a:lnTo>
                  <a:pt x="728447" y="409841"/>
                </a:lnTo>
                <a:lnTo>
                  <a:pt x="809016" y="414010"/>
                </a:lnTo>
                <a:lnTo>
                  <a:pt x="896275" y="420642"/>
                </a:lnTo>
                <a:lnTo>
                  <a:pt x="990593" y="430022"/>
                </a:lnTo>
                <a:lnTo>
                  <a:pt x="990593" y="407747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531" y="1271777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4">
                <a:moveTo>
                  <a:pt x="990593" y="419283"/>
                </a:moveTo>
                <a:lnTo>
                  <a:pt x="204212" y="419283"/>
                </a:lnTo>
                <a:lnTo>
                  <a:pt x="260147" y="420550"/>
                </a:lnTo>
                <a:lnTo>
                  <a:pt x="317178" y="423037"/>
                </a:lnTo>
                <a:lnTo>
                  <a:pt x="374875" y="426470"/>
                </a:lnTo>
                <a:lnTo>
                  <a:pt x="658362" y="448185"/>
                </a:lnTo>
                <a:lnTo>
                  <a:pt x="711058" y="451511"/>
                </a:lnTo>
                <a:lnTo>
                  <a:pt x="761422" y="453857"/>
                </a:lnTo>
                <a:lnTo>
                  <a:pt x="809023" y="454947"/>
                </a:lnTo>
                <a:lnTo>
                  <a:pt x="853433" y="454506"/>
                </a:lnTo>
                <a:lnTo>
                  <a:pt x="894224" y="452259"/>
                </a:lnTo>
                <a:lnTo>
                  <a:pt x="930967" y="447930"/>
                </a:lnTo>
                <a:lnTo>
                  <a:pt x="963233" y="441244"/>
                </a:lnTo>
                <a:lnTo>
                  <a:pt x="990593" y="431926"/>
                </a:lnTo>
                <a:lnTo>
                  <a:pt x="990593" y="419283"/>
                </a:lnTo>
                <a:close/>
              </a:path>
              <a:path w="990600" h="455294">
                <a:moveTo>
                  <a:pt x="990593" y="0"/>
                </a:moveTo>
                <a:lnTo>
                  <a:pt x="0" y="0"/>
                </a:lnTo>
                <a:lnTo>
                  <a:pt x="0" y="431926"/>
                </a:lnTo>
                <a:lnTo>
                  <a:pt x="47266" y="425559"/>
                </a:lnTo>
                <a:lnTo>
                  <a:pt x="97343" y="421513"/>
                </a:lnTo>
                <a:lnTo>
                  <a:pt x="149801" y="419513"/>
                </a:lnTo>
                <a:lnTo>
                  <a:pt x="990593" y="419283"/>
                </a:lnTo>
                <a:lnTo>
                  <a:pt x="990593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531" y="141271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90">
                <a:moveTo>
                  <a:pt x="260741" y="0"/>
                </a:moveTo>
                <a:lnTo>
                  <a:pt x="204634" y="574"/>
                </a:lnTo>
                <a:lnTo>
                  <a:pt x="152396" y="2524"/>
                </a:lnTo>
                <a:lnTo>
                  <a:pt x="104921" y="6509"/>
                </a:lnTo>
                <a:lnTo>
                  <a:pt x="63102" y="13192"/>
                </a:lnTo>
                <a:lnTo>
                  <a:pt x="0" y="37290"/>
                </a:lnTo>
                <a:lnTo>
                  <a:pt x="0" y="260429"/>
                </a:lnTo>
                <a:lnTo>
                  <a:pt x="63396" y="270373"/>
                </a:lnTo>
                <a:lnTo>
                  <a:pt x="104382" y="274516"/>
                </a:lnTo>
                <a:lnTo>
                  <a:pt x="150568" y="278107"/>
                </a:lnTo>
                <a:lnTo>
                  <a:pt x="201211" y="281146"/>
                </a:lnTo>
                <a:lnTo>
                  <a:pt x="255570" y="283632"/>
                </a:lnTo>
                <a:lnTo>
                  <a:pt x="312901" y="285565"/>
                </a:lnTo>
                <a:lnTo>
                  <a:pt x="372460" y="286946"/>
                </a:lnTo>
                <a:lnTo>
                  <a:pt x="495294" y="288051"/>
                </a:lnTo>
                <a:lnTo>
                  <a:pt x="618128" y="286946"/>
                </a:lnTo>
                <a:lnTo>
                  <a:pt x="677688" y="285565"/>
                </a:lnTo>
                <a:lnTo>
                  <a:pt x="735019" y="283632"/>
                </a:lnTo>
                <a:lnTo>
                  <a:pt x="789378" y="281146"/>
                </a:lnTo>
                <a:lnTo>
                  <a:pt x="840022" y="278107"/>
                </a:lnTo>
                <a:lnTo>
                  <a:pt x="886209" y="274516"/>
                </a:lnTo>
                <a:lnTo>
                  <a:pt x="927195" y="270373"/>
                </a:lnTo>
                <a:lnTo>
                  <a:pt x="990593" y="260429"/>
                </a:lnTo>
                <a:lnTo>
                  <a:pt x="990593" y="37290"/>
                </a:lnTo>
                <a:lnTo>
                  <a:pt x="584193" y="8277"/>
                </a:lnTo>
                <a:lnTo>
                  <a:pt x="528035" y="5072"/>
                </a:lnTo>
                <a:lnTo>
                  <a:pt x="474656" y="2559"/>
                </a:lnTo>
                <a:lnTo>
                  <a:pt x="425245" y="919"/>
                </a:lnTo>
                <a:lnTo>
                  <a:pt x="380993" y="333"/>
                </a:lnTo>
                <a:lnTo>
                  <a:pt x="260741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06" y="984885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0" y="299212"/>
                </a:lnTo>
                <a:lnTo>
                  <a:pt x="28355" y="306270"/>
                </a:lnTo>
                <a:lnTo>
                  <a:pt x="104382" y="318157"/>
                </a:lnTo>
                <a:lnTo>
                  <a:pt x="150568" y="322986"/>
                </a:lnTo>
                <a:lnTo>
                  <a:pt x="201211" y="327072"/>
                </a:lnTo>
                <a:lnTo>
                  <a:pt x="255570" y="330415"/>
                </a:lnTo>
                <a:lnTo>
                  <a:pt x="312901" y="333016"/>
                </a:lnTo>
                <a:lnTo>
                  <a:pt x="372460" y="334873"/>
                </a:lnTo>
                <a:lnTo>
                  <a:pt x="433506" y="335988"/>
                </a:lnTo>
                <a:lnTo>
                  <a:pt x="495294" y="336359"/>
                </a:lnTo>
                <a:lnTo>
                  <a:pt x="557082" y="335988"/>
                </a:lnTo>
                <a:lnTo>
                  <a:pt x="618128" y="334873"/>
                </a:lnTo>
                <a:lnTo>
                  <a:pt x="677688" y="333016"/>
                </a:lnTo>
                <a:lnTo>
                  <a:pt x="735019" y="330415"/>
                </a:lnTo>
                <a:lnTo>
                  <a:pt x="789378" y="327072"/>
                </a:lnTo>
                <a:lnTo>
                  <a:pt x="840022" y="322986"/>
                </a:lnTo>
                <a:lnTo>
                  <a:pt x="886209" y="318157"/>
                </a:lnTo>
                <a:lnTo>
                  <a:pt x="927195" y="312585"/>
                </a:lnTo>
                <a:lnTo>
                  <a:pt x="990593" y="299212"/>
                </a:lnTo>
                <a:lnTo>
                  <a:pt x="990593" y="20507"/>
                </a:lnTo>
                <a:lnTo>
                  <a:pt x="500232" y="20507"/>
                </a:lnTo>
                <a:lnTo>
                  <a:pt x="443794" y="20386"/>
                </a:lnTo>
                <a:lnTo>
                  <a:pt x="382931" y="19502"/>
                </a:lnTo>
                <a:lnTo>
                  <a:pt x="317293" y="17751"/>
                </a:lnTo>
                <a:lnTo>
                  <a:pt x="246531" y="15029"/>
                </a:lnTo>
                <a:lnTo>
                  <a:pt x="170295" y="11233"/>
                </a:lnTo>
                <a:lnTo>
                  <a:pt x="88235" y="6258"/>
                </a:lnTo>
                <a:lnTo>
                  <a:pt x="0" y="0"/>
                </a:lnTo>
                <a:close/>
              </a:path>
              <a:path w="990600" h="336550">
                <a:moveTo>
                  <a:pt x="990593" y="0"/>
                </a:moveTo>
                <a:lnTo>
                  <a:pt x="959817" y="329"/>
                </a:lnTo>
                <a:lnTo>
                  <a:pt x="929166" y="1248"/>
                </a:lnTo>
                <a:lnTo>
                  <a:pt x="898292" y="2652"/>
                </a:lnTo>
                <a:lnTo>
                  <a:pt x="728313" y="13313"/>
                </a:lnTo>
                <a:lnTo>
                  <a:pt x="646503" y="17335"/>
                </a:lnTo>
                <a:lnTo>
                  <a:pt x="601237" y="18878"/>
                </a:lnTo>
                <a:lnTo>
                  <a:pt x="552597" y="19970"/>
                </a:lnTo>
                <a:lnTo>
                  <a:pt x="500232" y="20507"/>
                </a:lnTo>
                <a:lnTo>
                  <a:pt x="990593" y="20507"/>
                </a:lnTo>
                <a:lnTo>
                  <a:pt x="990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387" y="670051"/>
            <a:ext cx="990600" cy="433705"/>
          </a:xfrm>
          <a:custGeom>
            <a:avLst/>
            <a:gdLst/>
            <a:ahLst/>
            <a:cxnLst/>
            <a:rect l="l" t="t" r="r" b="b"/>
            <a:pathLst>
              <a:path w="990600" h="433705">
                <a:moveTo>
                  <a:pt x="990600" y="0"/>
                </a:moveTo>
                <a:lnTo>
                  <a:pt x="0" y="0"/>
                </a:lnTo>
                <a:lnTo>
                  <a:pt x="0" y="433324"/>
                </a:lnTo>
                <a:lnTo>
                  <a:pt x="40856" y="432319"/>
                </a:lnTo>
                <a:lnTo>
                  <a:pt x="86606" y="429542"/>
                </a:lnTo>
                <a:lnTo>
                  <a:pt x="136326" y="425346"/>
                </a:lnTo>
                <a:lnTo>
                  <a:pt x="412044" y="395506"/>
                </a:lnTo>
                <a:lnTo>
                  <a:pt x="466129" y="390247"/>
                </a:lnTo>
                <a:lnTo>
                  <a:pt x="517701" y="386051"/>
                </a:lnTo>
                <a:lnTo>
                  <a:pt x="565833" y="383274"/>
                </a:lnTo>
                <a:lnTo>
                  <a:pt x="609600" y="382270"/>
                </a:lnTo>
                <a:lnTo>
                  <a:pt x="990600" y="382270"/>
                </a:lnTo>
                <a:lnTo>
                  <a:pt x="990600" y="0"/>
                </a:lnTo>
                <a:close/>
              </a:path>
              <a:path w="990600" h="433705">
                <a:moveTo>
                  <a:pt x="990600" y="382270"/>
                </a:moveTo>
                <a:lnTo>
                  <a:pt x="609600" y="382270"/>
                </a:lnTo>
                <a:lnTo>
                  <a:pt x="667122" y="382369"/>
                </a:lnTo>
                <a:lnTo>
                  <a:pt x="717351" y="383067"/>
                </a:lnTo>
                <a:lnTo>
                  <a:pt x="762520" y="384962"/>
                </a:lnTo>
                <a:lnTo>
                  <a:pt x="804862" y="388651"/>
                </a:lnTo>
                <a:lnTo>
                  <a:pt x="846608" y="394734"/>
                </a:lnTo>
                <a:lnTo>
                  <a:pt x="889992" y="403808"/>
                </a:lnTo>
                <a:lnTo>
                  <a:pt x="937245" y="416472"/>
                </a:lnTo>
                <a:lnTo>
                  <a:pt x="990600" y="433324"/>
                </a:lnTo>
                <a:lnTo>
                  <a:pt x="990600" y="38227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975" y="387840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4">
                <a:moveTo>
                  <a:pt x="261542" y="0"/>
                </a:moveTo>
                <a:lnTo>
                  <a:pt x="206048" y="171"/>
                </a:lnTo>
                <a:lnTo>
                  <a:pt x="154075" y="1426"/>
                </a:lnTo>
                <a:lnTo>
                  <a:pt x="106552" y="3938"/>
                </a:lnTo>
                <a:lnTo>
                  <a:pt x="64412" y="7876"/>
                </a:lnTo>
                <a:lnTo>
                  <a:pt x="0" y="20718"/>
                </a:lnTo>
                <a:lnTo>
                  <a:pt x="0" y="303293"/>
                </a:lnTo>
                <a:lnTo>
                  <a:pt x="30184" y="313111"/>
                </a:lnTo>
                <a:lnTo>
                  <a:pt x="68968" y="319521"/>
                </a:lnTo>
                <a:lnTo>
                  <a:pt x="114895" y="323010"/>
                </a:lnTo>
                <a:lnTo>
                  <a:pt x="166511" y="324065"/>
                </a:lnTo>
                <a:lnTo>
                  <a:pt x="222360" y="323172"/>
                </a:lnTo>
                <a:lnTo>
                  <a:pt x="280987" y="320819"/>
                </a:lnTo>
                <a:lnTo>
                  <a:pt x="514173" y="306539"/>
                </a:lnTo>
                <a:lnTo>
                  <a:pt x="564863" y="304186"/>
                </a:lnTo>
                <a:lnTo>
                  <a:pt x="609600" y="303293"/>
                </a:lnTo>
                <a:lnTo>
                  <a:pt x="990600" y="303293"/>
                </a:lnTo>
                <a:lnTo>
                  <a:pt x="990600" y="20718"/>
                </a:lnTo>
                <a:lnTo>
                  <a:pt x="838200" y="20718"/>
                </a:lnTo>
                <a:lnTo>
                  <a:pt x="805396" y="20262"/>
                </a:lnTo>
                <a:lnTo>
                  <a:pt x="379371" y="2225"/>
                </a:lnTo>
                <a:lnTo>
                  <a:pt x="319627" y="741"/>
                </a:lnTo>
                <a:lnTo>
                  <a:pt x="261542" y="0"/>
                </a:lnTo>
                <a:close/>
              </a:path>
              <a:path w="990600" h="324484">
                <a:moveTo>
                  <a:pt x="990600" y="303293"/>
                </a:moveTo>
                <a:lnTo>
                  <a:pt x="609600" y="303293"/>
                </a:lnTo>
                <a:lnTo>
                  <a:pt x="670768" y="305210"/>
                </a:lnTo>
                <a:lnTo>
                  <a:pt x="729853" y="309865"/>
                </a:lnTo>
                <a:lnTo>
                  <a:pt x="838200" y="320819"/>
                </a:lnTo>
                <a:lnTo>
                  <a:pt x="885676" y="323831"/>
                </a:lnTo>
                <a:lnTo>
                  <a:pt x="927496" y="323010"/>
                </a:lnTo>
                <a:lnTo>
                  <a:pt x="962769" y="316712"/>
                </a:lnTo>
                <a:lnTo>
                  <a:pt x="990600" y="3032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3337" y="3921759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8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0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8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068" y="3534283"/>
            <a:ext cx="990600" cy="453390"/>
          </a:xfrm>
          <a:custGeom>
            <a:avLst/>
            <a:gdLst/>
            <a:ahLst/>
            <a:cxnLst/>
            <a:rect l="l" t="t" r="r" b="b"/>
            <a:pathLst>
              <a:path w="990600" h="453389">
                <a:moveTo>
                  <a:pt x="990606" y="417439"/>
                </a:moveTo>
                <a:lnTo>
                  <a:pt x="204219" y="417439"/>
                </a:lnTo>
                <a:lnTo>
                  <a:pt x="260155" y="418699"/>
                </a:lnTo>
                <a:lnTo>
                  <a:pt x="317186" y="421172"/>
                </a:lnTo>
                <a:lnTo>
                  <a:pt x="374884" y="424587"/>
                </a:lnTo>
                <a:lnTo>
                  <a:pt x="658373" y="446188"/>
                </a:lnTo>
                <a:lnTo>
                  <a:pt x="711071" y="449498"/>
                </a:lnTo>
                <a:lnTo>
                  <a:pt x="761434" y="451832"/>
                </a:lnTo>
                <a:lnTo>
                  <a:pt x="809035" y="452917"/>
                </a:lnTo>
                <a:lnTo>
                  <a:pt x="853446" y="452479"/>
                </a:lnTo>
                <a:lnTo>
                  <a:pt x="894237" y="450244"/>
                </a:lnTo>
                <a:lnTo>
                  <a:pt x="930979" y="445939"/>
                </a:lnTo>
                <a:lnTo>
                  <a:pt x="963245" y="439289"/>
                </a:lnTo>
                <a:lnTo>
                  <a:pt x="990606" y="430021"/>
                </a:lnTo>
                <a:lnTo>
                  <a:pt x="990606" y="417439"/>
                </a:lnTo>
                <a:close/>
              </a:path>
              <a:path w="990600" h="453389">
                <a:moveTo>
                  <a:pt x="990606" y="0"/>
                </a:moveTo>
                <a:lnTo>
                  <a:pt x="0" y="0"/>
                </a:lnTo>
                <a:lnTo>
                  <a:pt x="0" y="430021"/>
                </a:lnTo>
                <a:lnTo>
                  <a:pt x="47268" y="423686"/>
                </a:lnTo>
                <a:lnTo>
                  <a:pt x="97347" y="419659"/>
                </a:lnTo>
                <a:lnTo>
                  <a:pt x="149806" y="417668"/>
                </a:lnTo>
                <a:lnTo>
                  <a:pt x="990606" y="417439"/>
                </a:lnTo>
                <a:lnTo>
                  <a:pt x="99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2862" y="2399714"/>
            <a:ext cx="990600" cy="289560"/>
          </a:xfrm>
          <a:custGeom>
            <a:avLst/>
            <a:gdLst/>
            <a:ahLst/>
            <a:cxnLst/>
            <a:rect l="l" t="t" r="r" b="b"/>
            <a:pathLst>
              <a:path w="990600" h="289560">
                <a:moveTo>
                  <a:pt x="260746" y="0"/>
                </a:moveTo>
                <a:lnTo>
                  <a:pt x="204638" y="579"/>
                </a:lnTo>
                <a:lnTo>
                  <a:pt x="152400" y="2538"/>
                </a:lnTo>
                <a:lnTo>
                  <a:pt x="104923" y="6538"/>
                </a:lnTo>
                <a:lnTo>
                  <a:pt x="63103" y="13243"/>
                </a:lnTo>
                <a:lnTo>
                  <a:pt x="0" y="37415"/>
                </a:lnTo>
                <a:lnTo>
                  <a:pt x="0" y="261443"/>
                </a:lnTo>
                <a:lnTo>
                  <a:pt x="63398" y="271456"/>
                </a:lnTo>
                <a:lnTo>
                  <a:pt x="104384" y="275628"/>
                </a:lnTo>
                <a:lnTo>
                  <a:pt x="150571" y="279243"/>
                </a:lnTo>
                <a:lnTo>
                  <a:pt x="201215" y="282303"/>
                </a:lnTo>
                <a:lnTo>
                  <a:pt x="255574" y="284806"/>
                </a:lnTo>
                <a:lnTo>
                  <a:pt x="312905" y="286753"/>
                </a:lnTo>
                <a:lnTo>
                  <a:pt x="372465" y="288143"/>
                </a:lnTo>
                <a:lnTo>
                  <a:pt x="495299" y="289256"/>
                </a:lnTo>
                <a:lnTo>
                  <a:pt x="618134" y="288143"/>
                </a:lnTo>
                <a:lnTo>
                  <a:pt x="677694" y="286753"/>
                </a:lnTo>
                <a:lnTo>
                  <a:pt x="735025" y="284806"/>
                </a:lnTo>
                <a:lnTo>
                  <a:pt x="789384" y="282303"/>
                </a:lnTo>
                <a:lnTo>
                  <a:pt x="840028" y="279243"/>
                </a:lnTo>
                <a:lnTo>
                  <a:pt x="886215" y="275628"/>
                </a:lnTo>
                <a:lnTo>
                  <a:pt x="927201" y="271456"/>
                </a:lnTo>
                <a:lnTo>
                  <a:pt x="990600" y="261443"/>
                </a:lnTo>
                <a:lnTo>
                  <a:pt x="990600" y="37415"/>
                </a:lnTo>
                <a:lnTo>
                  <a:pt x="584200" y="8308"/>
                </a:lnTo>
                <a:lnTo>
                  <a:pt x="528042" y="5089"/>
                </a:lnTo>
                <a:lnTo>
                  <a:pt x="474662" y="2566"/>
                </a:lnTo>
                <a:lnTo>
                  <a:pt x="425251" y="920"/>
                </a:lnTo>
                <a:lnTo>
                  <a:pt x="381000" y="331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862" y="3223132"/>
            <a:ext cx="990600" cy="335280"/>
          </a:xfrm>
          <a:custGeom>
            <a:avLst/>
            <a:gdLst/>
            <a:ahLst/>
            <a:cxnLst/>
            <a:rect l="l" t="t" r="r" b="b"/>
            <a:pathLst>
              <a:path w="990600" h="335279">
                <a:moveTo>
                  <a:pt x="0" y="0"/>
                </a:moveTo>
                <a:lnTo>
                  <a:pt x="0" y="298195"/>
                </a:lnTo>
                <a:lnTo>
                  <a:pt x="28355" y="305217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5"/>
                </a:lnTo>
                <a:lnTo>
                  <a:pt x="990600" y="20395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close/>
              </a:path>
              <a:path w="990600" h="335279">
                <a:moveTo>
                  <a:pt x="990600" y="0"/>
                </a:moveTo>
                <a:lnTo>
                  <a:pt x="959823" y="327"/>
                </a:lnTo>
                <a:lnTo>
                  <a:pt x="929173" y="1241"/>
                </a:lnTo>
                <a:lnTo>
                  <a:pt x="898299" y="2637"/>
                </a:lnTo>
                <a:lnTo>
                  <a:pt x="728319" y="13240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990600" y="20395"/>
                </a:lnTo>
                <a:lnTo>
                  <a:pt x="990600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2862" y="2927857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97"/>
                </a:lnTo>
                <a:lnTo>
                  <a:pt x="40856" y="427505"/>
                </a:lnTo>
                <a:lnTo>
                  <a:pt x="86606" y="424763"/>
                </a:lnTo>
                <a:lnTo>
                  <a:pt x="136326" y="420620"/>
                </a:lnTo>
                <a:lnTo>
                  <a:pt x="412044" y="391150"/>
                </a:lnTo>
                <a:lnTo>
                  <a:pt x="466129" y="385956"/>
                </a:lnTo>
                <a:lnTo>
                  <a:pt x="517701" y="381813"/>
                </a:lnTo>
                <a:lnTo>
                  <a:pt x="565833" y="379071"/>
                </a:lnTo>
                <a:lnTo>
                  <a:pt x="609600" y="378078"/>
                </a:lnTo>
                <a:lnTo>
                  <a:pt x="990600" y="378078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78"/>
                </a:moveTo>
                <a:lnTo>
                  <a:pt x="609600" y="378078"/>
                </a:lnTo>
                <a:lnTo>
                  <a:pt x="667122" y="378177"/>
                </a:lnTo>
                <a:lnTo>
                  <a:pt x="717351" y="378866"/>
                </a:lnTo>
                <a:lnTo>
                  <a:pt x="762520" y="380737"/>
                </a:lnTo>
                <a:lnTo>
                  <a:pt x="804862" y="384381"/>
                </a:lnTo>
                <a:lnTo>
                  <a:pt x="846608" y="390388"/>
                </a:lnTo>
                <a:lnTo>
                  <a:pt x="889992" y="399349"/>
                </a:lnTo>
                <a:lnTo>
                  <a:pt x="937245" y="411855"/>
                </a:lnTo>
                <a:lnTo>
                  <a:pt x="990600" y="428497"/>
                </a:lnTo>
                <a:lnTo>
                  <a:pt x="990600" y="37807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2862" y="2633778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30"/>
                </a:lnTo>
                <a:lnTo>
                  <a:pt x="106552" y="3948"/>
                </a:lnTo>
                <a:lnTo>
                  <a:pt x="64412" y="7897"/>
                </a:lnTo>
                <a:lnTo>
                  <a:pt x="0" y="20775"/>
                </a:lnTo>
                <a:lnTo>
                  <a:pt x="0" y="303350"/>
                </a:lnTo>
                <a:lnTo>
                  <a:pt x="30184" y="313167"/>
                </a:lnTo>
                <a:lnTo>
                  <a:pt x="68968" y="319577"/>
                </a:lnTo>
                <a:lnTo>
                  <a:pt x="114895" y="323066"/>
                </a:lnTo>
                <a:lnTo>
                  <a:pt x="166511" y="324121"/>
                </a:lnTo>
                <a:lnTo>
                  <a:pt x="222360" y="323229"/>
                </a:lnTo>
                <a:lnTo>
                  <a:pt x="280987" y="320876"/>
                </a:lnTo>
                <a:lnTo>
                  <a:pt x="514173" y="306595"/>
                </a:lnTo>
                <a:lnTo>
                  <a:pt x="564863" y="304242"/>
                </a:lnTo>
                <a:lnTo>
                  <a:pt x="609600" y="303350"/>
                </a:lnTo>
                <a:lnTo>
                  <a:pt x="990600" y="303350"/>
                </a:lnTo>
                <a:lnTo>
                  <a:pt x="990600" y="20775"/>
                </a:lnTo>
                <a:lnTo>
                  <a:pt x="838200" y="20775"/>
                </a:lnTo>
                <a:lnTo>
                  <a:pt x="805396" y="20317"/>
                </a:lnTo>
                <a:lnTo>
                  <a:pt x="379371" y="2232"/>
                </a:lnTo>
                <a:lnTo>
                  <a:pt x="319627" y="744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50"/>
                </a:moveTo>
                <a:lnTo>
                  <a:pt x="609600" y="303350"/>
                </a:lnTo>
                <a:lnTo>
                  <a:pt x="670768" y="305266"/>
                </a:lnTo>
                <a:lnTo>
                  <a:pt x="729853" y="309922"/>
                </a:lnTo>
                <a:lnTo>
                  <a:pt x="838200" y="320876"/>
                </a:lnTo>
                <a:lnTo>
                  <a:pt x="885676" y="323888"/>
                </a:lnTo>
                <a:lnTo>
                  <a:pt x="927496" y="323066"/>
                </a:lnTo>
                <a:lnTo>
                  <a:pt x="962769" y="316768"/>
                </a:lnTo>
                <a:lnTo>
                  <a:pt x="990600" y="30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1750" y="4954904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0481" y="4536440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5">
                <a:moveTo>
                  <a:pt x="990593" y="419410"/>
                </a:moveTo>
                <a:lnTo>
                  <a:pt x="204212" y="419410"/>
                </a:lnTo>
                <a:lnTo>
                  <a:pt x="260147" y="420677"/>
                </a:lnTo>
                <a:lnTo>
                  <a:pt x="317178" y="423164"/>
                </a:lnTo>
                <a:lnTo>
                  <a:pt x="374875" y="426597"/>
                </a:lnTo>
                <a:lnTo>
                  <a:pt x="658362" y="448312"/>
                </a:lnTo>
                <a:lnTo>
                  <a:pt x="711058" y="451638"/>
                </a:lnTo>
                <a:lnTo>
                  <a:pt x="761422" y="453984"/>
                </a:lnTo>
                <a:lnTo>
                  <a:pt x="809023" y="455074"/>
                </a:lnTo>
                <a:lnTo>
                  <a:pt x="853433" y="454633"/>
                </a:lnTo>
                <a:lnTo>
                  <a:pt x="894224" y="452386"/>
                </a:lnTo>
                <a:lnTo>
                  <a:pt x="930967" y="448057"/>
                </a:lnTo>
                <a:lnTo>
                  <a:pt x="963233" y="441371"/>
                </a:lnTo>
                <a:lnTo>
                  <a:pt x="990593" y="432054"/>
                </a:lnTo>
                <a:lnTo>
                  <a:pt x="990593" y="419410"/>
                </a:lnTo>
                <a:close/>
              </a:path>
              <a:path w="990600" h="455295">
                <a:moveTo>
                  <a:pt x="990593" y="0"/>
                </a:moveTo>
                <a:lnTo>
                  <a:pt x="0" y="0"/>
                </a:lnTo>
                <a:lnTo>
                  <a:pt x="0" y="432054"/>
                </a:lnTo>
                <a:lnTo>
                  <a:pt x="47266" y="425686"/>
                </a:lnTo>
                <a:lnTo>
                  <a:pt x="97343" y="421640"/>
                </a:lnTo>
                <a:lnTo>
                  <a:pt x="149801" y="419640"/>
                </a:lnTo>
                <a:lnTo>
                  <a:pt x="990593" y="419410"/>
                </a:lnTo>
                <a:lnTo>
                  <a:pt x="99059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2543" y="5650797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89">
                <a:moveTo>
                  <a:pt x="260752" y="0"/>
                </a:moveTo>
                <a:lnTo>
                  <a:pt x="204643" y="561"/>
                </a:lnTo>
                <a:lnTo>
                  <a:pt x="152403" y="2497"/>
                </a:lnTo>
                <a:lnTo>
                  <a:pt x="104925" y="6471"/>
                </a:lnTo>
                <a:lnTo>
                  <a:pt x="63104" y="13146"/>
                </a:lnTo>
                <a:lnTo>
                  <a:pt x="0" y="37252"/>
                </a:lnTo>
                <a:lnTo>
                  <a:pt x="0" y="260366"/>
                </a:lnTo>
                <a:lnTo>
                  <a:pt x="63400" y="270334"/>
                </a:lnTo>
                <a:lnTo>
                  <a:pt x="104386" y="274487"/>
                </a:lnTo>
                <a:lnTo>
                  <a:pt x="150574" y="278087"/>
                </a:lnTo>
                <a:lnTo>
                  <a:pt x="201219" y="281133"/>
                </a:lnTo>
                <a:lnTo>
                  <a:pt x="255578" y="283625"/>
                </a:lnTo>
                <a:lnTo>
                  <a:pt x="312910" y="285563"/>
                </a:lnTo>
                <a:lnTo>
                  <a:pt x="372470" y="286948"/>
                </a:lnTo>
                <a:lnTo>
                  <a:pt x="495305" y="288055"/>
                </a:lnTo>
                <a:lnTo>
                  <a:pt x="618140" y="286948"/>
                </a:lnTo>
                <a:lnTo>
                  <a:pt x="677700" y="285563"/>
                </a:lnTo>
                <a:lnTo>
                  <a:pt x="735031" y="283625"/>
                </a:lnTo>
                <a:lnTo>
                  <a:pt x="789390" y="281133"/>
                </a:lnTo>
                <a:lnTo>
                  <a:pt x="840035" y="278087"/>
                </a:lnTo>
                <a:lnTo>
                  <a:pt x="886221" y="274487"/>
                </a:lnTo>
                <a:lnTo>
                  <a:pt x="927207" y="270334"/>
                </a:lnTo>
                <a:lnTo>
                  <a:pt x="990606" y="260366"/>
                </a:lnTo>
                <a:lnTo>
                  <a:pt x="990606" y="37252"/>
                </a:lnTo>
                <a:lnTo>
                  <a:pt x="584206" y="8275"/>
                </a:lnTo>
                <a:lnTo>
                  <a:pt x="474668" y="2568"/>
                </a:lnTo>
                <a:lnTo>
                  <a:pt x="425257" y="931"/>
                </a:lnTo>
                <a:lnTo>
                  <a:pt x="381006" y="346"/>
                </a:lnTo>
                <a:lnTo>
                  <a:pt x="26075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1750" y="6506883"/>
            <a:ext cx="992505" cy="346710"/>
          </a:xfrm>
          <a:custGeom>
            <a:avLst/>
            <a:gdLst/>
            <a:ahLst/>
            <a:cxnLst/>
            <a:rect l="l" t="t" r="r" b="b"/>
            <a:pathLst>
              <a:path w="992505" h="346709">
                <a:moveTo>
                  <a:pt x="0" y="0"/>
                </a:moveTo>
                <a:lnTo>
                  <a:pt x="9525" y="346354"/>
                </a:lnTo>
                <a:lnTo>
                  <a:pt x="992187" y="346354"/>
                </a:lnTo>
                <a:lnTo>
                  <a:pt x="990694" y="20592"/>
                </a:lnTo>
                <a:lnTo>
                  <a:pt x="500237" y="20592"/>
                </a:lnTo>
                <a:lnTo>
                  <a:pt x="443798" y="20470"/>
                </a:lnTo>
                <a:lnTo>
                  <a:pt x="382934" y="19582"/>
                </a:lnTo>
                <a:lnTo>
                  <a:pt x="317296" y="17824"/>
                </a:lnTo>
                <a:lnTo>
                  <a:pt x="246534" y="15091"/>
                </a:lnTo>
                <a:lnTo>
                  <a:pt x="170297" y="11279"/>
                </a:lnTo>
                <a:lnTo>
                  <a:pt x="88236" y="6283"/>
                </a:lnTo>
                <a:lnTo>
                  <a:pt x="0" y="0"/>
                </a:lnTo>
                <a:close/>
              </a:path>
              <a:path w="992505" h="346709">
                <a:moveTo>
                  <a:pt x="990600" y="0"/>
                </a:moveTo>
                <a:lnTo>
                  <a:pt x="959823" y="330"/>
                </a:lnTo>
                <a:lnTo>
                  <a:pt x="929173" y="1253"/>
                </a:lnTo>
                <a:lnTo>
                  <a:pt x="898299" y="2663"/>
                </a:lnTo>
                <a:lnTo>
                  <a:pt x="728319" y="13368"/>
                </a:lnTo>
                <a:lnTo>
                  <a:pt x="646509" y="17406"/>
                </a:lnTo>
                <a:lnTo>
                  <a:pt x="601243" y="18956"/>
                </a:lnTo>
                <a:lnTo>
                  <a:pt x="552602" y="20052"/>
                </a:lnTo>
                <a:lnTo>
                  <a:pt x="500237" y="20592"/>
                </a:lnTo>
                <a:lnTo>
                  <a:pt x="990694" y="20592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3812" y="6190284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85"/>
                </a:lnTo>
                <a:lnTo>
                  <a:pt x="40856" y="427493"/>
                </a:lnTo>
                <a:lnTo>
                  <a:pt x="86606" y="424750"/>
                </a:lnTo>
                <a:lnTo>
                  <a:pt x="136326" y="420607"/>
                </a:lnTo>
                <a:lnTo>
                  <a:pt x="412044" y="391137"/>
                </a:lnTo>
                <a:lnTo>
                  <a:pt x="466129" y="385944"/>
                </a:lnTo>
                <a:lnTo>
                  <a:pt x="517701" y="381801"/>
                </a:lnTo>
                <a:lnTo>
                  <a:pt x="565833" y="379058"/>
                </a:lnTo>
                <a:lnTo>
                  <a:pt x="609600" y="378066"/>
                </a:lnTo>
                <a:lnTo>
                  <a:pt x="990600" y="378066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66"/>
                </a:moveTo>
                <a:lnTo>
                  <a:pt x="609600" y="378066"/>
                </a:lnTo>
                <a:lnTo>
                  <a:pt x="667122" y="378164"/>
                </a:lnTo>
                <a:lnTo>
                  <a:pt x="717351" y="378854"/>
                </a:lnTo>
                <a:lnTo>
                  <a:pt x="762520" y="380725"/>
                </a:lnTo>
                <a:lnTo>
                  <a:pt x="804862" y="384368"/>
                </a:lnTo>
                <a:lnTo>
                  <a:pt x="846608" y="390375"/>
                </a:lnTo>
                <a:lnTo>
                  <a:pt x="889992" y="399336"/>
                </a:lnTo>
                <a:lnTo>
                  <a:pt x="937245" y="411843"/>
                </a:lnTo>
                <a:lnTo>
                  <a:pt x="990600" y="428485"/>
                </a:lnTo>
                <a:lnTo>
                  <a:pt x="990600" y="378066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812" y="5900911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27"/>
                </a:lnTo>
                <a:lnTo>
                  <a:pt x="106552" y="3940"/>
                </a:lnTo>
                <a:lnTo>
                  <a:pt x="64412" y="7880"/>
                </a:lnTo>
                <a:lnTo>
                  <a:pt x="0" y="20729"/>
                </a:lnTo>
                <a:lnTo>
                  <a:pt x="0" y="303330"/>
                </a:lnTo>
                <a:lnTo>
                  <a:pt x="30184" y="313150"/>
                </a:lnTo>
                <a:lnTo>
                  <a:pt x="68968" y="319562"/>
                </a:lnTo>
                <a:lnTo>
                  <a:pt x="114895" y="323052"/>
                </a:lnTo>
                <a:lnTo>
                  <a:pt x="166511" y="324107"/>
                </a:lnTo>
                <a:lnTo>
                  <a:pt x="222360" y="323214"/>
                </a:lnTo>
                <a:lnTo>
                  <a:pt x="280987" y="320861"/>
                </a:lnTo>
                <a:lnTo>
                  <a:pt x="514173" y="306576"/>
                </a:lnTo>
                <a:lnTo>
                  <a:pt x="564863" y="304223"/>
                </a:lnTo>
                <a:lnTo>
                  <a:pt x="609600" y="303330"/>
                </a:lnTo>
                <a:lnTo>
                  <a:pt x="990600" y="303330"/>
                </a:lnTo>
                <a:lnTo>
                  <a:pt x="990600" y="20729"/>
                </a:lnTo>
                <a:lnTo>
                  <a:pt x="838200" y="20729"/>
                </a:lnTo>
                <a:lnTo>
                  <a:pt x="805396" y="20273"/>
                </a:lnTo>
                <a:lnTo>
                  <a:pt x="379371" y="2227"/>
                </a:lnTo>
                <a:lnTo>
                  <a:pt x="319627" y="742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30"/>
                </a:moveTo>
                <a:lnTo>
                  <a:pt x="609600" y="303330"/>
                </a:lnTo>
                <a:lnTo>
                  <a:pt x="670768" y="305247"/>
                </a:lnTo>
                <a:lnTo>
                  <a:pt x="729853" y="309904"/>
                </a:lnTo>
                <a:lnTo>
                  <a:pt x="838200" y="320861"/>
                </a:lnTo>
                <a:lnTo>
                  <a:pt x="885676" y="323874"/>
                </a:lnTo>
                <a:lnTo>
                  <a:pt x="927496" y="323052"/>
                </a:lnTo>
                <a:lnTo>
                  <a:pt x="962769" y="316752"/>
                </a:lnTo>
                <a:lnTo>
                  <a:pt x="990600" y="30333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2" y="73151"/>
            <a:ext cx="9070848" cy="678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562" y="0"/>
            <a:ext cx="990600" cy="6828790"/>
          </a:xfrm>
          <a:custGeom>
            <a:avLst/>
            <a:gdLst/>
            <a:ahLst/>
            <a:cxnLst/>
            <a:rect l="l" t="t" r="r" b="b"/>
            <a:pathLst>
              <a:path w="990600" h="6828790">
                <a:moveTo>
                  <a:pt x="0" y="6828243"/>
                </a:moveTo>
                <a:lnTo>
                  <a:pt x="990600" y="6828243"/>
                </a:lnTo>
                <a:lnTo>
                  <a:pt x="990600" y="0"/>
                </a:lnTo>
                <a:lnTo>
                  <a:pt x="0" y="0"/>
                </a:lnTo>
                <a:lnTo>
                  <a:pt x="0" y="682824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0006" y="1693036"/>
            <a:ext cx="990600" cy="450215"/>
          </a:xfrm>
          <a:custGeom>
            <a:avLst/>
            <a:gdLst/>
            <a:ahLst/>
            <a:cxnLst/>
            <a:rect l="l" t="t" r="r" b="b"/>
            <a:pathLst>
              <a:path w="990600" h="450214">
                <a:moveTo>
                  <a:pt x="990593" y="0"/>
                </a:moveTo>
                <a:lnTo>
                  <a:pt x="0" y="0"/>
                </a:lnTo>
                <a:lnTo>
                  <a:pt x="0" y="430022"/>
                </a:lnTo>
                <a:lnTo>
                  <a:pt x="23473" y="438745"/>
                </a:lnTo>
                <a:lnTo>
                  <a:pt x="46972" y="444786"/>
                </a:lnTo>
                <a:lnTo>
                  <a:pt x="70865" y="448429"/>
                </a:lnTo>
                <a:lnTo>
                  <a:pt x="95524" y="449962"/>
                </a:lnTo>
                <a:lnTo>
                  <a:pt x="121319" y="449670"/>
                </a:lnTo>
                <a:lnTo>
                  <a:pt x="148619" y="447839"/>
                </a:lnTo>
                <a:lnTo>
                  <a:pt x="177795" y="444753"/>
                </a:lnTo>
                <a:lnTo>
                  <a:pt x="320666" y="425596"/>
                </a:lnTo>
                <a:lnTo>
                  <a:pt x="364776" y="420531"/>
                </a:lnTo>
                <a:lnTo>
                  <a:pt x="412984" y="415928"/>
                </a:lnTo>
                <a:lnTo>
                  <a:pt x="465660" y="412072"/>
                </a:lnTo>
                <a:lnTo>
                  <a:pt x="523174" y="409250"/>
                </a:lnTo>
                <a:lnTo>
                  <a:pt x="585896" y="407747"/>
                </a:lnTo>
                <a:lnTo>
                  <a:pt x="990593" y="407747"/>
                </a:lnTo>
                <a:lnTo>
                  <a:pt x="990593" y="0"/>
                </a:lnTo>
                <a:close/>
              </a:path>
              <a:path w="990600" h="450214">
                <a:moveTo>
                  <a:pt x="990593" y="407747"/>
                </a:moveTo>
                <a:lnTo>
                  <a:pt x="585896" y="407747"/>
                </a:lnTo>
                <a:lnTo>
                  <a:pt x="654197" y="407848"/>
                </a:lnTo>
                <a:lnTo>
                  <a:pt x="728447" y="409841"/>
                </a:lnTo>
                <a:lnTo>
                  <a:pt x="809016" y="414010"/>
                </a:lnTo>
                <a:lnTo>
                  <a:pt x="896275" y="420642"/>
                </a:lnTo>
                <a:lnTo>
                  <a:pt x="990593" y="430022"/>
                </a:lnTo>
                <a:lnTo>
                  <a:pt x="990593" y="407747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531" y="1271777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4">
                <a:moveTo>
                  <a:pt x="990593" y="419283"/>
                </a:moveTo>
                <a:lnTo>
                  <a:pt x="204212" y="419283"/>
                </a:lnTo>
                <a:lnTo>
                  <a:pt x="260147" y="420550"/>
                </a:lnTo>
                <a:lnTo>
                  <a:pt x="317178" y="423037"/>
                </a:lnTo>
                <a:lnTo>
                  <a:pt x="374875" y="426470"/>
                </a:lnTo>
                <a:lnTo>
                  <a:pt x="658362" y="448185"/>
                </a:lnTo>
                <a:lnTo>
                  <a:pt x="711058" y="451511"/>
                </a:lnTo>
                <a:lnTo>
                  <a:pt x="761422" y="453857"/>
                </a:lnTo>
                <a:lnTo>
                  <a:pt x="809023" y="454947"/>
                </a:lnTo>
                <a:lnTo>
                  <a:pt x="853433" y="454506"/>
                </a:lnTo>
                <a:lnTo>
                  <a:pt x="894224" y="452259"/>
                </a:lnTo>
                <a:lnTo>
                  <a:pt x="930967" y="447930"/>
                </a:lnTo>
                <a:lnTo>
                  <a:pt x="963233" y="441244"/>
                </a:lnTo>
                <a:lnTo>
                  <a:pt x="990593" y="431926"/>
                </a:lnTo>
                <a:lnTo>
                  <a:pt x="990593" y="419283"/>
                </a:lnTo>
                <a:close/>
              </a:path>
              <a:path w="990600" h="455294">
                <a:moveTo>
                  <a:pt x="990593" y="0"/>
                </a:moveTo>
                <a:lnTo>
                  <a:pt x="0" y="0"/>
                </a:lnTo>
                <a:lnTo>
                  <a:pt x="0" y="431926"/>
                </a:lnTo>
                <a:lnTo>
                  <a:pt x="47266" y="425559"/>
                </a:lnTo>
                <a:lnTo>
                  <a:pt x="97343" y="421513"/>
                </a:lnTo>
                <a:lnTo>
                  <a:pt x="149801" y="419513"/>
                </a:lnTo>
                <a:lnTo>
                  <a:pt x="990593" y="419283"/>
                </a:lnTo>
                <a:lnTo>
                  <a:pt x="990593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531" y="141271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90">
                <a:moveTo>
                  <a:pt x="260741" y="0"/>
                </a:moveTo>
                <a:lnTo>
                  <a:pt x="204634" y="574"/>
                </a:lnTo>
                <a:lnTo>
                  <a:pt x="152396" y="2524"/>
                </a:lnTo>
                <a:lnTo>
                  <a:pt x="104921" y="6509"/>
                </a:lnTo>
                <a:lnTo>
                  <a:pt x="63102" y="13192"/>
                </a:lnTo>
                <a:lnTo>
                  <a:pt x="0" y="37290"/>
                </a:lnTo>
                <a:lnTo>
                  <a:pt x="0" y="260429"/>
                </a:lnTo>
                <a:lnTo>
                  <a:pt x="63396" y="270373"/>
                </a:lnTo>
                <a:lnTo>
                  <a:pt x="104382" y="274516"/>
                </a:lnTo>
                <a:lnTo>
                  <a:pt x="150568" y="278107"/>
                </a:lnTo>
                <a:lnTo>
                  <a:pt x="201211" y="281146"/>
                </a:lnTo>
                <a:lnTo>
                  <a:pt x="255570" y="283632"/>
                </a:lnTo>
                <a:lnTo>
                  <a:pt x="312901" y="285565"/>
                </a:lnTo>
                <a:lnTo>
                  <a:pt x="372460" y="286946"/>
                </a:lnTo>
                <a:lnTo>
                  <a:pt x="495294" y="288051"/>
                </a:lnTo>
                <a:lnTo>
                  <a:pt x="618128" y="286946"/>
                </a:lnTo>
                <a:lnTo>
                  <a:pt x="677688" y="285565"/>
                </a:lnTo>
                <a:lnTo>
                  <a:pt x="735019" y="283632"/>
                </a:lnTo>
                <a:lnTo>
                  <a:pt x="789378" y="281146"/>
                </a:lnTo>
                <a:lnTo>
                  <a:pt x="840022" y="278107"/>
                </a:lnTo>
                <a:lnTo>
                  <a:pt x="886209" y="274516"/>
                </a:lnTo>
                <a:lnTo>
                  <a:pt x="927195" y="270373"/>
                </a:lnTo>
                <a:lnTo>
                  <a:pt x="990593" y="260429"/>
                </a:lnTo>
                <a:lnTo>
                  <a:pt x="990593" y="37290"/>
                </a:lnTo>
                <a:lnTo>
                  <a:pt x="584193" y="8277"/>
                </a:lnTo>
                <a:lnTo>
                  <a:pt x="528035" y="5072"/>
                </a:lnTo>
                <a:lnTo>
                  <a:pt x="474656" y="2559"/>
                </a:lnTo>
                <a:lnTo>
                  <a:pt x="425245" y="919"/>
                </a:lnTo>
                <a:lnTo>
                  <a:pt x="380993" y="333"/>
                </a:lnTo>
                <a:lnTo>
                  <a:pt x="260741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06" y="984885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0" y="299212"/>
                </a:lnTo>
                <a:lnTo>
                  <a:pt x="28355" y="306270"/>
                </a:lnTo>
                <a:lnTo>
                  <a:pt x="104382" y="318157"/>
                </a:lnTo>
                <a:lnTo>
                  <a:pt x="150568" y="322986"/>
                </a:lnTo>
                <a:lnTo>
                  <a:pt x="201211" y="327072"/>
                </a:lnTo>
                <a:lnTo>
                  <a:pt x="255570" y="330415"/>
                </a:lnTo>
                <a:lnTo>
                  <a:pt x="312901" y="333016"/>
                </a:lnTo>
                <a:lnTo>
                  <a:pt x="372460" y="334873"/>
                </a:lnTo>
                <a:lnTo>
                  <a:pt x="433506" y="335988"/>
                </a:lnTo>
                <a:lnTo>
                  <a:pt x="495294" y="336359"/>
                </a:lnTo>
                <a:lnTo>
                  <a:pt x="557082" y="335988"/>
                </a:lnTo>
                <a:lnTo>
                  <a:pt x="618128" y="334873"/>
                </a:lnTo>
                <a:lnTo>
                  <a:pt x="677688" y="333016"/>
                </a:lnTo>
                <a:lnTo>
                  <a:pt x="735019" y="330415"/>
                </a:lnTo>
                <a:lnTo>
                  <a:pt x="789378" y="327072"/>
                </a:lnTo>
                <a:lnTo>
                  <a:pt x="840022" y="322986"/>
                </a:lnTo>
                <a:lnTo>
                  <a:pt x="886209" y="318157"/>
                </a:lnTo>
                <a:lnTo>
                  <a:pt x="927195" y="312585"/>
                </a:lnTo>
                <a:lnTo>
                  <a:pt x="990593" y="299212"/>
                </a:lnTo>
                <a:lnTo>
                  <a:pt x="990593" y="20507"/>
                </a:lnTo>
                <a:lnTo>
                  <a:pt x="500232" y="20507"/>
                </a:lnTo>
                <a:lnTo>
                  <a:pt x="443794" y="20386"/>
                </a:lnTo>
                <a:lnTo>
                  <a:pt x="382931" y="19502"/>
                </a:lnTo>
                <a:lnTo>
                  <a:pt x="317293" y="17751"/>
                </a:lnTo>
                <a:lnTo>
                  <a:pt x="246531" y="15029"/>
                </a:lnTo>
                <a:lnTo>
                  <a:pt x="170295" y="11233"/>
                </a:lnTo>
                <a:lnTo>
                  <a:pt x="88235" y="6258"/>
                </a:lnTo>
                <a:lnTo>
                  <a:pt x="0" y="0"/>
                </a:lnTo>
                <a:close/>
              </a:path>
              <a:path w="990600" h="336550">
                <a:moveTo>
                  <a:pt x="990593" y="0"/>
                </a:moveTo>
                <a:lnTo>
                  <a:pt x="959817" y="329"/>
                </a:lnTo>
                <a:lnTo>
                  <a:pt x="929166" y="1248"/>
                </a:lnTo>
                <a:lnTo>
                  <a:pt x="898292" y="2652"/>
                </a:lnTo>
                <a:lnTo>
                  <a:pt x="728313" y="13313"/>
                </a:lnTo>
                <a:lnTo>
                  <a:pt x="646503" y="17335"/>
                </a:lnTo>
                <a:lnTo>
                  <a:pt x="601237" y="18878"/>
                </a:lnTo>
                <a:lnTo>
                  <a:pt x="552597" y="19970"/>
                </a:lnTo>
                <a:lnTo>
                  <a:pt x="500232" y="20507"/>
                </a:lnTo>
                <a:lnTo>
                  <a:pt x="990593" y="20507"/>
                </a:lnTo>
                <a:lnTo>
                  <a:pt x="990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387" y="670051"/>
            <a:ext cx="990600" cy="433705"/>
          </a:xfrm>
          <a:custGeom>
            <a:avLst/>
            <a:gdLst/>
            <a:ahLst/>
            <a:cxnLst/>
            <a:rect l="l" t="t" r="r" b="b"/>
            <a:pathLst>
              <a:path w="990600" h="433705">
                <a:moveTo>
                  <a:pt x="990600" y="0"/>
                </a:moveTo>
                <a:lnTo>
                  <a:pt x="0" y="0"/>
                </a:lnTo>
                <a:lnTo>
                  <a:pt x="0" y="433324"/>
                </a:lnTo>
                <a:lnTo>
                  <a:pt x="40856" y="432319"/>
                </a:lnTo>
                <a:lnTo>
                  <a:pt x="86606" y="429542"/>
                </a:lnTo>
                <a:lnTo>
                  <a:pt x="136326" y="425346"/>
                </a:lnTo>
                <a:lnTo>
                  <a:pt x="412044" y="395506"/>
                </a:lnTo>
                <a:lnTo>
                  <a:pt x="466129" y="390247"/>
                </a:lnTo>
                <a:lnTo>
                  <a:pt x="517701" y="386051"/>
                </a:lnTo>
                <a:lnTo>
                  <a:pt x="565833" y="383274"/>
                </a:lnTo>
                <a:lnTo>
                  <a:pt x="609600" y="382270"/>
                </a:lnTo>
                <a:lnTo>
                  <a:pt x="990600" y="382270"/>
                </a:lnTo>
                <a:lnTo>
                  <a:pt x="990600" y="0"/>
                </a:lnTo>
                <a:close/>
              </a:path>
              <a:path w="990600" h="433705">
                <a:moveTo>
                  <a:pt x="990600" y="382270"/>
                </a:moveTo>
                <a:lnTo>
                  <a:pt x="609600" y="382270"/>
                </a:lnTo>
                <a:lnTo>
                  <a:pt x="667122" y="382369"/>
                </a:lnTo>
                <a:lnTo>
                  <a:pt x="717351" y="383067"/>
                </a:lnTo>
                <a:lnTo>
                  <a:pt x="762520" y="384962"/>
                </a:lnTo>
                <a:lnTo>
                  <a:pt x="804862" y="388651"/>
                </a:lnTo>
                <a:lnTo>
                  <a:pt x="846608" y="394734"/>
                </a:lnTo>
                <a:lnTo>
                  <a:pt x="889992" y="403808"/>
                </a:lnTo>
                <a:lnTo>
                  <a:pt x="937245" y="416472"/>
                </a:lnTo>
                <a:lnTo>
                  <a:pt x="990600" y="433324"/>
                </a:lnTo>
                <a:lnTo>
                  <a:pt x="990600" y="38227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975" y="387840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4">
                <a:moveTo>
                  <a:pt x="261542" y="0"/>
                </a:moveTo>
                <a:lnTo>
                  <a:pt x="206048" y="171"/>
                </a:lnTo>
                <a:lnTo>
                  <a:pt x="154075" y="1426"/>
                </a:lnTo>
                <a:lnTo>
                  <a:pt x="106552" y="3938"/>
                </a:lnTo>
                <a:lnTo>
                  <a:pt x="64412" y="7876"/>
                </a:lnTo>
                <a:lnTo>
                  <a:pt x="0" y="20718"/>
                </a:lnTo>
                <a:lnTo>
                  <a:pt x="0" y="303293"/>
                </a:lnTo>
                <a:lnTo>
                  <a:pt x="30184" y="313111"/>
                </a:lnTo>
                <a:lnTo>
                  <a:pt x="68968" y="319521"/>
                </a:lnTo>
                <a:lnTo>
                  <a:pt x="114895" y="323010"/>
                </a:lnTo>
                <a:lnTo>
                  <a:pt x="166511" y="324065"/>
                </a:lnTo>
                <a:lnTo>
                  <a:pt x="222360" y="323172"/>
                </a:lnTo>
                <a:lnTo>
                  <a:pt x="280987" y="320819"/>
                </a:lnTo>
                <a:lnTo>
                  <a:pt x="514173" y="306539"/>
                </a:lnTo>
                <a:lnTo>
                  <a:pt x="564863" y="304186"/>
                </a:lnTo>
                <a:lnTo>
                  <a:pt x="609600" y="303293"/>
                </a:lnTo>
                <a:lnTo>
                  <a:pt x="990600" y="303293"/>
                </a:lnTo>
                <a:lnTo>
                  <a:pt x="990600" y="20718"/>
                </a:lnTo>
                <a:lnTo>
                  <a:pt x="838200" y="20718"/>
                </a:lnTo>
                <a:lnTo>
                  <a:pt x="805396" y="20262"/>
                </a:lnTo>
                <a:lnTo>
                  <a:pt x="379371" y="2225"/>
                </a:lnTo>
                <a:lnTo>
                  <a:pt x="319627" y="741"/>
                </a:lnTo>
                <a:lnTo>
                  <a:pt x="261542" y="0"/>
                </a:lnTo>
                <a:close/>
              </a:path>
              <a:path w="990600" h="324484">
                <a:moveTo>
                  <a:pt x="990600" y="303293"/>
                </a:moveTo>
                <a:lnTo>
                  <a:pt x="609600" y="303293"/>
                </a:lnTo>
                <a:lnTo>
                  <a:pt x="670768" y="305210"/>
                </a:lnTo>
                <a:lnTo>
                  <a:pt x="729853" y="309865"/>
                </a:lnTo>
                <a:lnTo>
                  <a:pt x="838200" y="320819"/>
                </a:lnTo>
                <a:lnTo>
                  <a:pt x="885676" y="323831"/>
                </a:lnTo>
                <a:lnTo>
                  <a:pt x="927496" y="323010"/>
                </a:lnTo>
                <a:lnTo>
                  <a:pt x="962769" y="316712"/>
                </a:lnTo>
                <a:lnTo>
                  <a:pt x="990600" y="3032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3337" y="3921759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8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0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8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068" y="3534283"/>
            <a:ext cx="990600" cy="453390"/>
          </a:xfrm>
          <a:custGeom>
            <a:avLst/>
            <a:gdLst/>
            <a:ahLst/>
            <a:cxnLst/>
            <a:rect l="l" t="t" r="r" b="b"/>
            <a:pathLst>
              <a:path w="990600" h="453389">
                <a:moveTo>
                  <a:pt x="990606" y="417439"/>
                </a:moveTo>
                <a:lnTo>
                  <a:pt x="204219" y="417439"/>
                </a:lnTo>
                <a:lnTo>
                  <a:pt x="260155" y="418699"/>
                </a:lnTo>
                <a:lnTo>
                  <a:pt x="317186" y="421172"/>
                </a:lnTo>
                <a:lnTo>
                  <a:pt x="374884" y="424587"/>
                </a:lnTo>
                <a:lnTo>
                  <a:pt x="658373" y="446188"/>
                </a:lnTo>
                <a:lnTo>
                  <a:pt x="711071" y="449498"/>
                </a:lnTo>
                <a:lnTo>
                  <a:pt x="761434" y="451832"/>
                </a:lnTo>
                <a:lnTo>
                  <a:pt x="809035" y="452917"/>
                </a:lnTo>
                <a:lnTo>
                  <a:pt x="853446" y="452479"/>
                </a:lnTo>
                <a:lnTo>
                  <a:pt x="894237" y="450244"/>
                </a:lnTo>
                <a:lnTo>
                  <a:pt x="930979" y="445939"/>
                </a:lnTo>
                <a:lnTo>
                  <a:pt x="963245" y="439289"/>
                </a:lnTo>
                <a:lnTo>
                  <a:pt x="990606" y="430021"/>
                </a:lnTo>
                <a:lnTo>
                  <a:pt x="990606" y="417439"/>
                </a:lnTo>
                <a:close/>
              </a:path>
              <a:path w="990600" h="453389">
                <a:moveTo>
                  <a:pt x="990606" y="0"/>
                </a:moveTo>
                <a:lnTo>
                  <a:pt x="0" y="0"/>
                </a:lnTo>
                <a:lnTo>
                  <a:pt x="0" y="430021"/>
                </a:lnTo>
                <a:lnTo>
                  <a:pt x="47268" y="423686"/>
                </a:lnTo>
                <a:lnTo>
                  <a:pt x="97347" y="419659"/>
                </a:lnTo>
                <a:lnTo>
                  <a:pt x="149806" y="417668"/>
                </a:lnTo>
                <a:lnTo>
                  <a:pt x="990606" y="417439"/>
                </a:lnTo>
                <a:lnTo>
                  <a:pt x="99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2862" y="2399714"/>
            <a:ext cx="990600" cy="289560"/>
          </a:xfrm>
          <a:custGeom>
            <a:avLst/>
            <a:gdLst/>
            <a:ahLst/>
            <a:cxnLst/>
            <a:rect l="l" t="t" r="r" b="b"/>
            <a:pathLst>
              <a:path w="990600" h="289560">
                <a:moveTo>
                  <a:pt x="260746" y="0"/>
                </a:moveTo>
                <a:lnTo>
                  <a:pt x="204638" y="579"/>
                </a:lnTo>
                <a:lnTo>
                  <a:pt x="152400" y="2538"/>
                </a:lnTo>
                <a:lnTo>
                  <a:pt x="104923" y="6538"/>
                </a:lnTo>
                <a:lnTo>
                  <a:pt x="63103" y="13243"/>
                </a:lnTo>
                <a:lnTo>
                  <a:pt x="0" y="37415"/>
                </a:lnTo>
                <a:lnTo>
                  <a:pt x="0" y="261443"/>
                </a:lnTo>
                <a:lnTo>
                  <a:pt x="63398" y="271456"/>
                </a:lnTo>
                <a:lnTo>
                  <a:pt x="104384" y="275628"/>
                </a:lnTo>
                <a:lnTo>
                  <a:pt x="150571" y="279243"/>
                </a:lnTo>
                <a:lnTo>
                  <a:pt x="201215" y="282303"/>
                </a:lnTo>
                <a:lnTo>
                  <a:pt x="255574" y="284806"/>
                </a:lnTo>
                <a:lnTo>
                  <a:pt x="312905" y="286753"/>
                </a:lnTo>
                <a:lnTo>
                  <a:pt x="372465" y="288143"/>
                </a:lnTo>
                <a:lnTo>
                  <a:pt x="495299" y="289256"/>
                </a:lnTo>
                <a:lnTo>
                  <a:pt x="618134" y="288143"/>
                </a:lnTo>
                <a:lnTo>
                  <a:pt x="677694" y="286753"/>
                </a:lnTo>
                <a:lnTo>
                  <a:pt x="735025" y="284806"/>
                </a:lnTo>
                <a:lnTo>
                  <a:pt x="789384" y="282303"/>
                </a:lnTo>
                <a:lnTo>
                  <a:pt x="840028" y="279243"/>
                </a:lnTo>
                <a:lnTo>
                  <a:pt x="886215" y="275628"/>
                </a:lnTo>
                <a:lnTo>
                  <a:pt x="927201" y="271456"/>
                </a:lnTo>
                <a:lnTo>
                  <a:pt x="990600" y="261443"/>
                </a:lnTo>
                <a:lnTo>
                  <a:pt x="990600" y="37415"/>
                </a:lnTo>
                <a:lnTo>
                  <a:pt x="584200" y="8308"/>
                </a:lnTo>
                <a:lnTo>
                  <a:pt x="528042" y="5089"/>
                </a:lnTo>
                <a:lnTo>
                  <a:pt x="474662" y="2566"/>
                </a:lnTo>
                <a:lnTo>
                  <a:pt x="425251" y="920"/>
                </a:lnTo>
                <a:lnTo>
                  <a:pt x="381000" y="331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862" y="3223132"/>
            <a:ext cx="990600" cy="335280"/>
          </a:xfrm>
          <a:custGeom>
            <a:avLst/>
            <a:gdLst/>
            <a:ahLst/>
            <a:cxnLst/>
            <a:rect l="l" t="t" r="r" b="b"/>
            <a:pathLst>
              <a:path w="990600" h="335279">
                <a:moveTo>
                  <a:pt x="0" y="0"/>
                </a:moveTo>
                <a:lnTo>
                  <a:pt x="0" y="298195"/>
                </a:lnTo>
                <a:lnTo>
                  <a:pt x="28355" y="305217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5"/>
                </a:lnTo>
                <a:lnTo>
                  <a:pt x="990600" y="20395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close/>
              </a:path>
              <a:path w="990600" h="335279">
                <a:moveTo>
                  <a:pt x="990600" y="0"/>
                </a:moveTo>
                <a:lnTo>
                  <a:pt x="959823" y="327"/>
                </a:lnTo>
                <a:lnTo>
                  <a:pt x="929173" y="1241"/>
                </a:lnTo>
                <a:lnTo>
                  <a:pt x="898299" y="2637"/>
                </a:lnTo>
                <a:lnTo>
                  <a:pt x="728319" y="13240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990600" y="20395"/>
                </a:lnTo>
                <a:lnTo>
                  <a:pt x="990600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2862" y="2927857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97"/>
                </a:lnTo>
                <a:lnTo>
                  <a:pt x="40856" y="427505"/>
                </a:lnTo>
                <a:lnTo>
                  <a:pt x="86606" y="424763"/>
                </a:lnTo>
                <a:lnTo>
                  <a:pt x="136326" y="420620"/>
                </a:lnTo>
                <a:lnTo>
                  <a:pt x="412044" y="391150"/>
                </a:lnTo>
                <a:lnTo>
                  <a:pt x="466129" y="385956"/>
                </a:lnTo>
                <a:lnTo>
                  <a:pt x="517701" y="381813"/>
                </a:lnTo>
                <a:lnTo>
                  <a:pt x="565833" y="379071"/>
                </a:lnTo>
                <a:lnTo>
                  <a:pt x="609600" y="378078"/>
                </a:lnTo>
                <a:lnTo>
                  <a:pt x="990600" y="378078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78"/>
                </a:moveTo>
                <a:lnTo>
                  <a:pt x="609600" y="378078"/>
                </a:lnTo>
                <a:lnTo>
                  <a:pt x="667122" y="378177"/>
                </a:lnTo>
                <a:lnTo>
                  <a:pt x="717351" y="378866"/>
                </a:lnTo>
                <a:lnTo>
                  <a:pt x="762520" y="380737"/>
                </a:lnTo>
                <a:lnTo>
                  <a:pt x="804862" y="384381"/>
                </a:lnTo>
                <a:lnTo>
                  <a:pt x="846608" y="390388"/>
                </a:lnTo>
                <a:lnTo>
                  <a:pt x="889992" y="399349"/>
                </a:lnTo>
                <a:lnTo>
                  <a:pt x="937245" y="411855"/>
                </a:lnTo>
                <a:lnTo>
                  <a:pt x="990600" y="428497"/>
                </a:lnTo>
                <a:lnTo>
                  <a:pt x="990600" y="37807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2862" y="2633778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30"/>
                </a:lnTo>
                <a:lnTo>
                  <a:pt x="106552" y="3948"/>
                </a:lnTo>
                <a:lnTo>
                  <a:pt x="64412" y="7897"/>
                </a:lnTo>
                <a:lnTo>
                  <a:pt x="0" y="20775"/>
                </a:lnTo>
                <a:lnTo>
                  <a:pt x="0" y="303350"/>
                </a:lnTo>
                <a:lnTo>
                  <a:pt x="30184" y="313167"/>
                </a:lnTo>
                <a:lnTo>
                  <a:pt x="68968" y="319577"/>
                </a:lnTo>
                <a:lnTo>
                  <a:pt x="114895" y="323066"/>
                </a:lnTo>
                <a:lnTo>
                  <a:pt x="166511" y="324121"/>
                </a:lnTo>
                <a:lnTo>
                  <a:pt x="222360" y="323229"/>
                </a:lnTo>
                <a:lnTo>
                  <a:pt x="280987" y="320876"/>
                </a:lnTo>
                <a:lnTo>
                  <a:pt x="514173" y="306595"/>
                </a:lnTo>
                <a:lnTo>
                  <a:pt x="564863" y="304242"/>
                </a:lnTo>
                <a:lnTo>
                  <a:pt x="609600" y="303350"/>
                </a:lnTo>
                <a:lnTo>
                  <a:pt x="990600" y="303350"/>
                </a:lnTo>
                <a:lnTo>
                  <a:pt x="990600" y="20775"/>
                </a:lnTo>
                <a:lnTo>
                  <a:pt x="838200" y="20775"/>
                </a:lnTo>
                <a:lnTo>
                  <a:pt x="805396" y="20317"/>
                </a:lnTo>
                <a:lnTo>
                  <a:pt x="379371" y="2232"/>
                </a:lnTo>
                <a:lnTo>
                  <a:pt x="319627" y="744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50"/>
                </a:moveTo>
                <a:lnTo>
                  <a:pt x="609600" y="303350"/>
                </a:lnTo>
                <a:lnTo>
                  <a:pt x="670768" y="305266"/>
                </a:lnTo>
                <a:lnTo>
                  <a:pt x="729853" y="309922"/>
                </a:lnTo>
                <a:lnTo>
                  <a:pt x="838200" y="320876"/>
                </a:lnTo>
                <a:lnTo>
                  <a:pt x="885676" y="323888"/>
                </a:lnTo>
                <a:lnTo>
                  <a:pt x="927496" y="323066"/>
                </a:lnTo>
                <a:lnTo>
                  <a:pt x="962769" y="316768"/>
                </a:lnTo>
                <a:lnTo>
                  <a:pt x="990600" y="30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1750" y="4954904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0481" y="4536440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5">
                <a:moveTo>
                  <a:pt x="990593" y="419410"/>
                </a:moveTo>
                <a:lnTo>
                  <a:pt x="204212" y="419410"/>
                </a:lnTo>
                <a:lnTo>
                  <a:pt x="260147" y="420677"/>
                </a:lnTo>
                <a:lnTo>
                  <a:pt x="317178" y="423164"/>
                </a:lnTo>
                <a:lnTo>
                  <a:pt x="374875" y="426597"/>
                </a:lnTo>
                <a:lnTo>
                  <a:pt x="658362" y="448312"/>
                </a:lnTo>
                <a:lnTo>
                  <a:pt x="711058" y="451638"/>
                </a:lnTo>
                <a:lnTo>
                  <a:pt x="761422" y="453984"/>
                </a:lnTo>
                <a:lnTo>
                  <a:pt x="809023" y="455074"/>
                </a:lnTo>
                <a:lnTo>
                  <a:pt x="853433" y="454633"/>
                </a:lnTo>
                <a:lnTo>
                  <a:pt x="894224" y="452386"/>
                </a:lnTo>
                <a:lnTo>
                  <a:pt x="930967" y="448057"/>
                </a:lnTo>
                <a:lnTo>
                  <a:pt x="963233" y="441371"/>
                </a:lnTo>
                <a:lnTo>
                  <a:pt x="990593" y="432054"/>
                </a:lnTo>
                <a:lnTo>
                  <a:pt x="990593" y="419410"/>
                </a:lnTo>
                <a:close/>
              </a:path>
              <a:path w="990600" h="455295">
                <a:moveTo>
                  <a:pt x="990593" y="0"/>
                </a:moveTo>
                <a:lnTo>
                  <a:pt x="0" y="0"/>
                </a:lnTo>
                <a:lnTo>
                  <a:pt x="0" y="432054"/>
                </a:lnTo>
                <a:lnTo>
                  <a:pt x="47266" y="425686"/>
                </a:lnTo>
                <a:lnTo>
                  <a:pt x="97343" y="421640"/>
                </a:lnTo>
                <a:lnTo>
                  <a:pt x="149801" y="419640"/>
                </a:lnTo>
                <a:lnTo>
                  <a:pt x="990593" y="419410"/>
                </a:lnTo>
                <a:lnTo>
                  <a:pt x="99059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2543" y="5650797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89">
                <a:moveTo>
                  <a:pt x="260752" y="0"/>
                </a:moveTo>
                <a:lnTo>
                  <a:pt x="204643" y="561"/>
                </a:lnTo>
                <a:lnTo>
                  <a:pt x="152403" y="2497"/>
                </a:lnTo>
                <a:lnTo>
                  <a:pt x="104925" y="6471"/>
                </a:lnTo>
                <a:lnTo>
                  <a:pt x="63104" y="13146"/>
                </a:lnTo>
                <a:lnTo>
                  <a:pt x="0" y="37252"/>
                </a:lnTo>
                <a:lnTo>
                  <a:pt x="0" y="260366"/>
                </a:lnTo>
                <a:lnTo>
                  <a:pt x="63400" y="270334"/>
                </a:lnTo>
                <a:lnTo>
                  <a:pt x="104386" y="274487"/>
                </a:lnTo>
                <a:lnTo>
                  <a:pt x="150574" y="278087"/>
                </a:lnTo>
                <a:lnTo>
                  <a:pt x="201219" y="281133"/>
                </a:lnTo>
                <a:lnTo>
                  <a:pt x="255578" y="283625"/>
                </a:lnTo>
                <a:lnTo>
                  <a:pt x="312910" y="285563"/>
                </a:lnTo>
                <a:lnTo>
                  <a:pt x="372470" y="286948"/>
                </a:lnTo>
                <a:lnTo>
                  <a:pt x="495305" y="288055"/>
                </a:lnTo>
                <a:lnTo>
                  <a:pt x="618140" y="286948"/>
                </a:lnTo>
                <a:lnTo>
                  <a:pt x="677700" y="285563"/>
                </a:lnTo>
                <a:lnTo>
                  <a:pt x="735031" y="283625"/>
                </a:lnTo>
                <a:lnTo>
                  <a:pt x="789390" y="281133"/>
                </a:lnTo>
                <a:lnTo>
                  <a:pt x="840035" y="278087"/>
                </a:lnTo>
                <a:lnTo>
                  <a:pt x="886221" y="274487"/>
                </a:lnTo>
                <a:lnTo>
                  <a:pt x="927207" y="270334"/>
                </a:lnTo>
                <a:lnTo>
                  <a:pt x="990606" y="260366"/>
                </a:lnTo>
                <a:lnTo>
                  <a:pt x="990606" y="37252"/>
                </a:lnTo>
                <a:lnTo>
                  <a:pt x="584206" y="8275"/>
                </a:lnTo>
                <a:lnTo>
                  <a:pt x="474668" y="2568"/>
                </a:lnTo>
                <a:lnTo>
                  <a:pt x="425257" y="931"/>
                </a:lnTo>
                <a:lnTo>
                  <a:pt x="381006" y="346"/>
                </a:lnTo>
                <a:lnTo>
                  <a:pt x="26075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1750" y="6506883"/>
            <a:ext cx="992505" cy="346710"/>
          </a:xfrm>
          <a:custGeom>
            <a:avLst/>
            <a:gdLst/>
            <a:ahLst/>
            <a:cxnLst/>
            <a:rect l="l" t="t" r="r" b="b"/>
            <a:pathLst>
              <a:path w="992505" h="346709">
                <a:moveTo>
                  <a:pt x="0" y="0"/>
                </a:moveTo>
                <a:lnTo>
                  <a:pt x="9525" y="346354"/>
                </a:lnTo>
                <a:lnTo>
                  <a:pt x="992187" y="346354"/>
                </a:lnTo>
                <a:lnTo>
                  <a:pt x="990694" y="20592"/>
                </a:lnTo>
                <a:lnTo>
                  <a:pt x="500237" y="20592"/>
                </a:lnTo>
                <a:lnTo>
                  <a:pt x="443798" y="20470"/>
                </a:lnTo>
                <a:lnTo>
                  <a:pt x="382934" y="19582"/>
                </a:lnTo>
                <a:lnTo>
                  <a:pt x="317296" y="17824"/>
                </a:lnTo>
                <a:lnTo>
                  <a:pt x="246534" y="15091"/>
                </a:lnTo>
                <a:lnTo>
                  <a:pt x="170297" y="11279"/>
                </a:lnTo>
                <a:lnTo>
                  <a:pt x="88236" y="6283"/>
                </a:lnTo>
                <a:lnTo>
                  <a:pt x="0" y="0"/>
                </a:lnTo>
                <a:close/>
              </a:path>
              <a:path w="992505" h="346709">
                <a:moveTo>
                  <a:pt x="990600" y="0"/>
                </a:moveTo>
                <a:lnTo>
                  <a:pt x="959823" y="330"/>
                </a:lnTo>
                <a:lnTo>
                  <a:pt x="929173" y="1253"/>
                </a:lnTo>
                <a:lnTo>
                  <a:pt x="898299" y="2663"/>
                </a:lnTo>
                <a:lnTo>
                  <a:pt x="728319" y="13368"/>
                </a:lnTo>
                <a:lnTo>
                  <a:pt x="646509" y="17406"/>
                </a:lnTo>
                <a:lnTo>
                  <a:pt x="601243" y="18956"/>
                </a:lnTo>
                <a:lnTo>
                  <a:pt x="552602" y="20052"/>
                </a:lnTo>
                <a:lnTo>
                  <a:pt x="500237" y="20592"/>
                </a:lnTo>
                <a:lnTo>
                  <a:pt x="990694" y="20592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3812" y="6190284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85"/>
                </a:lnTo>
                <a:lnTo>
                  <a:pt x="40856" y="427493"/>
                </a:lnTo>
                <a:lnTo>
                  <a:pt x="86606" y="424750"/>
                </a:lnTo>
                <a:lnTo>
                  <a:pt x="136326" y="420607"/>
                </a:lnTo>
                <a:lnTo>
                  <a:pt x="412044" y="391137"/>
                </a:lnTo>
                <a:lnTo>
                  <a:pt x="466129" y="385944"/>
                </a:lnTo>
                <a:lnTo>
                  <a:pt x="517701" y="381801"/>
                </a:lnTo>
                <a:lnTo>
                  <a:pt x="565833" y="379058"/>
                </a:lnTo>
                <a:lnTo>
                  <a:pt x="609600" y="378066"/>
                </a:lnTo>
                <a:lnTo>
                  <a:pt x="990600" y="378066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66"/>
                </a:moveTo>
                <a:lnTo>
                  <a:pt x="609600" y="378066"/>
                </a:lnTo>
                <a:lnTo>
                  <a:pt x="667122" y="378164"/>
                </a:lnTo>
                <a:lnTo>
                  <a:pt x="717351" y="378854"/>
                </a:lnTo>
                <a:lnTo>
                  <a:pt x="762520" y="380725"/>
                </a:lnTo>
                <a:lnTo>
                  <a:pt x="804862" y="384368"/>
                </a:lnTo>
                <a:lnTo>
                  <a:pt x="846608" y="390375"/>
                </a:lnTo>
                <a:lnTo>
                  <a:pt x="889992" y="399336"/>
                </a:lnTo>
                <a:lnTo>
                  <a:pt x="937245" y="411843"/>
                </a:lnTo>
                <a:lnTo>
                  <a:pt x="990600" y="428485"/>
                </a:lnTo>
                <a:lnTo>
                  <a:pt x="990600" y="378066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812" y="5900911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27"/>
                </a:lnTo>
                <a:lnTo>
                  <a:pt x="106552" y="3940"/>
                </a:lnTo>
                <a:lnTo>
                  <a:pt x="64412" y="7880"/>
                </a:lnTo>
                <a:lnTo>
                  <a:pt x="0" y="20729"/>
                </a:lnTo>
                <a:lnTo>
                  <a:pt x="0" y="303330"/>
                </a:lnTo>
                <a:lnTo>
                  <a:pt x="30184" y="313150"/>
                </a:lnTo>
                <a:lnTo>
                  <a:pt x="68968" y="319562"/>
                </a:lnTo>
                <a:lnTo>
                  <a:pt x="114895" y="323052"/>
                </a:lnTo>
                <a:lnTo>
                  <a:pt x="166511" y="324107"/>
                </a:lnTo>
                <a:lnTo>
                  <a:pt x="222360" y="323214"/>
                </a:lnTo>
                <a:lnTo>
                  <a:pt x="280987" y="320861"/>
                </a:lnTo>
                <a:lnTo>
                  <a:pt x="514173" y="306576"/>
                </a:lnTo>
                <a:lnTo>
                  <a:pt x="564863" y="304223"/>
                </a:lnTo>
                <a:lnTo>
                  <a:pt x="609600" y="303330"/>
                </a:lnTo>
                <a:lnTo>
                  <a:pt x="990600" y="303330"/>
                </a:lnTo>
                <a:lnTo>
                  <a:pt x="990600" y="20729"/>
                </a:lnTo>
                <a:lnTo>
                  <a:pt x="838200" y="20729"/>
                </a:lnTo>
                <a:lnTo>
                  <a:pt x="805396" y="20273"/>
                </a:lnTo>
                <a:lnTo>
                  <a:pt x="379371" y="2227"/>
                </a:lnTo>
                <a:lnTo>
                  <a:pt x="319627" y="742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30"/>
                </a:moveTo>
                <a:lnTo>
                  <a:pt x="609600" y="303330"/>
                </a:lnTo>
                <a:lnTo>
                  <a:pt x="670768" y="305247"/>
                </a:lnTo>
                <a:lnTo>
                  <a:pt x="729853" y="309904"/>
                </a:lnTo>
                <a:lnTo>
                  <a:pt x="838200" y="320861"/>
                </a:lnTo>
                <a:lnTo>
                  <a:pt x="885676" y="323874"/>
                </a:lnTo>
                <a:lnTo>
                  <a:pt x="927496" y="323052"/>
                </a:lnTo>
                <a:lnTo>
                  <a:pt x="962769" y="316752"/>
                </a:lnTo>
                <a:lnTo>
                  <a:pt x="990600" y="30333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5587" y="1447800"/>
            <a:ext cx="3344799" cy="487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801111" y="192023"/>
            <a:ext cx="2133600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2" y="73151"/>
            <a:ext cx="9070848" cy="678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5562" y="0"/>
            <a:ext cx="990600" cy="6828790"/>
          </a:xfrm>
          <a:custGeom>
            <a:avLst/>
            <a:gdLst/>
            <a:ahLst/>
            <a:cxnLst/>
            <a:rect l="l" t="t" r="r" b="b"/>
            <a:pathLst>
              <a:path w="990600" h="6828790">
                <a:moveTo>
                  <a:pt x="0" y="6828243"/>
                </a:moveTo>
                <a:lnTo>
                  <a:pt x="990600" y="6828243"/>
                </a:lnTo>
                <a:lnTo>
                  <a:pt x="990600" y="0"/>
                </a:lnTo>
                <a:lnTo>
                  <a:pt x="0" y="0"/>
                </a:lnTo>
                <a:lnTo>
                  <a:pt x="0" y="682824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0006" y="1693036"/>
            <a:ext cx="990600" cy="450215"/>
          </a:xfrm>
          <a:custGeom>
            <a:avLst/>
            <a:gdLst/>
            <a:ahLst/>
            <a:cxnLst/>
            <a:rect l="l" t="t" r="r" b="b"/>
            <a:pathLst>
              <a:path w="990600" h="450214">
                <a:moveTo>
                  <a:pt x="990593" y="0"/>
                </a:moveTo>
                <a:lnTo>
                  <a:pt x="0" y="0"/>
                </a:lnTo>
                <a:lnTo>
                  <a:pt x="0" y="430022"/>
                </a:lnTo>
                <a:lnTo>
                  <a:pt x="23473" y="438745"/>
                </a:lnTo>
                <a:lnTo>
                  <a:pt x="46972" y="444786"/>
                </a:lnTo>
                <a:lnTo>
                  <a:pt x="70865" y="448429"/>
                </a:lnTo>
                <a:lnTo>
                  <a:pt x="95524" y="449962"/>
                </a:lnTo>
                <a:lnTo>
                  <a:pt x="121319" y="449670"/>
                </a:lnTo>
                <a:lnTo>
                  <a:pt x="148619" y="447839"/>
                </a:lnTo>
                <a:lnTo>
                  <a:pt x="177795" y="444753"/>
                </a:lnTo>
                <a:lnTo>
                  <a:pt x="320666" y="425596"/>
                </a:lnTo>
                <a:lnTo>
                  <a:pt x="364776" y="420531"/>
                </a:lnTo>
                <a:lnTo>
                  <a:pt x="412984" y="415928"/>
                </a:lnTo>
                <a:lnTo>
                  <a:pt x="465660" y="412072"/>
                </a:lnTo>
                <a:lnTo>
                  <a:pt x="523174" y="409250"/>
                </a:lnTo>
                <a:lnTo>
                  <a:pt x="585896" y="407747"/>
                </a:lnTo>
                <a:lnTo>
                  <a:pt x="990593" y="407747"/>
                </a:lnTo>
                <a:lnTo>
                  <a:pt x="990593" y="0"/>
                </a:lnTo>
                <a:close/>
              </a:path>
              <a:path w="990600" h="450214">
                <a:moveTo>
                  <a:pt x="990593" y="407747"/>
                </a:moveTo>
                <a:lnTo>
                  <a:pt x="585896" y="407747"/>
                </a:lnTo>
                <a:lnTo>
                  <a:pt x="654197" y="407848"/>
                </a:lnTo>
                <a:lnTo>
                  <a:pt x="728447" y="409841"/>
                </a:lnTo>
                <a:lnTo>
                  <a:pt x="809016" y="414010"/>
                </a:lnTo>
                <a:lnTo>
                  <a:pt x="896275" y="420642"/>
                </a:lnTo>
                <a:lnTo>
                  <a:pt x="990593" y="430022"/>
                </a:lnTo>
                <a:lnTo>
                  <a:pt x="990593" y="407747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531" y="1271777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4">
                <a:moveTo>
                  <a:pt x="990593" y="419283"/>
                </a:moveTo>
                <a:lnTo>
                  <a:pt x="204212" y="419283"/>
                </a:lnTo>
                <a:lnTo>
                  <a:pt x="260147" y="420550"/>
                </a:lnTo>
                <a:lnTo>
                  <a:pt x="317178" y="423037"/>
                </a:lnTo>
                <a:lnTo>
                  <a:pt x="374875" y="426470"/>
                </a:lnTo>
                <a:lnTo>
                  <a:pt x="658362" y="448185"/>
                </a:lnTo>
                <a:lnTo>
                  <a:pt x="711058" y="451511"/>
                </a:lnTo>
                <a:lnTo>
                  <a:pt x="761422" y="453857"/>
                </a:lnTo>
                <a:lnTo>
                  <a:pt x="809023" y="454947"/>
                </a:lnTo>
                <a:lnTo>
                  <a:pt x="853433" y="454506"/>
                </a:lnTo>
                <a:lnTo>
                  <a:pt x="894224" y="452259"/>
                </a:lnTo>
                <a:lnTo>
                  <a:pt x="930967" y="447930"/>
                </a:lnTo>
                <a:lnTo>
                  <a:pt x="963233" y="441244"/>
                </a:lnTo>
                <a:lnTo>
                  <a:pt x="990593" y="431926"/>
                </a:lnTo>
                <a:lnTo>
                  <a:pt x="990593" y="419283"/>
                </a:lnTo>
                <a:close/>
              </a:path>
              <a:path w="990600" h="455294">
                <a:moveTo>
                  <a:pt x="990593" y="0"/>
                </a:moveTo>
                <a:lnTo>
                  <a:pt x="0" y="0"/>
                </a:lnTo>
                <a:lnTo>
                  <a:pt x="0" y="431926"/>
                </a:lnTo>
                <a:lnTo>
                  <a:pt x="47266" y="425559"/>
                </a:lnTo>
                <a:lnTo>
                  <a:pt x="97343" y="421513"/>
                </a:lnTo>
                <a:lnTo>
                  <a:pt x="149801" y="419513"/>
                </a:lnTo>
                <a:lnTo>
                  <a:pt x="990593" y="419283"/>
                </a:lnTo>
                <a:lnTo>
                  <a:pt x="990593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531" y="141271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90">
                <a:moveTo>
                  <a:pt x="260741" y="0"/>
                </a:moveTo>
                <a:lnTo>
                  <a:pt x="204634" y="574"/>
                </a:lnTo>
                <a:lnTo>
                  <a:pt x="152396" y="2524"/>
                </a:lnTo>
                <a:lnTo>
                  <a:pt x="104921" y="6509"/>
                </a:lnTo>
                <a:lnTo>
                  <a:pt x="63102" y="13192"/>
                </a:lnTo>
                <a:lnTo>
                  <a:pt x="0" y="37290"/>
                </a:lnTo>
                <a:lnTo>
                  <a:pt x="0" y="260429"/>
                </a:lnTo>
                <a:lnTo>
                  <a:pt x="63396" y="270373"/>
                </a:lnTo>
                <a:lnTo>
                  <a:pt x="104382" y="274516"/>
                </a:lnTo>
                <a:lnTo>
                  <a:pt x="150568" y="278107"/>
                </a:lnTo>
                <a:lnTo>
                  <a:pt x="201211" y="281146"/>
                </a:lnTo>
                <a:lnTo>
                  <a:pt x="255570" y="283632"/>
                </a:lnTo>
                <a:lnTo>
                  <a:pt x="312901" y="285565"/>
                </a:lnTo>
                <a:lnTo>
                  <a:pt x="372460" y="286946"/>
                </a:lnTo>
                <a:lnTo>
                  <a:pt x="495294" y="288051"/>
                </a:lnTo>
                <a:lnTo>
                  <a:pt x="618128" y="286946"/>
                </a:lnTo>
                <a:lnTo>
                  <a:pt x="677688" y="285565"/>
                </a:lnTo>
                <a:lnTo>
                  <a:pt x="735019" y="283632"/>
                </a:lnTo>
                <a:lnTo>
                  <a:pt x="789378" y="281146"/>
                </a:lnTo>
                <a:lnTo>
                  <a:pt x="840022" y="278107"/>
                </a:lnTo>
                <a:lnTo>
                  <a:pt x="886209" y="274516"/>
                </a:lnTo>
                <a:lnTo>
                  <a:pt x="927195" y="270373"/>
                </a:lnTo>
                <a:lnTo>
                  <a:pt x="990593" y="260429"/>
                </a:lnTo>
                <a:lnTo>
                  <a:pt x="990593" y="37290"/>
                </a:lnTo>
                <a:lnTo>
                  <a:pt x="584193" y="8277"/>
                </a:lnTo>
                <a:lnTo>
                  <a:pt x="528035" y="5072"/>
                </a:lnTo>
                <a:lnTo>
                  <a:pt x="474656" y="2559"/>
                </a:lnTo>
                <a:lnTo>
                  <a:pt x="425245" y="919"/>
                </a:lnTo>
                <a:lnTo>
                  <a:pt x="380993" y="333"/>
                </a:lnTo>
                <a:lnTo>
                  <a:pt x="260741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06" y="984885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0" y="299212"/>
                </a:lnTo>
                <a:lnTo>
                  <a:pt x="28355" y="306270"/>
                </a:lnTo>
                <a:lnTo>
                  <a:pt x="104382" y="318157"/>
                </a:lnTo>
                <a:lnTo>
                  <a:pt x="150568" y="322986"/>
                </a:lnTo>
                <a:lnTo>
                  <a:pt x="201211" y="327072"/>
                </a:lnTo>
                <a:lnTo>
                  <a:pt x="255570" y="330415"/>
                </a:lnTo>
                <a:lnTo>
                  <a:pt x="312901" y="333016"/>
                </a:lnTo>
                <a:lnTo>
                  <a:pt x="372460" y="334873"/>
                </a:lnTo>
                <a:lnTo>
                  <a:pt x="433506" y="335988"/>
                </a:lnTo>
                <a:lnTo>
                  <a:pt x="495294" y="336359"/>
                </a:lnTo>
                <a:lnTo>
                  <a:pt x="557082" y="335988"/>
                </a:lnTo>
                <a:lnTo>
                  <a:pt x="618128" y="334873"/>
                </a:lnTo>
                <a:lnTo>
                  <a:pt x="677688" y="333016"/>
                </a:lnTo>
                <a:lnTo>
                  <a:pt x="735019" y="330415"/>
                </a:lnTo>
                <a:lnTo>
                  <a:pt x="789378" y="327072"/>
                </a:lnTo>
                <a:lnTo>
                  <a:pt x="840022" y="322986"/>
                </a:lnTo>
                <a:lnTo>
                  <a:pt x="886209" y="318157"/>
                </a:lnTo>
                <a:lnTo>
                  <a:pt x="927195" y="312585"/>
                </a:lnTo>
                <a:lnTo>
                  <a:pt x="990593" y="299212"/>
                </a:lnTo>
                <a:lnTo>
                  <a:pt x="990593" y="20507"/>
                </a:lnTo>
                <a:lnTo>
                  <a:pt x="500232" y="20507"/>
                </a:lnTo>
                <a:lnTo>
                  <a:pt x="443794" y="20386"/>
                </a:lnTo>
                <a:lnTo>
                  <a:pt x="382931" y="19502"/>
                </a:lnTo>
                <a:lnTo>
                  <a:pt x="317293" y="17751"/>
                </a:lnTo>
                <a:lnTo>
                  <a:pt x="246531" y="15029"/>
                </a:lnTo>
                <a:lnTo>
                  <a:pt x="170295" y="11233"/>
                </a:lnTo>
                <a:lnTo>
                  <a:pt x="88235" y="6258"/>
                </a:lnTo>
                <a:lnTo>
                  <a:pt x="0" y="0"/>
                </a:lnTo>
                <a:close/>
              </a:path>
              <a:path w="990600" h="336550">
                <a:moveTo>
                  <a:pt x="990593" y="0"/>
                </a:moveTo>
                <a:lnTo>
                  <a:pt x="959817" y="329"/>
                </a:lnTo>
                <a:lnTo>
                  <a:pt x="929166" y="1248"/>
                </a:lnTo>
                <a:lnTo>
                  <a:pt x="898292" y="2652"/>
                </a:lnTo>
                <a:lnTo>
                  <a:pt x="728313" y="13313"/>
                </a:lnTo>
                <a:lnTo>
                  <a:pt x="646503" y="17335"/>
                </a:lnTo>
                <a:lnTo>
                  <a:pt x="601237" y="18878"/>
                </a:lnTo>
                <a:lnTo>
                  <a:pt x="552597" y="19970"/>
                </a:lnTo>
                <a:lnTo>
                  <a:pt x="500232" y="20507"/>
                </a:lnTo>
                <a:lnTo>
                  <a:pt x="990593" y="20507"/>
                </a:lnTo>
                <a:lnTo>
                  <a:pt x="990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387" y="670051"/>
            <a:ext cx="990600" cy="433705"/>
          </a:xfrm>
          <a:custGeom>
            <a:avLst/>
            <a:gdLst/>
            <a:ahLst/>
            <a:cxnLst/>
            <a:rect l="l" t="t" r="r" b="b"/>
            <a:pathLst>
              <a:path w="990600" h="433705">
                <a:moveTo>
                  <a:pt x="990600" y="0"/>
                </a:moveTo>
                <a:lnTo>
                  <a:pt x="0" y="0"/>
                </a:lnTo>
                <a:lnTo>
                  <a:pt x="0" y="433324"/>
                </a:lnTo>
                <a:lnTo>
                  <a:pt x="40856" y="432319"/>
                </a:lnTo>
                <a:lnTo>
                  <a:pt x="86606" y="429542"/>
                </a:lnTo>
                <a:lnTo>
                  <a:pt x="136326" y="425346"/>
                </a:lnTo>
                <a:lnTo>
                  <a:pt x="412044" y="395506"/>
                </a:lnTo>
                <a:lnTo>
                  <a:pt x="466129" y="390247"/>
                </a:lnTo>
                <a:lnTo>
                  <a:pt x="517701" y="386051"/>
                </a:lnTo>
                <a:lnTo>
                  <a:pt x="565833" y="383274"/>
                </a:lnTo>
                <a:lnTo>
                  <a:pt x="609600" y="382270"/>
                </a:lnTo>
                <a:lnTo>
                  <a:pt x="990600" y="382270"/>
                </a:lnTo>
                <a:lnTo>
                  <a:pt x="990600" y="0"/>
                </a:lnTo>
                <a:close/>
              </a:path>
              <a:path w="990600" h="433705">
                <a:moveTo>
                  <a:pt x="990600" y="382270"/>
                </a:moveTo>
                <a:lnTo>
                  <a:pt x="609600" y="382270"/>
                </a:lnTo>
                <a:lnTo>
                  <a:pt x="667122" y="382369"/>
                </a:lnTo>
                <a:lnTo>
                  <a:pt x="717351" y="383067"/>
                </a:lnTo>
                <a:lnTo>
                  <a:pt x="762520" y="384962"/>
                </a:lnTo>
                <a:lnTo>
                  <a:pt x="804862" y="388651"/>
                </a:lnTo>
                <a:lnTo>
                  <a:pt x="846608" y="394734"/>
                </a:lnTo>
                <a:lnTo>
                  <a:pt x="889992" y="403808"/>
                </a:lnTo>
                <a:lnTo>
                  <a:pt x="937245" y="416472"/>
                </a:lnTo>
                <a:lnTo>
                  <a:pt x="990600" y="433324"/>
                </a:lnTo>
                <a:lnTo>
                  <a:pt x="990600" y="38227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975" y="387840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4">
                <a:moveTo>
                  <a:pt x="261542" y="0"/>
                </a:moveTo>
                <a:lnTo>
                  <a:pt x="206048" y="171"/>
                </a:lnTo>
                <a:lnTo>
                  <a:pt x="154075" y="1426"/>
                </a:lnTo>
                <a:lnTo>
                  <a:pt x="106552" y="3938"/>
                </a:lnTo>
                <a:lnTo>
                  <a:pt x="64412" y="7876"/>
                </a:lnTo>
                <a:lnTo>
                  <a:pt x="0" y="20718"/>
                </a:lnTo>
                <a:lnTo>
                  <a:pt x="0" y="303293"/>
                </a:lnTo>
                <a:lnTo>
                  <a:pt x="30184" y="313111"/>
                </a:lnTo>
                <a:lnTo>
                  <a:pt x="68968" y="319521"/>
                </a:lnTo>
                <a:lnTo>
                  <a:pt x="114895" y="323010"/>
                </a:lnTo>
                <a:lnTo>
                  <a:pt x="166511" y="324065"/>
                </a:lnTo>
                <a:lnTo>
                  <a:pt x="222360" y="323172"/>
                </a:lnTo>
                <a:lnTo>
                  <a:pt x="280987" y="320819"/>
                </a:lnTo>
                <a:lnTo>
                  <a:pt x="514173" y="306539"/>
                </a:lnTo>
                <a:lnTo>
                  <a:pt x="564863" y="304186"/>
                </a:lnTo>
                <a:lnTo>
                  <a:pt x="609600" y="303293"/>
                </a:lnTo>
                <a:lnTo>
                  <a:pt x="990600" y="303293"/>
                </a:lnTo>
                <a:lnTo>
                  <a:pt x="990600" y="20718"/>
                </a:lnTo>
                <a:lnTo>
                  <a:pt x="838200" y="20718"/>
                </a:lnTo>
                <a:lnTo>
                  <a:pt x="805396" y="20262"/>
                </a:lnTo>
                <a:lnTo>
                  <a:pt x="379371" y="2225"/>
                </a:lnTo>
                <a:lnTo>
                  <a:pt x="319627" y="741"/>
                </a:lnTo>
                <a:lnTo>
                  <a:pt x="261542" y="0"/>
                </a:lnTo>
                <a:close/>
              </a:path>
              <a:path w="990600" h="324484">
                <a:moveTo>
                  <a:pt x="990600" y="303293"/>
                </a:moveTo>
                <a:lnTo>
                  <a:pt x="609600" y="303293"/>
                </a:lnTo>
                <a:lnTo>
                  <a:pt x="670768" y="305210"/>
                </a:lnTo>
                <a:lnTo>
                  <a:pt x="729853" y="309865"/>
                </a:lnTo>
                <a:lnTo>
                  <a:pt x="838200" y="320819"/>
                </a:lnTo>
                <a:lnTo>
                  <a:pt x="885676" y="323831"/>
                </a:lnTo>
                <a:lnTo>
                  <a:pt x="927496" y="323010"/>
                </a:lnTo>
                <a:lnTo>
                  <a:pt x="962769" y="316712"/>
                </a:lnTo>
                <a:lnTo>
                  <a:pt x="990600" y="3032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3337" y="3921759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8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0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8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068" y="3534283"/>
            <a:ext cx="990600" cy="453390"/>
          </a:xfrm>
          <a:custGeom>
            <a:avLst/>
            <a:gdLst/>
            <a:ahLst/>
            <a:cxnLst/>
            <a:rect l="l" t="t" r="r" b="b"/>
            <a:pathLst>
              <a:path w="990600" h="453389">
                <a:moveTo>
                  <a:pt x="990606" y="417439"/>
                </a:moveTo>
                <a:lnTo>
                  <a:pt x="204219" y="417439"/>
                </a:lnTo>
                <a:lnTo>
                  <a:pt x="260155" y="418699"/>
                </a:lnTo>
                <a:lnTo>
                  <a:pt x="317186" y="421172"/>
                </a:lnTo>
                <a:lnTo>
                  <a:pt x="374884" y="424587"/>
                </a:lnTo>
                <a:lnTo>
                  <a:pt x="658373" y="446188"/>
                </a:lnTo>
                <a:lnTo>
                  <a:pt x="711071" y="449498"/>
                </a:lnTo>
                <a:lnTo>
                  <a:pt x="761434" y="451832"/>
                </a:lnTo>
                <a:lnTo>
                  <a:pt x="809035" y="452917"/>
                </a:lnTo>
                <a:lnTo>
                  <a:pt x="853446" y="452479"/>
                </a:lnTo>
                <a:lnTo>
                  <a:pt x="894237" y="450244"/>
                </a:lnTo>
                <a:lnTo>
                  <a:pt x="930979" y="445939"/>
                </a:lnTo>
                <a:lnTo>
                  <a:pt x="963245" y="439289"/>
                </a:lnTo>
                <a:lnTo>
                  <a:pt x="990606" y="430021"/>
                </a:lnTo>
                <a:lnTo>
                  <a:pt x="990606" y="417439"/>
                </a:lnTo>
                <a:close/>
              </a:path>
              <a:path w="990600" h="453389">
                <a:moveTo>
                  <a:pt x="990606" y="0"/>
                </a:moveTo>
                <a:lnTo>
                  <a:pt x="0" y="0"/>
                </a:lnTo>
                <a:lnTo>
                  <a:pt x="0" y="430021"/>
                </a:lnTo>
                <a:lnTo>
                  <a:pt x="47268" y="423686"/>
                </a:lnTo>
                <a:lnTo>
                  <a:pt x="97347" y="419659"/>
                </a:lnTo>
                <a:lnTo>
                  <a:pt x="149806" y="417668"/>
                </a:lnTo>
                <a:lnTo>
                  <a:pt x="990606" y="417439"/>
                </a:lnTo>
                <a:lnTo>
                  <a:pt x="99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2862" y="2399714"/>
            <a:ext cx="990600" cy="289560"/>
          </a:xfrm>
          <a:custGeom>
            <a:avLst/>
            <a:gdLst/>
            <a:ahLst/>
            <a:cxnLst/>
            <a:rect l="l" t="t" r="r" b="b"/>
            <a:pathLst>
              <a:path w="990600" h="289560">
                <a:moveTo>
                  <a:pt x="260746" y="0"/>
                </a:moveTo>
                <a:lnTo>
                  <a:pt x="204638" y="579"/>
                </a:lnTo>
                <a:lnTo>
                  <a:pt x="152400" y="2538"/>
                </a:lnTo>
                <a:lnTo>
                  <a:pt x="104923" y="6538"/>
                </a:lnTo>
                <a:lnTo>
                  <a:pt x="63103" y="13243"/>
                </a:lnTo>
                <a:lnTo>
                  <a:pt x="0" y="37415"/>
                </a:lnTo>
                <a:lnTo>
                  <a:pt x="0" y="261443"/>
                </a:lnTo>
                <a:lnTo>
                  <a:pt x="63398" y="271456"/>
                </a:lnTo>
                <a:lnTo>
                  <a:pt x="104384" y="275628"/>
                </a:lnTo>
                <a:lnTo>
                  <a:pt x="150571" y="279243"/>
                </a:lnTo>
                <a:lnTo>
                  <a:pt x="201215" y="282303"/>
                </a:lnTo>
                <a:lnTo>
                  <a:pt x="255574" y="284806"/>
                </a:lnTo>
                <a:lnTo>
                  <a:pt x="312905" y="286753"/>
                </a:lnTo>
                <a:lnTo>
                  <a:pt x="372465" y="288143"/>
                </a:lnTo>
                <a:lnTo>
                  <a:pt x="495299" y="289256"/>
                </a:lnTo>
                <a:lnTo>
                  <a:pt x="618134" y="288143"/>
                </a:lnTo>
                <a:lnTo>
                  <a:pt x="677694" y="286753"/>
                </a:lnTo>
                <a:lnTo>
                  <a:pt x="735025" y="284806"/>
                </a:lnTo>
                <a:lnTo>
                  <a:pt x="789384" y="282303"/>
                </a:lnTo>
                <a:lnTo>
                  <a:pt x="840028" y="279243"/>
                </a:lnTo>
                <a:lnTo>
                  <a:pt x="886215" y="275628"/>
                </a:lnTo>
                <a:lnTo>
                  <a:pt x="927201" y="271456"/>
                </a:lnTo>
                <a:lnTo>
                  <a:pt x="990600" y="261443"/>
                </a:lnTo>
                <a:lnTo>
                  <a:pt x="990600" y="37415"/>
                </a:lnTo>
                <a:lnTo>
                  <a:pt x="584200" y="8308"/>
                </a:lnTo>
                <a:lnTo>
                  <a:pt x="528042" y="5089"/>
                </a:lnTo>
                <a:lnTo>
                  <a:pt x="474662" y="2566"/>
                </a:lnTo>
                <a:lnTo>
                  <a:pt x="425251" y="920"/>
                </a:lnTo>
                <a:lnTo>
                  <a:pt x="381000" y="331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862" y="3223132"/>
            <a:ext cx="990600" cy="335280"/>
          </a:xfrm>
          <a:custGeom>
            <a:avLst/>
            <a:gdLst/>
            <a:ahLst/>
            <a:cxnLst/>
            <a:rect l="l" t="t" r="r" b="b"/>
            <a:pathLst>
              <a:path w="990600" h="335279">
                <a:moveTo>
                  <a:pt x="0" y="0"/>
                </a:moveTo>
                <a:lnTo>
                  <a:pt x="0" y="298195"/>
                </a:lnTo>
                <a:lnTo>
                  <a:pt x="28355" y="305217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5"/>
                </a:lnTo>
                <a:lnTo>
                  <a:pt x="990600" y="20395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close/>
              </a:path>
              <a:path w="990600" h="335279">
                <a:moveTo>
                  <a:pt x="990600" y="0"/>
                </a:moveTo>
                <a:lnTo>
                  <a:pt x="959823" y="327"/>
                </a:lnTo>
                <a:lnTo>
                  <a:pt x="929173" y="1241"/>
                </a:lnTo>
                <a:lnTo>
                  <a:pt x="898299" y="2637"/>
                </a:lnTo>
                <a:lnTo>
                  <a:pt x="728319" y="13240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990600" y="20395"/>
                </a:lnTo>
                <a:lnTo>
                  <a:pt x="990600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2862" y="2927857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97"/>
                </a:lnTo>
                <a:lnTo>
                  <a:pt x="40856" y="427505"/>
                </a:lnTo>
                <a:lnTo>
                  <a:pt x="86606" y="424763"/>
                </a:lnTo>
                <a:lnTo>
                  <a:pt x="136326" y="420620"/>
                </a:lnTo>
                <a:lnTo>
                  <a:pt x="412044" y="391150"/>
                </a:lnTo>
                <a:lnTo>
                  <a:pt x="466129" y="385956"/>
                </a:lnTo>
                <a:lnTo>
                  <a:pt x="517701" y="381813"/>
                </a:lnTo>
                <a:lnTo>
                  <a:pt x="565833" y="379071"/>
                </a:lnTo>
                <a:lnTo>
                  <a:pt x="609600" y="378078"/>
                </a:lnTo>
                <a:lnTo>
                  <a:pt x="990600" y="378078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78"/>
                </a:moveTo>
                <a:lnTo>
                  <a:pt x="609600" y="378078"/>
                </a:lnTo>
                <a:lnTo>
                  <a:pt x="667122" y="378177"/>
                </a:lnTo>
                <a:lnTo>
                  <a:pt x="717351" y="378866"/>
                </a:lnTo>
                <a:lnTo>
                  <a:pt x="762520" y="380737"/>
                </a:lnTo>
                <a:lnTo>
                  <a:pt x="804862" y="384381"/>
                </a:lnTo>
                <a:lnTo>
                  <a:pt x="846608" y="390388"/>
                </a:lnTo>
                <a:lnTo>
                  <a:pt x="889992" y="399349"/>
                </a:lnTo>
                <a:lnTo>
                  <a:pt x="937245" y="411855"/>
                </a:lnTo>
                <a:lnTo>
                  <a:pt x="990600" y="428497"/>
                </a:lnTo>
                <a:lnTo>
                  <a:pt x="990600" y="37807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2862" y="2633778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30"/>
                </a:lnTo>
                <a:lnTo>
                  <a:pt x="106552" y="3948"/>
                </a:lnTo>
                <a:lnTo>
                  <a:pt x="64412" y="7897"/>
                </a:lnTo>
                <a:lnTo>
                  <a:pt x="0" y="20775"/>
                </a:lnTo>
                <a:lnTo>
                  <a:pt x="0" y="303350"/>
                </a:lnTo>
                <a:lnTo>
                  <a:pt x="30184" y="313167"/>
                </a:lnTo>
                <a:lnTo>
                  <a:pt x="68968" y="319577"/>
                </a:lnTo>
                <a:lnTo>
                  <a:pt x="114895" y="323066"/>
                </a:lnTo>
                <a:lnTo>
                  <a:pt x="166511" y="324121"/>
                </a:lnTo>
                <a:lnTo>
                  <a:pt x="222360" y="323229"/>
                </a:lnTo>
                <a:lnTo>
                  <a:pt x="280987" y="320876"/>
                </a:lnTo>
                <a:lnTo>
                  <a:pt x="514173" y="306595"/>
                </a:lnTo>
                <a:lnTo>
                  <a:pt x="564863" y="304242"/>
                </a:lnTo>
                <a:lnTo>
                  <a:pt x="609600" y="303350"/>
                </a:lnTo>
                <a:lnTo>
                  <a:pt x="990600" y="303350"/>
                </a:lnTo>
                <a:lnTo>
                  <a:pt x="990600" y="20775"/>
                </a:lnTo>
                <a:lnTo>
                  <a:pt x="838200" y="20775"/>
                </a:lnTo>
                <a:lnTo>
                  <a:pt x="805396" y="20317"/>
                </a:lnTo>
                <a:lnTo>
                  <a:pt x="379371" y="2232"/>
                </a:lnTo>
                <a:lnTo>
                  <a:pt x="319627" y="744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50"/>
                </a:moveTo>
                <a:lnTo>
                  <a:pt x="609600" y="303350"/>
                </a:lnTo>
                <a:lnTo>
                  <a:pt x="670768" y="305266"/>
                </a:lnTo>
                <a:lnTo>
                  <a:pt x="729853" y="309922"/>
                </a:lnTo>
                <a:lnTo>
                  <a:pt x="838200" y="320876"/>
                </a:lnTo>
                <a:lnTo>
                  <a:pt x="885676" y="323888"/>
                </a:lnTo>
                <a:lnTo>
                  <a:pt x="927496" y="323066"/>
                </a:lnTo>
                <a:lnTo>
                  <a:pt x="962769" y="316768"/>
                </a:lnTo>
                <a:lnTo>
                  <a:pt x="990600" y="30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1750" y="4954904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0481" y="4536440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5">
                <a:moveTo>
                  <a:pt x="990593" y="419410"/>
                </a:moveTo>
                <a:lnTo>
                  <a:pt x="204212" y="419410"/>
                </a:lnTo>
                <a:lnTo>
                  <a:pt x="260147" y="420677"/>
                </a:lnTo>
                <a:lnTo>
                  <a:pt x="317178" y="423164"/>
                </a:lnTo>
                <a:lnTo>
                  <a:pt x="374875" y="426597"/>
                </a:lnTo>
                <a:lnTo>
                  <a:pt x="658362" y="448312"/>
                </a:lnTo>
                <a:lnTo>
                  <a:pt x="711058" y="451638"/>
                </a:lnTo>
                <a:lnTo>
                  <a:pt x="761422" y="453984"/>
                </a:lnTo>
                <a:lnTo>
                  <a:pt x="809023" y="455074"/>
                </a:lnTo>
                <a:lnTo>
                  <a:pt x="853433" y="454633"/>
                </a:lnTo>
                <a:lnTo>
                  <a:pt x="894224" y="452386"/>
                </a:lnTo>
                <a:lnTo>
                  <a:pt x="930967" y="448057"/>
                </a:lnTo>
                <a:lnTo>
                  <a:pt x="963233" y="441371"/>
                </a:lnTo>
                <a:lnTo>
                  <a:pt x="990593" y="432054"/>
                </a:lnTo>
                <a:lnTo>
                  <a:pt x="990593" y="419410"/>
                </a:lnTo>
                <a:close/>
              </a:path>
              <a:path w="990600" h="455295">
                <a:moveTo>
                  <a:pt x="990593" y="0"/>
                </a:moveTo>
                <a:lnTo>
                  <a:pt x="0" y="0"/>
                </a:lnTo>
                <a:lnTo>
                  <a:pt x="0" y="432054"/>
                </a:lnTo>
                <a:lnTo>
                  <a:pt x="47266" y="425686"/>
                </a:lnTo>
                <a:lnTo>
                  <a:pt x="97343" y="421640"/>
                </a:lnTo>
                <a:lnTo>
                  <a:pt x="149801" y="419640"/>
                </a:lnTo>
                <a:lnTo>
                  <a:pt x="990593" y="419410"/>
                </a:lnTo>
                <a:lnTo>
                  <a:pt x="99059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2543" y="5650797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89">
                <a:moveTo>
                  <a:pt x="260752" y="0"/>
                </a:moveTo>
                <a:lnTo>
                  <a:pt x="204643" y="561"/>
                </a:lnTo>
                <a:lnTo>
                  <a:pt x="152403" y="2497"/>
                </a:lnTo>
                <a:lnTo>
                  <a:pt x="104925" y="6471"/>
                </a:lnTo>
                <a:lnTo>
                  <a:pt x="63104" y="13146"/>
                </a:lnTo>
                <a:lnTo>
                  <a:pt x="0" y="37252"/>
                </a:lnTo>
                <a:lnTo>
                  <a:pt x="0" y="260366"/>
                </a:lnTo>
                <a:lnTo>
                  <a:pt x="63400" y="270334"/>
                </a:lnTo>
                <a:lnTo>
                  <a:pt x="104386" y="274487"/>
                </a:lnTo>
                <a:lnTo>
                  <a:pt x="150574" y="278087"/>
                </a:lnTo>
                <a:lnTo>
                  <a:pt x="201219" y="281133"/>
                </a:lnTo>
                <a:lnTo>
                  <a:pt x="255578" y="283625"/>
                </a:lnTo>
                <a:lnTo>
                  <a:pt x="312910" y="285563"/>
                </a:lnTo>
                <a:lnTo>
                  <a:pt x="372470" y="286948"/>
                </a:lnTo>
                <a:lnTo>
                  <a:pt x="495305" y="288055"/>
                </a:lnTo>
                <a:lnTo>
                  <a:pt x="618140" y="286948"/>
                </a:lnTo>
                <a:lnTo>
                  <a:pt x="677700" y="285563"/>
                </a:lnTo>
                <a:lnTo>
                  <a:pt x="735031" y="283625"/>
                </a:lnTo>
                <a:lnTo>
                  <a:pt x="789390" y="281133"/>
                </a:lnTo>
                <a:lnTo>
                  <a:pt x="840035" y="278087"/>
                </a:lnTo>
                <a:lnTo>
                  <a:pt x="886221" y="274487"/>
                </a:lnTo>
                <a:lnTo>
                  <a:pt x="927207" y="270334"/>
                </a:lnTo>
                <a:lnTo>
                  <a:pt x="990606" y="260366"/>
                </a:lnTo>
                <a:lnTo>
                  <a:pt x="990606" y="37252"/>
                </a:lnTo>
                <a:lnTo>
                  <a:pt x="584206" y="8275"/>
                </a:lnTo>
                <a:lnTo>
                  <a:pt x="474668" y="2568"/>
                </a:lnTo>
                <a:lnTo>
                  <a:pt x="425257" y="931"/>
                </a:lnTo>
                <a:lnTo>
                  <a:pt x="381006" y="346"/>
                </a:lnTo>
                <a:lnTo>
                  <a:pt x="26075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1750" y="6506883"/>
            <a:ext cx="992505" cy="346710"/>
          </a:xfrm>
          <a:custGeom>
            <a:avLst/>
            <a:gdLst/>
            <a:ahLst/>
            <a:cxnLst/>
            <a:rect l="l" t="t" r="r" b="b"/>
            <a:pathLst>
              <a:path w="992505" h="346709">
                <a:moveTo>
                  <a:pt x="0" y="0"/>
                </a:moveTo>
                <a:lnTo>
                  <a:pt x="9525" y="346354"/>
                </a:lnTo>
                <a:lnTo>
                  <a:pt x="992187" y="346354"/>
                </a:lnTo>
                <a:lnTo>
                  <a:pt x="990694" y="20592"/>
                </a:lnTo>
                <a:lnTo>
                  <a:pt x="500237" y="20592"/>
                </a:lnTo>
                <a:lnTo>
                  <a:pt x="443798" y="20470"/>
                </a:lnTo>
                <a:lnTo>
                  <a:pt x="382934" y="19582"/>
                </a:lnTo>
                <a:lnTo>
                  <a:pt x="317296" y="17824"/>
                </a:lnTo>
                <a:lnTo>
                  <a:pt x="246534" y="15091"/>
                </a:lnTo>
                <a:lnTo>
                  <a:pt x="170297" y="11279"/>
                </a:lnTo>
                <a:lnTo>
                  <a:pt x="88236" y="6283"/>
                </a:lnTo>
                <a:lnTo>
                  <a:pt x="0" y="0"/>
                </a:lnTo>
                <a:close/>
              </a:path>
              <a:path w="992505" h="346709">
                <a:moveTo>
                  <a:pt x="990600" y="0"/>
                </a:moveTo>
                <a:lnTo>
                  <a:pt x="959823" y="330"/>
                </a:lnTo>
                <a:lnTo>
                  <a:pt x="929173" y="1253"/>
                </a:lnTo>
                <a:lnTo>
                  <a:pt x="898299" y="2663"/>
                </a:lnTo>
                <a:lnTo>
                  <a:pt x="728319" y="13368"/>
                </a:lnTo>
                <a:lnTo>
                  <a:pt x="646509" y="17406"/>
                </a:lnTo>
                <a:lnTo>
                  <a:pt x="601243" y="18956"/>
                </a:lnTo>
                <a:lnTo>
                  <a:pt x="552602" y="20052"/>
                </a:lnTo>
                <a:lnTo>
                  <a:pt x="500237" y="20592"/>
                </a:lnTo>
                <a:lnTo>
                  <a:pt x="990694" y="20592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3812" y="6190284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85"/>
                </a:lnTo>
                <a:lnTo>
                  <a:pt x="40856" y="427493"/>
                </a:lnTo>
                <a:lnTo>
                  <a:pt x="86606" y="424750"/>
                </a:lnTo>
                <a:lnTo>
                  <a:pt x="136326" y="420607"/>
                </a:lnTo>
                <a:lnTo>
                  <a:pt x="412044" y="391137"/>
                </a:lnTo>
                <a:lnTo>
                  <a:pt x="466129" y="385944"/>
                </a:lnTo>
                <a:lnTo>
                  <a:pt x="517701" y="381801"/>
                </a:lnTo>
                <a:lnTo>
                  <a:pt x="565833" y="379058"/>
                </a:lnTo>
                <a:lnTo>
                  <a:pt x="609600" y="378066"/>
                </a:lnTo>
                <a:lnTo>
                  <a:pt x="990600" y="378066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66"/>
                </a:moveTo>
                <a:lnTo>
                  <a:pt x="609600" y="378066"/>
                </a:lnTo>
                <a:lnTo>
                  <a:pt x="667122" y="378164"/>
                </a:lnTo>
                <a:lnTo>
                  <a:pt x="717351" y="378854"/>
                </a:lnTo>
                <a:lnTo>
                  <a:pt x="762520" y="380725"/>
                </a:lnTo>
                <a:lnTo>
                  <a:pt x="804862" y="384368"/>
                </a:lnTo>
                <a:lnTo>
                  <a:pt x="846608" y="390375"/>
                </a:lnTo>
                <a:lnTo>
                  <a:pt x="889992" y="399336"/>
                </a:lnTo>
                <a:lnTo>
                  <a:pt x="937245" y="411843"/>
                </a:lnTo>
                <a:lnTo>
                  <a:pt x="990600" y="428485"/>
                </a:lnTo>
                <a:lnTo>
                  <a:pt x="990600" y="378066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812" y="5900911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27"/>
                </a:lnTo>
                <a:lnTo>
                  <a:pt x="106552" y="3940"/>
                </a:lnTo>
                <a:lnTo>
                  <a:pt x="64412" y="7880"/>
                </a:lnTo>
                <a:lnTo>
                  <a:pt x="0" y="20729"/>
                </a:lnTo>
                <a:lnTo>
                  <a:pt x="0" y="303330"/>
                </a:lnTo>
                <a:lnTo>
                  <a:pt x="30184" y="313150"/>
                </a:lnTo>
                <a:lnTo>
                  <a:pt x="68968" y="319562"/>
                </a:lnTo>
                <a:lnTo>
                  <a:pt x="114895" y="323052"/>
                </a:lnTo>
                <a:lnTo>
                  <a:pt x="166511" y="324107"/>
                </a:lnTo>
                <a:lnTo>
                  <a:pt x="222360" y="323214"/>
                </a:lnTo>
                <a:lnTo>
                  <a:pt x="280987" y="320861"/>
                </a:lnTo>
                <a:lnTo>
                  <a:pt x="514173" y="306576"/>
                </a:lnTo>
                <a:lnTo>
                  <a:pt x="564863" y="304223"/>
                </a:lnTo>
                <a:lnTo>
                  <a:pt x="609600" y="303330"/>
                </a:lnTo>
                <a:lnTo>
                  <a:pt x="990600" y="303330"/>
                </a:lnTo>
                <a:lnTo>
                  <a:pt x="990600" y="20729"/>
                </a:lnTo>
                <a:lnTo>
                  <a:pt x="838200" y="20729"/>
                </a:lnTo>
                <a:lnTo>
                  <a:pt x="805396" y="20273"/>
                </a:lnTo>
                <a:lnTo>
                  <a:pt x="379371" y="2227"/>
                </a:lnTo>
                <a:lnTo>
                  <a:pt x="319627" y="742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30"/>
                </a:moveTo>
                <a:lnTo>
                  <a:pt x="609600" y="303330"/>
                </a:lnTo>
                <a:lnTo>
                  <a:pt x="670768" y="305247"/>
                </a:lnTo>
                <a:lnTo>
                  <a:pt x="729853" y="309904"/>
                </a:lnTo>
                <a:lnTo>
                  <a:pt x="838200" y="320861"/>
                </a:lnTo>
                <a:lnTo>
                  <a:pt x="885676" y="323874"/>
                </a:lnTo>
                <a:lnTo>
                  <a:pt x="927496" y="323052"/>
                </a:lnTo>
                <a:lnTo>
                  <a:pt x="962769" y="316752"/>
                </a:lnTo>
                <a:lnTo>
                  <a:pt x="990600" y="30333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2" y="73151"/>
            <a:ext cx="9070848" cy="6784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845" y="254635"/>
            <a:ext cx="181737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684" y="1211021"/>
            <a:ext cx="8704630" cy="408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0298" y="6445641"/>
            <a:ext cx="168084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06" y="2488438"/>
            <a:ext cx="9120505" cy="990600"/>
          </a:xfrm>
          <a:custGeom>
            <a:avLst/>
            <a:gdLst/>
            <a:ahLst/>
            <a:cxnLst/>
            <a:rect l="l" t="t" r="r" b="b"/>
            <a:pathLst>
              <a:path w="9120505" h="990600">
                <a:moveTo>
                  <a:pt x="0" y="990600"/>
                </a:moveTo>
                <a:lnTo>
                  <a:pt x="9120124" y="990600"/>
                </a:lnTo>
                <a:lnTo>
                  <a:pt x="9120124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1079" y="2488438"/>
            <a:ext cx="600075" cy="990600"/>
          </a:xfrm>
          <a:custGeom>
            <a:avLst/>
            <a:gdLst/>
            <a:ahLst/>
            <a:cxnLst/>
            <a:rect l="l" t="t" r="r" b="b"/>
            <a:pathLst>
              <a:path w="600075" h="990600">
                <a:moveTo>
                  <a:pt x="599907" y="0"/>
                </a:moveTo>
                <a:lnTo>
                  <a:pt x="26502" y="0"/>
                </a:lnTo>
                <a:lnTo>
                  <a:pt x="15314" y="22409"/>
                </a:lnTo>
                <a:lnTo>
                  <a:pt x="7401" y="44826"/>
                </a:lnTo>
                <a:lnTo>
                  <a:pt x="2432" y="67573"/>
                </a:lnTo>
                <a:lnTo>
                  <a:pt x="75" y="90970"/>
                </a:lnTo>
                <a:lnTo>
                  <a:pt x="0" y="115341"/>
                </a:lnTo>
                <a:lnTo>
                  <a:pt x="1873" y="141007"/>
                </a:lnTo>
                <a:lnTo>
                  <a:pt x="5365" y="168290"/>
                </a:lnTo>
                <a:lnTo>
                  <a:pt x="10144" y="197513"/>
                </a:lnTo>
                <a:lnTo>
                  <a:pt x="15877" y="228997"/>
                </a:lnTo>
                <a:lnTo>
                  <a:pt x="22234" y="263064"/>
                </a:lnTo>
                <a:lnTo>
                  <a:pt x="28884" y="300037"/>
                </a:lnTo>
                <a:lnTo>
                  <a:pt x="35494" y="340237"/>
                </a:lnTo>
                <a:lnTo>
                  <a:pt x="41733" y="383987"/>
                </a:lnTo>
                <a:lnTo>
                  <a:pt x="47269" y="431609"/>
                </a:lnTo>
                <a:lnTo>
                  <a:pt x="51772" y="483424"/>
                </a:lnTo>
                <a:lnTo>
                  <a:pt x="54910" y="539754"/>
                </a:lnTo>
                <a:lnTo>
                  <a:pt x="56351" y="600923"/>
                </a:lnTo>
                <a:lnTo>
                  <a:pt x="55764" y="667250"/>
                </a:lnTo>
                <a:lnTo>
                  <a:pt x="52817" y="739060"/>
                </a:lnTo>
                <a:lnTo>
                  <a:pt x="47178" y="816673"/>
                </a:lnTo>
                <a:lnTo>
                  <a:pt x="38517" y="900413"/>
                </a:lnTo>
                <a:lnTo>
                  <a:pt x="26502" y="990600"/>
                </a:lnTo>
                <a:lnTo>
                  <a:pt x="599907" y="990600"/>
                </a:lnTo>
                <a:lnTo>
                  <a:pt x="599907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6025" y="2489200"/>
            <a:ext cx="605790" cy="990600"/>
          </a:xfrm>
          <a:custGeom>
            <a:avLst/>
            <a:gdLst/>
            <a:ahLst/>
            <a:cxnLst/>
            <a:rect l="l" t="t" r="r" b="b"/>
            <a:pathLst>
              <a:path w="605790" h="990600">
                <a:moveTo>
                  <a:pt x="605472" y="0"/>
                </a:moveTo>
                <a:lnTo>
                  <a:pt x="30670" y="0"/>
                </a:lnTo>
                <a:lnTo>
                  <a:pt x="38825" y="44949"/>
                </a:lnTo>
                <a:lnTo>
                  <a:pt x="44160" y="92466"/>
                </a:lnTo>
                <a:lnTo>
                  <a:pt x="46992" y="142180"/>
                </a:lnTo>
                <a:lnTo>
                  <a:pt x="47637" y="193721"/>
                </a:lnTo>
                <a:lnTo>
                  <a:pt x="46412" y="246718"/>
                </a:lnTo>
                <a:lnTo>
                  <a:pt x="43633" y="300801"/>
                </a:lnTo>
                <a:lnTo>
                  <a:pt x="39617" y="355600"/>
                </a:lnTo>
                <a:lnTo>
                  <a:pt x="34679" y="410744"/>
                </a:lnTo>
                <a:lnTo>
                  <a:pt x="29138" y="465864"/>
                </a:lnTo>
                <a:lnTo>
                  <a:pt x="23308" y="520588"/>
                </a:lnTo>
                <a:lnTo>
                  <a:pt x="17506" y="574548"/>
                </a:lnTo>
                <a:lnTo>
                  <a:pt x="12049" y="627372"/>
                </a:lnTo>
                <a:lnTo>
                  <a:pt x="7254" y="678690"/>
                </a:lnTo>
                <a:lnTo>
                  <a:pt x="3436" y="728133"/>
                </a:lnTo>
                <a:lnTo>
                  <a:pt x="912" y="775329"/>
                </a:lnTo>
                <a:lnTo>
                  <a:pt x="0" y="819909"/>
                </a:lnTo>
                <a:lnTo>
                  <a:pt x="1014" y="861501"/>
                </a:lnTo>
                <a:lnTo>
                  <a:pt x="4271" y="899737"/>
                </a:lnTo>
                <a:lnTo>
                  <a:pt x="10089" y="934246"/>
                </a:lnTo>
                <a:lnTo>
                  <a:pt x="18783" y="964656"/>
                </a:lnTo>
                <a:lnTo>
                  <a:pt x="30670" y="990600"/>
                </a:lnTo>
                <a:lnTo>
                  <a:pt x="605472" y="990600"/>
                </a:lnTo>
                <a:lnTo>
                  <a:pt x="60547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7481" y="2496311"/>
            <a:ext cx="384810" cy="990600"/>
          </a:xfrm>
          <a:custGeom>
            <a:avLst/>
            <a:gdLst/>
            <a:ahLst/>
            <a:cxnLst/>
            <a:rect l="l" t="t" r="r" b="b"/>
            <a:pathLst>
              <a:path w="384809" h="990600">
                <a:moveTo>
                  <a:pt x="334517" y="0"/>
                </a:moveTo>
                <a:lnTo>
                  <a:pt x="36956" y="0"/>
                </a:lnTo>
                <a:lnTo>
                  <a:pt x="29935" y="28355"/>
                </a:lnTo>
                <a:lnTo>
                  <a:pt x="18108" y="104384"/>
                </a:lnTo>
                <a:lnTo>
                  <a:pt x="13304" y="150571"/>
                </a:lnTo>
                <a:lnTo>
                  <a:pt x="9239" y="201215"/>
                </a:lnTo>
                <a:lnTo>
                  <a:pt x="5913" y="255574"/>
                </a:lnTo>
                <a:lnTo>
                  <a:pt x="3326" y="312905"/>
                </a:lnTo>
                <a:lnTo>
                  <a:pt x="1478" y="372465"/>
                </a:lnTo>
                <a:lnTo>
                  <a:pt x="369" y="433511"/>
                </a:lnTo>
                <a:lnTo>
                  <a:pt x="0" y="495299"/>
                </a:lnTo>
                <a:lnTo>
                  <a:pt x="369" y="557088"/>
                </a:lnTo>
                <a:lnTo>
                  <a:pt x="1478" y="618134"/>
                </a:lnTo>
                <a:lnTo>
                  <a:pt x="3326" y="677694"/>
                </a:lnTo>
                <a:lnTo>
                  <a:pt x="5913" y="735025"/>
                </a:lnTo>
                <a:lnTo>
                  <a:pt x="9239" y="789384"/>
                </a:lnTo>
                <a:lnTo>
                  <a:pt x="13304" y="840028"/>
                </a:lnTo>
                <a:lnTo>
                  <a:pt x="18108" y="886215"/>
                </a:lnTo>
                <a:lnTo>
                  <a:pt x="23652" y="927201"/>
                </a:lnTo>
                <a:lnTo>
                  <a:pt x="36956" y="990600"/>
                </a:lnTo>
                <a:lnTo>
                  <a:pt x="334517" y="990600"/>
                </a:lnTo>
                <a:lnTo>
                  <a:pt x="337568" y="955079"/>
                </a:lnTo>
                <a:lnTo>
                  <a:pt x="341607" y="912812"/>
                </a:lnTo>
                <a:lnTo>
                  <a:pt x="346396" y="864989"/>
                </a:lnTo>
                <a:lnTo>
                  <a:pt x="351695" y="812800"/>
                </a:lnTo>
                <a:lnTo>
                  <a:pt x="357267" y="757435"/>
                </a:lnTo>
                <a:lnTo>
                  <a:pt x="362870" y="700087"/>
                </a:lnTo>
                <a:lnTo>
                  <a:pt x="368268" y="641945"/>
                </a:lnTo>
                <a:lnTo>
                  <a:pt x="373220" y="584200"/>
                </a:lnTo>
                <a:lnTo>
                  <a:pt x="377487" y="528042"/>
                </a:lnTo>
                <a:lnTo>
                  <a:pt x="380831" y="474662"/>
                </a:lnTo>
                <a:lnTo>
                  <a:pt x="383013" y="425251"/>
                </a:lnTo>
                <a:lnTo>
                  <a:pt x="383793" y="381000"/>
                </a:lnTo>
                <a:lnTo>
                  <a:pt x="384080" y="312905"/>
                </a:lnTo>
                <a:lnTo>
                  <a:pt x="384187" y="255574"/>
                </a:lnTo>
                <a:lnTo>
                  <a:pt x="383506" y="204638"/>
                </a:lnTo>
                <a:lnTo>
                  <a:pt x="380920" y="152400"/>
                </a:lnTo>
                <a:lnTo>
                  <a:pt x="375614" y="104923"/>
                </a:lnTo>
                <a:lnTo>
                  <a:pt x="366702" y="63103"/>
                </a:lnTo>
                <a:lnTo>
                  <a:pt x="353298" y="27830"/>
                </a:lnTo>
                <a:lnTo>
                  <a:pt x="334517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4572" y="2489200"/>
            <a:ext cx="450215" cy="990600"/>
          </a:xfrm>
          <a:custGeom>
            <a:avLst/>
            <a:gdLst/>
            <a:ahLst/>
            <a:cxnLst/>
            <a:rect l="l" t="t" r="r" b="b"/>
            <a:pathLst>
              <a:path w="450215" h="990600">
                <a:moveTo>
                  <a:pt x="450151" y="0"/>
                </a:moveTo>
                <a:lnTo>
                  <a:pt x="49720" y="0"/>
                </a:lnTo>
                <a:lnTo>
                  <a:pt x="40273" y="28355"/>
                </a:lnTo>
                <a:lnTo>
                  <a:pt x="24363" y="104384"/>
                </a:lnTo>
                <a:lnTo>
                  <a:pt x="17899" y="150571"/>
                </a:lnTo>
                <a:lnTo>
                  <a:pt x="12430" y="201215"/>
                </a:lnTo>
                <a:lnTo>
                  <a:pt x="7955" y="255574"/>
                </a:lnTo>
                <a:lnTo>
                  <a:pt x="4474" y="312905"/>
                </a:lnTo>
                <a:lnTo>
                  <a:pt x="1988" y="372465"/>
                </a:lnTo>
                <a:lnTo>
                  <a:pt x="497" y="433511"/>
                </a:lnTo>
                <a:lnTo>
                  <a:pt x="0" y="495299"/>
                </a:lnTo>
                <a:lnTo>
                  <a:pt x="497" y="557088"/>
                </a:lnTo>
                <a:lnTo>
                  <a:pt x="1988" y="618134"/>
                </a:lnTo>
                <a:lnTo>
                  <a:pt x="4474" y="677694"/>
                </a:lnTo>
                <a:lnTo>
                  <a:pt x="7955" y="735025"/>
                </a:lnTo>
                <a:lnTo>
                  <a:pt x="12430" y="789384"/>
                </a:lnTo>
                <a:lnTo>
                  <a:pt x="17899" y="840028"/>
                </a:lnTo>
                <a:lnTo>
                  <a:pt x="24363" y="886215"/>
                </a:lnTo>
                <a:lnTo>
                  <a:pt x="31821" y="927201"/>
                </a:lnTo>
                <a:lnTo>
                  <a:pt x="49720" y="990600"/>
                </a:lnTo>
                <a:lnTo>
                  <a:pt x="450151" y="990600"/>
                </a:lnTo>
                <a:lnTo>
                  <a:pt x="448485" y="929173"/>
                </a:lnTo>
                <a:lnTo>
                  <a:pt x="444226" y="866851"/>
                </a:lnTo>
                <a:lnTo>
                  <a:pt x="438486" y="800833"/>
                </a:lnTo>
                <a:lnTo>
                  <a:pt x="435407" y="765563"/>
                </a:lnTo>
                <a:lnTo>
                  <a:pt x="429528" y="688751"/>
                </a:lnTo>
                <a:lnTo>
                  <a:pt x="427005" y="646509"/>
                </a:lnTo>
                <a:lnTo>
                  <a:pt x="424945" y="601243"/>
                </a:lnTo>
                <a:lnTo>
                  <a:pt x="423487" y="552602"/>
                </a:lnTo>
                <a:lnTo>
                  <a:pt x="422770" y="500237"/>
                </a:lnTo>
                <a:lnTo>
                  <a:pt x="422932" y="443798"/>
                </a:lnTo>
                <a:lnTo>
                  <a:pt x="424112" y="382934"/>
                </a:lnTo>
                <a:lnTo>
                  <a:pt x="426450" y="317296"/>
                </a:lnTo>
                <a:lnTo>
                  <a:pt x="430084" y="246534"/>
                </a:lnTo>
                <a:lnTo>
                  <a:pt x="435153" y="170297"/>
                </a:lnTo>
                <a:lnTo>
                  <a:pt x="441795" y="88236"/>
                </a:lnTo>
                <a:lnTo>
                  <a:pt x="45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6448" y="2489200"/>
            <a:ext cx="574675" cy="990600"/>
          </a:xfrm>
          <a:custGeom>
            <a:avLst/>
            <a:gdLst/>
            <a:ahLst/>
            <a:cxnLst/>
            <a:rect l="l" t="t" r="r" b="b"/>
            <a:pathLst>
              <a:path w="574675" h="990600">
                <a:moveTo>
                  <a:pt x="574675" y="0"/>
                </a:moveTo>
                <a:lnTo>
                  <a:pt x="0" y="0"/>
                </a:lnTo>
                <a:lnTo>
                  <a:pt x="1331" y="40856"/>
                </a:lnTo>
                <a:lnTo>
                  <a:pt x="5014" y="86606"/>
                </a:lnTo>
                <a:lnTo>
                  <a:pt x="10576" y="136326"/>
                </a:lnTo>
                <a:lnTo>
                  <a:pt x="17549" y="189088"/>
                </a:lnTo>
                <a:lnTo>
                  <a:pt x="25462" y="243967"/>
                </a:lnTo>
                <a:lnTo>
                  <a:pt x="33845" y="300037"/>
                </a:lnTo>
                <a:lnTo>
                  <a:pt x="42228" y="356371"/>
                </a:lnTo>
                <a:lnTo>
                  <a:pt x="50141" y="412044"/>
                </a:lnTo>
                <a:lnTo>
                  <a:pt x="57114" y="466129"/>
                </a:lnTo>
                <a:lnTo>
                  <a:pt x="62676" y="517701"/>
                </a:lnTo>
                <a:lnTo>
                  <a:pt x="66359" y="565833"/>
                </a:lnTo>
                <a:lnTo>
                  <a:pt x="67691" y="609600"/>
                </a:lnTo>
                <a:lnTo>
                  <a:pt x="67558" y="667122"/>
                </a:lnTo>
                <a:lnTo>
                  <a:pt x="66633" y="717351"/>
                </a:lnTo>
                <a:lnTo>
                  <a:pt x="64121" y="762520"/>
                </a:lnTo>
                <a:lnTo>
                  <a:pt x="59229" y="804862"/>
                </a:lnTo>
                <a:lnTo>
                  <a:pt x="51164" y="846608"/>
                </a:lnTo>
                <a:lnTo>
                  <a:pt x="39133" y="889992"/>
                </a:lnTo>
                <a:lnTo>
                  <a:pt x="22343" y="937245"/>
                </a:lnTo>
                <a:lnTo>
                  <a:pt x="0" y="990600"/>
                </a:lnTo>
                <a:lnTo>
                  <a:pt x="574675" y="990600"/>
                </a:lnTo>
                <a:lnTo>
                  <a:pt x="574675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9209" y="2496311"/>
            <a:ext cx="431165" cy="990600"/>
          </a:xfrm>
          <a:custGeom>
            <a:avLst/>
            <a:gdLst/>
            <a:ahLst/>
            <a:cxnLst/>
            <a:rect l="l" t="t" r="r" b="b"/>
            <a:pathLst>
              <a:path w="431165" h="990600">
                <a:moveTo>
                  <a:pt x="403323" y="0"/>
                </a:moveTo>
                <a:lnTo>
                  <a:pt x="27657" y="0"/>
                </a:lnTo>
                <a:lnTo>
                  <a:pt x="14585" y="30184"/>
                </a:lnTo>
                <a:lnTo>
                  <a:pt x="6050" y="68968"/>
                </a:lnTo>
                <a:lnTo>
                  <a:pt x="1404" y="114895"/>
                </a:lnTo>
                <a:lnTo>
                  <a:pt x="0" y="166511"/>
                </a:lnTo>
                <a:lnTo>
                  <a:pt x="1188" y="222360"/>
                </a:lnTo>
                <a:lnTo>
                  <a:pt x="4321" y="280987"/>
                </a:lnTo>
                <a:lnTo>
                  <a:pt x="8751" y="340937"/>
                </a:lnTo>
                <a:lnTo>
                  <a:pt x="13828" y="400755"/>
                </a:lnTo>
                <a:lnTo>
                  <a:pt x="18906" y="458985"/>
                </a:lnTo>
                <a:lnTo>
                  <a:pt x="23336" y="514173"/>
                </a:lnTo>
                <a:lnTo>
                  <a:pt x="26469" y="564863"/>
                </a:lnTo>
                <a:lnTo>
                  <a:pt x="27657" y="609600"/>
                </a:lnTo>
                <a:lnTo>
                  <a:pt x="25105" y="670768"/>
                </a:lnTo>
                <a:lnTo>
                  <a:pt x="18906" y="729853"/>
                </a:lnTo>
                <a:lnTo>
                  <a:pt x="11249" y="785961"/>
                </a:lnTo>
                <a:lnTo>
                  <a:pt x="4321" y="838200"/>
                </a:lnTo>
                <a:lnTo>
                  <a:pt x="310" y="885676"/>
                </a:lnTo>
                <a:lnTo>
                  <a:pt x="1404" y="927496"/>
                </a:lnTo>
                <a:lnTo>
                  <a:pt x="9790" y="962769"/>
                </a:lnTo>
                <a:lnTo>
                  <a:pt x="27657" y="990600"/>
                </a:lnTo>
                <a:lnTo>
                  <a:pt x="403323" y="990600"/>
                </a:lnTo>
                <a:lnTo>
                  <a:pt x="403323" y="838200"/>
                </a:lnTo>
                <a:lnTo>
                  <a:pt x="403931" y="805396"/>
                </a:lnTo>
                <a:lnTo>
                  <a:pt x="405603" y="765877"/>
                </a:lnTo>
                <a:lnTo>
                  <a:pt x="408111" y="720573"/>
                </a:lnTo>
                <a:lnTo>
                  <a:pt x="411227" y="670414"/>
                </a:lnTo>
                <a:lnTo>
                  <a:pt x="414723" y="616331"/>
                </a:lnTo>
                <a:lnTo>
                  <a:pt x="418371" y="559254"/>
                </a:lnTo>
                <a:lnTo>
                  <a:pt x="421943" y="500115"/>
                </a:lnTo>
                <a:lnTo>
                  <a:pt x="425211" y="439844"/>
                </a:lnTo>
                <a:lnTo>
                  <a:pt x="427947" y="379371"/>
                </a:lnTo>
                <a:lnTo>
                  <a:pt x="429923" y="319627"/>
                </a:lnTo>
                <a:lnTo>
                  <a:pt x="430911" y="261542"/>
                </a:lnTo>
                <a:lnTo>
                  <a:pt x="430683" y="206048"/>
                </a:lnTo>
                <a:lnTo>
                  <a:pt x="429011" y="154075"/>
                </a:lnTo>
                <a:lnTo>
                  <a:pt x="425667" y="106552"/>
                </a:lnTo>
                <a:lnTo>
                  <a:pt x="420423" y="64412"/>
                </a:lnTo>
                <a:lnTo>
                  <a:pt x="413051" y="28584"/>
                </a:lnTo>
                <a:lnTo>
                  <a:pt x="40332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8577" y="2482088"/>
            <a:ext cx="600075" cy="990600"/>
          </a:xfrm>
          <a:custGeom>
            <a:avLst/>
            <a:gdLst/>
            <a:ahLst/>
            <a:cxnLst/>
            <a:rect l="l" t="t" r="r" b="b"/>
            <a:pathLst>
              <a:path w="600075" h="990600">
                <a:moveTo>
                  <a:pt x="600034" y="0"/>
                </a:moveTo>
                <a:lnTo>
                  <a:pt x="26502" y="0"/>
                </a:lnTo>
                <a:lnTo>
                  <a:pt x="15314" y="22409"/>
                </a:lnTo>
                <a:lnTo>
                  <a:pt x="7401" y="44826"/>
                </a:lnTo>
                <a:lnTo>
                  <a:pt x="2432" y="67573"/>
                </a:lnTo>
                <a:lnTo>
                  <a:pt x="75" y="90970"/>
                </a:lnTo>
                <a:lnTo>
                  <a:pt x="0" y="115341"/>
                </a:lnTo>
                <a:lnTo>
                  <a:pt x="1873" y="141007"/>
                </a:lnTo>
                <a:lnTo>
                  <a:pt x="5365" y="168290"/>
                </a:lnTo>
                <a:lnTo>
                  <a:pt x="10144" y="197513"/>
                </a:lnTo>
                <a:lnTo>
                  <a:pt x="15877" y="228997"/>
                </a:lnTo>
                <a:lnTo>
                  <a:pt x="22234" y="263064"/>
                </a:lnTo>
                <a:lnTo>
                  <a:pt x="28884" y="300037"/>
                </a:lnTo>
                <a:lnTo>
                  <a:pt x="35494" y="340237"/>
                </a:lnTo>
                <a:lnTo>
                  <a:pt x="41733" y="383987"/>
                </a:lnTo>
                <a:lnTo>
                  <a:pt x="47269" y="431609"/>
                </a:lnTo>
                <a:lnTo>
                  <a:pt x="51772" y="483424"/>
                </a:lnTo>
                <a:lnTo>
                  <a:pt x="54910" y="539754"/>
                </a:lnTo>
                <a:lnTo>
                  <a:pt x="56351" y="600923"/>
                </a:lnTo>
                <a:lnTo>
                  <a:pt x="55764" y="667250"/>
                </a:lnTo>
                <a:lnTo>
                  <a:pt x="52817" y="739060"/>
                </a:lnTo>
                <a:lnTo>
                  <a:pt x="47178" y="816673"/>
                </a:lnTo>
                <a:lnTo>
                  <a:pt x="38517" y="900413"/>
                </a:lnTo>
                <a:lnTo>
                  <a:pt x="26502" y="990600"/>
                </a:lnTo>
                <a:lnTo>
                  <a:pt x="600034" y="990600"/>
                </a:lnTo>
                <a:lnTo>
                  <a:pt x="600034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8826" y="2481198"/>
            <a:ext cx="605790" cy="990600"/>
          </a:xfrm>
          <a:custGeom>
            <a:avLst/>
            <a:gdLst/>
            <a:ahLst/>
            <a:cxnLst/>
            <a:rect l="l" t="t" r="r" b="b"/>
            <a:pathLst>
              <a:path w="605789" h="990600">
                <a:moveTo>
                  <a:pt x="605472" y="0"/>
                </a:moveTo>
                <a:lnTo>
                  <a:pt x="30670" y="0"/>
                </a:lnTo>
                <a:lnTo>
                  <a:pt x="38825" y="44949"/>
                </a:lnTo>
                <a:lnTo>
                  <a:pt x="44160" y="92466"/>
                </a:lnTo>
                <a:lnTo>
                  <a:pt x="46992" y="142180"/>
                </a:lnTo>
                <a:lnTo>
                  <a:pt x="47637" y="193721"/>
                </a:lnTo>
                <a:lnTo>
                  <a:pt x="46412" y="246718"/>
                </a:lnTo>
                <a:lnTo>
                  <a:pt x="43633" y="300801"/>
                </a:lnTo>
                <a:lnTo>
                  <a:pt x="39617" y="355600"/>
                </a:lnTo>
                <a:lnTo>
                  <a:pt x="34679" y="410744"/>
                </a:lnTo>
                <a:lnTo>
                  <a:pt x="29138" y="465864"/>
                </a:lnTo>
                <a:lnTo>
                  <a:pt x="23308" y="520588"/>
                </a:lnTo>
                <a:lnTo>
                  <a:pt x="17506" y="574548"/>
                </a:lnTo>
                <a:lnTo>
                  <a:pt x="12049" y="627372"/>
                </a:lnTo>
                <a:lnTo>
                  <a:pt x="7254" y="678690"/>
                </a:lnTo>
                <a:lnTo>
                  <a:pt x="3436" y="728133"/>
                </a:lnTo>
                <a:lnTo>
                  <a:pt x="912" y="775329"/>
                </a:lnTo>
                <a:lnTo>
                  <a:pt x="0" y="819909"/>
                </a:lnTo>
                <a:lnTo>
                  <a:pt x="1014" y="861501"/>
                </a:lnTo>
                <a:lnTo>
                  <a:pt x="4271" y="899737"/>
                </a:lnTo>
                <a:lnTo>
                  <a:pt x="10089" y="934246"/>
                </a:lnTo>
                <a:lnTo>
                  <a:pt x="18783" y="964656"/>
                </a:lnTo>
                <a:lnTo>
                  <a:pt x="30670" y="990600"/>
                </a:lnTo>
                <a:lnTo>
                  <a:pt x="605472" y="990600"/>
                </a:lnTo>
                <a:lnTo>
                  <a:pt x="605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3455" y="2488438"/>
            <a:ext cx="384810" cy="990600"/>
          </a:xfrm>
          <a:custGeom>
            <a:avLst/>
            <a:gdLst/>
            <a:ahLst/>
            <a:cxnLst/>
            <a:rect l="l" t="t" r="r" b="b"/>
            <a:pathLst>
              <a:path w="384810" h="990600">
                <a:moveTo>
                  <a:pt x="334518" y="0"/>
                </a:moveTo>
                <a:lnTo>
                  <a:pt x="36957" y="0"/>
                </a:lnTo>
                <a:lnTo>
                  <a:pt x="29935" y="28355"/>
                </a:lnTo>
                <a:lnTo>
                  <a:pt x="18108" y="104384"/>
                </a:lnTo>
                <a:lnTo>
                  <a:pt x="13304" y="150571"/>
                </a:lnTo>
                <a:lnTo>
                  <a:pt x="9239" y="201215"/>
                </a:lnTo>
                <a:lnTo>
                  <a:pt x="5913" y="255574"/>
                </a:lnTo>
                <a:lnTo>
                  <a:pt x="3326" y="312905"/>
                </a:lnTo>
                <a:lnTo>
                  <a:pt x="1478" y="372465"/>
                </a:lnTo>
                <a:lnTo>
                  <a:pt x="369" y="433511"/>
                </a:lnTo>
                <a:lnTo>
                  <a:pt x="0" y="495299"/>
                </a:lnTo>
                <a:lnTo>
                  <a:pt x="369" y="557088"/>
                </a:lnTo>
                <a:lnTo>
                  <a:pt x="1478" y="618134"/>
                </a:lnTo>
                <a:lnTo>
                  <a:pt x="3326" y="677694"/>
                </a:lnTo>
                <a:lnTo>
                  <a:pt x="5913" y="735025"/>
                </a:lnTo>
                <a:lnTo>
                  <a:pt x="9239" y="789384"/>
                </a:lnTo>
                <a:lnTo>
                  <a:pt x="13304" y="840028"/>
                </a:lnTo>
                <a:lnTo>
                  <a:pt x="18108" y="886215"/>
                </a:lnTo>
                <a:lnTo>
                  <a:pt x="23652" y="927201"/>
                </a:lnTo>
                <a:lnTo>
                  <a:pt x="36957" y="990600"/>
                </a:lnTo>
                <a:lnTo>
                  <a:pt x="334518" y="990600"/>
                </a:lnTo>
                <a:lnTo>
                  <a:pt x="337568" y="955079"/>
                </a:lnTo>
                <a:lnTo>
                  <a:pt x="341607" y="912812"/>
                </a:lnTo>
                <a:lnTo>
                  <a:pt x="346396" y="864989"/>
                </a:lnTo>
                <a:lnTo>
                  <a:pt x="351695" y="812800"/>
                </a:lnTo>
                <a:lnTo>
                  <a:pt x="357267" y="757435"/>
                </a:lnTo>
                <a:lnTo>
                  <a:pt x="362870" y="700087"/>
                </a:lnTo>
                <a:lnTo>
                  <a:pt x="368268" y="641945"/>
                </a:lnTo>
                <a:lnTo>
                  <a:pt x="373220" y="584200"/>
                </a:lnTo>
                <a:lnTo>
                  <a:pt x="377487" y="528042"/>
                </a:lnTo>
                <a:lnTo>
                  <a:pt x="380831" y="474662"/>
                </a:lnTo>
                <a:lnTo>
                  <a:pt x="383013" y="425251"/>
                </a:lnTo>
                <a:lnTo>
                  <a:pt x="383794" y="381000"/>
                </a:lnTo>
                <a:lnTo>
                  <a:pt x="384080" y="312905"/>
                </a:lnTo>
                <a:lnTo>
                  <a:pt x="384187" y="255574"/>
                </a:lnTo>
                <a:lnTo>
                  <a:pt x="383506" y="204638"/>
                </a:lnTo>
                <a:lnTo>
                  <a:pt x="380920" y="152400"/>
                </a:lnTo>
                <a:lnTo>
                  <a:pt x="375614" y="104923"/>
                </a:lnTo>
                <a:lnTo>
                  <a:pt x="366702" y="63103"/>
                </a:lnTo>
                <a:lnTo>
                  <a:pt x="353298" y="27830"/>
                </a:lnTo>
                <a:lnTo>
                  <a:pt x="334518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9023" y="2481198"/>
            <a:ext cx="450215" cy="990600"/>
          </a:xfrm>
          <a:custGeom>
            <a:avLst/>
            <a:gdLst/>
            <a:ahLst/>
            <a:cxnLst/>
            <a:rect l="l" t="t" r="r" b="b"/>
            <a:pathLst>
              <a:path w="450214" h="990600">
                <a:moveTo>
                  <a:pt x="450151" y="0"/>
                </a:moveTo>
                <a:lnTo>
                  <a:pt x="49720" y="0"/>
                </a:lnTo>
                <a:lnTo>
                  <a:pt x="40273" y="28355"/>
                </a:lnTo>
                <a:lnTo>
                  <a:pt x="24363" y="104384"/>
                </a:lnTo>
                <a:lnTo>
                  <a:pt x="17899" y="150571"/>
                </a:lnTo>
                <a:lnTo>
                  <a:pt x="12430" y="201215"/>
                </a:lnTo>
                <a:lnTo>
                  <a:pt x="7955" y="255574"/>
                </a:lnTo>
                <a:lnTo>
                  <a:pt x="4474" y="312905"/>
                </a:lnTo>
                <a:lnTo>
                  <a:pt x="1988" y="372465"/>
                </a:lnTo>
                <a:lnTo>
                  <a:pt x="497" y="433511"/>
                </a:lnTo>
                <a:lnTo>
                  <a:pt x="0" y="495299"/>
                </a:lnTo>
                <a:lnTo>
                  <a:pt x="497" y="557088"/>
                </a:lnTo>
                <a:lnTo>
                  <a:pt x="1988" y="618134"/>
                </a:lnTo>
                <a:lnTo>
                  <a:pt x="4474" y="677694"/>
                </a:lnTo>
                <a:lnTo>
                  <a:pt x="7955" y="735025"/>
                </a:lnTo>
                <a:lnTo>
                  <a:pt x="12430" y="789384"/>
                </a:lnTo>
                <a:lnTo>
                  <a:pt x="17899" y="840028"/>
                </a:lnTo>
                <a:lnTo>
                  <a:pt x="24363" y="886215"/>
                </a:lnTo>
                <a:lnTo>
                  <a:pt x="31821" y="927201"/>
                </a:lnTo>
                <a:lnTo>
                  <a:pt x="49720" y="990600"/>
                </a:lnTo>
                <a:lnTo>
                  <a:pt x="450151" y="990600"/>
                </a:lnTo>
                <a:lnTo>
                  <a:pt x="448481" y="929173"/>
                </a:lnTo>
                <a:lnTo>
                  <a:pt x="444213" y="866851"/>
                </a:lnTo>
                <a:lnTo>
                  <a:pt x="438462" y="800833"/>
                </a:lnTo>
                <a:lnTo>
                  <a:pt x="435377" y="765563"/>
                </a:lnTo>
                <a:lnTo>
                  <a:pt x="429486" y="688751"/>
                </a:lnTo>
                <a:lnTo>
                  <a:pt x="426958" y="646509"/>
                </a:lnTo>
                <a:lnTo>
                  <a:pt x="424893" y="601243"/>
                </a:lnTo>
                <a:lnTo>
                  <a:pt x="423432" y="552602"/>
                </a:lnTo>
                <a:lnTo>
                  <a:pt x="422713" y="500237"/>
                </a:lnTo>
                <a:lnTo>
                  <a:pt x="422876" y="443798"/>
                </a:lnTo>
                <a:lnTo>
                  <a:pt x="424058" y="382934"/>
                </a:lnTo>
                <a:lnTo>
                  <a:pt x="426401" y="317296"/>
                </a:lnTo>
                <a:lnTo>
                  <a:pt x="430042" y="246534"/>
                </a:lnTo>
                <a:lnTo>
                  <a:pt x="435122" y="170297"/>
                </a:lnTo>
                <a:lnTo>
                  <a:pt x="441778" y="88236"/>
                </a:lnTo>
                <a:lnTo>
                  <a:pt x="450151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3313" y="2482088"/>
            <a:ext cx="573405" cy="990600"/>
          </a:xfrm>
          <a:custGeom>
            <a:avLst/>
            <a:gdLst/>
            <a:ahLst/>
            <a:cxnLst/>
            <a:rect l="l" t="t" r="r" b="b"/>
            <a:pathLst>
              <a:path w="573404" h="990600">
                <a:moveTo>
                  <a:pt x="573024" y="0"/>
                </a:moveTo>
                <a:lnTo>
                  <a:pt x="0" y="0"/>
                </a:lnTo>
                <a:lnTo>
                  <a:pt x="1326" y="40856"/>
                </a:lnTo>
                <a:lnTo>
                  <a:pt x="4995" y="86606"/>
                </a:lnTo>
                <a:lnTo>
                  <a:pt x="10537" y="136326"/>
                </a:lnTo>
                <a:lnTo>
                  <a:pt x="17483" y="189088"/>
                </a:lnTo>
                <a:lnTo>
                  <a:pt x="25366" y="243967"/>
                </a:lnTo>
                <a:lnTo>
                  <a:pt x="33718" y="300037"/>
                </a:lnTo>
                <a:lnTo>
                  <a:pt x="42070" y="356371"/>
                </a:lnTo>
                <a:lnTo>
                  <a:pt x="49953" y="412044"/>
                </a:lnTo>
                <a:lnTo>
                  <a:pt x="56899" y="466129"/>
                </a:lnTo>
                <a:lnTo>
                  <a:pt x="62441" y="517701"/>
                </a:lnTo>
                <a:lnTo>
                  <a:pt x="66110" y="565833"/>
                </a:lnTo>
                <a:lnTo>
                  <a:pt x="67437" y="609600"/>
                </a:lnTo>
                <a:lnTo>
                  <a:pt x="67305" y="667122"/>
                </a:lnTo>
                <a:lnTo>
                  <a:pt x="66383" y="717351"/>
                </a:lnTo>
                <a:lnTo>
                  <a:pt x="63880" y="762520"/>
                </a:lnTo>
                <a:lnTo>
                  <a:pt x="59007" y="804862"/>
                </a:lnTo>
                <a:lnTo>
                  <a:pt x="50972" y="846608"/>
                </a:lnTo>
                <a:lnTo>
                  <a:pt x="38987" y="889992"/>
                </a:lnTo>
                <a:lnTo>
                  <a:pt x="22259" y="937245"/>
                </a:lnTo>
                <a:lnTo>
                  <a:pt x="0" y="990600"/>
                </a:lnTo>
                <a:lnTo>
                  <a:pt x="573024" y="990600"/>
                </a:lnTo>
                <a:lnTo>
                  <a:pt x="573024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9793" y="2481326"/>
            <a:ext cx="432434" cy="990600"/>
          </a:xfrm>
          <a:custGeom>
            <a:avLst/>
            <a:gdLst/>
            <a:ahLst/>
            <a:cxnLst/>
            <a:rect l="l" t="t" r="r" b="b"/>
            <a:pathLst>
              <a:path w="432435" h="990600">
                <a:moveTo>
                  <a:pt x="404523" y="0"/>
                </a:moveTo>
                <a:lnTo>
                  <a:pt x="27714" y="0"/>
                </a:lnTo>
                <a:lnTo>
                  <a:pt x="14614" y="30182"/>
                </a:lnTo>
                <a:lnTo>
                  <a:pt x="6062" y="68958"/>
                </a:lnTo>
                <a:lnTo>
                  <a:pt x="1407" y="114875"/>
                </a:lnTo>
                <a:lnTo>
                  <a:pt x="0" y="166478"/>
                </a:lnTo>
                <a:lnTo>
                  <a:pt x="1190" y="222312"/>
                </a:lnTo>
                <a:lnTo>
                  <a:pt x="4330" y="280924"/>
                </a:lnTo>
                <a:lnTo>
                  <a:pt x="8768" y="340858"/>
                </a:lnTo>
                <a:lnTo>
                  <a:pt x="13857" y="400661"/>
                </a:lnTo>
                <a:lnTo>
                  <a:pt x="18945" y="458878"/>
                </a:lnTo>
                <a:lnTo>
                  <a:pt x="23383" y="514056"/>
                </a:lnTo>
                <a:lnTo>
                  <a:pt x="26523" y="564738"/>
                </a:lnTo>
                <a:lnTo>
                  <a:pt x="27714" y="609473"/>
                </a:lnTo>
                <a:lnTo>
                  <a:pt x="25156" y="670683"/>
                </a:lnTo>
                <a:lnTo>
                  <a:pt x="18945" y="729799"/>
                </a:lnTo>
                <a:lnTo>
                  <a:pt x="11272" y="785930"/>
                </a:lnTo>
                <a:lnTo>
                  <a:pt x="4329" y="838200"/>
                </a:lnTo>
                <a:lnTo>
                  <a:pt x="311" y="885669"/>
                </a:lnTo>
                <a:lnTo>
                  <a:pt x="1407" y="927494"/>
                </a:lnTo>
                <a:lnTo>
                  <a:pt x="9810" y="962768"/>
                </a:lnTo>
                <a:lnTo>
                  <a:pt x="27714" y="990600"/>
                </a:lnTo>
                <a:lnTo>
                  <a:pt x="404523" y="990600"/>
                </a:lnTo>
                <a:lnTo>
                  <a:pt x="404523" y="838184"/>
                </a:lnTo>
                <a:lnTo>
                  <a:pt x="405133" y="805376"/>
                </a:lnTo>
                <a:lnTo>
                  <a:pt x="406812" y="765842"/>
                </a:lnTo>
                <a:lnTo>
                  <a:pt x="409330" y="720527"/>
                </a:lnTo>
                <a:lnTo>
                  <a:pt x="412459" y="670361"/>
                </a:lnTo>
                <a:lnTo>
                  <a:pt x="415969" y="616275"/>
                </a:lnTo>
                <a:lnTo>
                  <a:pt x="419632" y="559198"/>
                </a:lnTo>
                <a:lnTo>
                  <a:pt x="423218" y="500061"/>
                </a:lnTo>
                <a:lnTo>
                  <a:pt x="426500" y="439794"/>
                </a:lnTo>
                <a:lnTo>
                  <a:pt x="429247" y="379326"/>
                </a:lnTo>
                <a:lnTo>
                  <a:pt x="431231" y="319589"/>
                </a:lnTo>
                <a:lnTo>
                  <a:pt x="432223" y="261512"/>
                </a:lnTo>
                <a:lnTo>
                  <a:pt x="431994" y="206025"/>
                </a:lnTo>
                <a:lnTo>
                  <a:pt x="430315" y="154058"/>
                </a:lnTo>
                <a:lnTo>
                  <a:pt x="426957" y="106543"/>
                </a:lnTo>
                <a:lnTo>
                  <a:pt x="421692" y="64407"/>
                </a:lnTo>
                <a:lnTo>
                  <a:pt x="414290" y="28583"/>
                </a:lnTo>
                <a:lnTo>
                  <a:pt x="404523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3803" y="2488438"/>
            <a:ext cx="600075" cy="990600"/>
          </a:xfrm>
          <a:custGeom>
            <a:avLst/>
            <a:gdLst/>
            <a:ahLst/>
            <a:cxnLst/>
            <a:rect l="l" t="t" r="r" b="b"/>
            <a:pathLst>
              <a:path w="600075" h="990600">
                <a:moveTo>
                  <a:pt x="600034" y="0"/>
                </a:moveTo>
                <a:lnTo>
                  <a:pt x="26502" y="0"/>
                </a:lnTo>
                <a:lnTo>
                  <a:pt x="15314" y="22409"/>
                </a:lnTo>
                <a:lnTo>
                  <a:pt x="7401" y="44826"/>
                </a:lnTo>
                <a:lnTo>
                  <a:pt x="2432" y="67573"/>
                </a:lnTo>
                <a:lnTo>
                  <a:pt x="75" y="90970"/>
                </a:lnTo>
                <a:lnTo>
                  <a:pt x="0" y="115341"/>
                </a:lnTo>
                <a:lnTo>
                  <a:pt x="1873" y="141007"/>
                </a:lnTo>
                <a:lnTo>
                  <a:pt x="5365" y="168290"/>
                </a:lnTo>
                <a:lnTo>
                  <a:pt x="10144" y="197513"/>
                </a:lnTo>
                <a:lnTo>
                  <a:pt x="15877" y="228997"/>
                </a:lnTo>
                <a:lnTo>
                  <a:pt x="22234" y="263064"/>
                </a:lnTo>
                <a:lnTo>
                  <a:pt x="28884" y="300037"/>
                </a:lnTo>
                <a:lnTo>
                  <a:pt x="35494" y="340237"/>
                </a:lnTo>
                <a:lnTo>
                  <a:pt x="41733" y="383987"/>
                </a:lnTo>
                <a:lnTo>
                  <a:pt x="47269" y="431609"/>
                </a:lnTo>
                <a:lnTo>
                  <a:pt x="51772" y="483424"/>
                </a:lnTo>
                <a:lnTo>
                  <a:pt x="54910" y="539754"/>
                </a:lnTo>
                <a:lnTo>
                  <a:pt x="56351" y="600923"/>
                </a:lnTo>
                <a:lnTo>
                  <a:pt x="55764" y="667250"/>
                </a:lnTo>
                <a:lnTo>
                  <a:pt x="52817" y="739060"/>
                </a:lnTo>
                <a:lnTo>
                  <a:pt x="47178" y="816673"/>
                </a:lnTo>
                <a:lnTo>
                  <a:pt x="38517" y="900413"/>
                </a:lnTo>
                <a:lnTo>
                  <a:pt x="26502" y="990600"/>
                </a:lnTo>
                <a:lnTo>
                  <a:pt x="600034" y="990600"/>
                </a:lnTo>
                <a:lnTo>
                  <a:pt x="600034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4051" y="2489200"/>
            <a:ext cx="605790" cy="990600"/>
          </a:xfrm>
          <a:custGeom>
            <a:avLst/>
            <a:gdLst/>
            <a:ahLst/>
            <a:cxnLst/>
            <a:rect l="l" t="t" r="r" b="b"/>
            <a:pathLst>
              <a:path w="605789" h="990600">
                <a:moveTo>
                  <a:pt x="605472" y="0"/>
                </a:moveTo>
                <a:lnTo>
                  <a:pt x="30670" y="0"/>
                </a:lnTo>
                <a:lnTo>
                  <a:pt x="38825" y="44949"/>
                </a:lnTo>
                <a:lnTo>
                  <a:pt x="44160" y="92466"/>
                </a:lnTo>
                <a:lnTo>
                  <a:pt x="46992" y="142180"/>
                </a:lnTo>
                <a:lnTo>
                  <a:pt x="47637" y="193721"/>
                </a:lnTo>
                <a:lnTo>
                  <a:pt x="46412" y="246718"/>
                </a:lnTo>
                <a:lnTo>
                  <a:pt x="43633" y="300801"/>
                </a:lnTo>
                <a:lnTo>
                  <a:pt x="39617" y="355600"/>
                </a:lnTo>
                <a:lnTo>
                  <a:pt x="34679" y="410744"/>
                </a:lnTo>
                <a:lnTo>
                  <a:pt x="29138" y="465864"/>
                </a:lnTo>
                <a:lnTo>
                  <a:pt x="23308" y="520588"/>
                </a:lnTo>
                <a:lnTo>
                  <a:pt x="17506" y="574548"/>
                </a:lnTo>
                <a:lnTo>
                  <a:pt x="12049" y="627372"/>
                </a:lnTo>
                <a:lnTo>
                  <a:pt x="7254" y="678690"/>
                </a:lnTo>
                <a:lnTo>
                  <a:pt x="3436" y="728133"/>
                </a:lnTo>
                <a:lnTo>
                  <a:pt x="912" y="775329"/>
                </a:lnTo>
                <a:lnTo>
                  <a:pt x="0" y="819909"/>
                </a:lnTo>
                <a:lnTo>
                  <a:pt x="1014" y="861501"/>
                </a:lnTo>
                <a:lnTo>
                  <a:pt x="4271" y="899737"/>
                </a:lnTo>
                <a:lnTo>
                  <a:pt x="10089" y="934246"/>
                </a:lnTo>
                <a:lnTo>
                  <a:pt x="18783" y="964656"/>
                </a:lnTo>
                <a:lnTo>
                  <a:pt x="30670" y="990600"/>
                </a:lnTo>
                <a:lnTo>
                  <a:pt x="605472" y="990600"/>
                </a:lnTo>
                <a:lnTo>
                  <a:pt x="605472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6259" y="2486786"/>
            <a:ext cx="384175" cy="990600"/>
          </a:xfrm>
          <a:custGeom>
            <a:avLst/>
            <a:gdLst/>
            <a:ahLst/>
            <a:cxnLst/>
            <a:rect l="l" t="t" r="r" b="b"/>
            <a:pathLst>
              <a:path w="384175" h="990600">
                <a:moveTo>
                  <a:pt x="334565" y="0"/>
                </a:moveTo>
                <a:lnTo>
                  <a:pt x="36928" y="0"/>
                </a:lnTo>
                <a:lnTo>
                  <a:pt x="29912" y="28355"/>
                </a:lnTo>
                <a:lnTo>
                  <a:pt x="18094" y="104384"/>
                </a:lnTo>
                <a:lnTo>
                  <a:pt x="13294" y="150571"/>
                </a:lnTo>
                <a:lnTo>
                  <a:pt x="9232" y="201215"/>
                </a:lnTo>
                <a:lnTo>
                  <a:pt x="5908" y="255574"/>
                </a:lnTo>
                <a:lnTo>
                  <a:pt x="3323" y="312905"/>
                </a:lnTo>
                <a:lnTo>
                  <a:pt x="1477" y="372465"/>
                </a:lnTo>
                <a:lnTo>
                  <a:pt x="369" y="433511"/>
                </a:lnTo>
                <a:lnTo>
                  <a:pt x="0" y="495299"/>
                </a:lnTo>
                <a:lnTo>
                  <a:pt x="369" y="557088"/>
                </a:lnTo>
                <a:lnTo>
                  <a:pt x="1477" y="618134"/>
                </a:lnTo>
                <a:lnTo>
                  <a:pt x="3323" y="677694"/>
                </a:lnTo>
                <a:lnTo>
                  <a:pt x="5908" y="735025"/>
                </a:lnTo>
                <a:lnTo>
                  <a:pt x="9232" y="789384"/>
                </a:lnTo>
                <a:lnTo>
                  <a:pt x="13294" y="840028"/>
                </a:lnTo>
                <a:lnTo>
                  <a:pt x="18094" y="886215"/>
                </a:lnTo>
                <a:lnTo>
                  <a:pt x="23634" y="927201"/>
                </a:lnTo>
                <a:lnTo>
                  <a:pt x="36928" y="990600"/>
                </a:lnTo>
                <a:lnTo>
                  <a:pt x="334565" y="990600"/>
                </a:lnTo>
                <a:lnTo>
                  <a:pt x="337586" y="955079"/>
                </a:lnTo>
                <a:lnTo>
                  <a:pt x="341601" y="912812"/>
                </a:lnTo>
                <a:lnTo>
                  <a:pt x="346370" y="864989"/>
                </a:lnTo>
                <a:lnTo>
                  <a:pt x="351654" y="812800"/>
                </a:lnTo>
                <a:lnTo>
                  <a:pt x="357212" y="757435"/>
                </a:lnTo>
                <a:lnTo>
                  <a:pt x="362807" y="700087"/>
                </a:lnTo>
                <a:lnTo>
                  <a:pt x="368197" y="641945"/>
                </a:lnTo>
                <a:lnTo>
                  <a:pt x="373145" y="584200"/>
                </a:lnTo>
                <a:lnTo>
                  <a:pt x="377410" y="528042"/>
                </a:lnTo>
                <a:lnTo>
                  <a:pt x="380753" y="474662"/>
                </a:lnTo>
                <a:lnTo>
                  <a:pt x="382934" y="425251"/>
                </a:lnTo>
                <a:lnTo>
                  <a:pt x="383714" y="381000"/>
                </a:lnTo>
                <a:lnTo>
                  <a:pt x="384001" y="312905"/>
                </a:lnTo>
                <a:lnTo>
                  <a:pt x="384110" y="255574"/>
                </a:lnTo>
                <a:lnTo>
                  <a:pt x="383433" y="204638"/>
                </a:lnTo>
                <a:lnTo>
                  <a:pt x="380857" y="152400"/>
                </a:lnTo>
                <a:lnTo>
                  <a:pt x="375566" y="104923"/>
                </a:lnTo>
                <a:lnTo>
                  <a:pt x="366676" y="63103"/>
                </a:lnTo>
                <a:lnTo>
                  <a:pt x="353304" y="27830"/>
                </a:lnTo>
                <a:lnTo>
                  <a:pt x="334565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479675"/>
            <a:ext cx="459105" cy="992505"/>
          </a:xfrm>
          <a:custGeom>
            <a:avLst/>
            <a:gdLst/>
            <a:ahLst/>
            <a:cxnLst/>
            <a:rect l="l" t="t" r="r" b="b"/>
            <a:pathLst>
              <a:path w="459105" h="992504">
                <a:moveTo>
                  <a:pt x="458787" y="0"/>
                </a:moveTo>
                <a:lnTo>
                  <a:pt x="0" y="9459"/>
                </a:lnTo>
                <a:lnTo>
                  <a:pt x="0" y="992239"/>
                </a:lnTo>
                <a:lnTo>
                  <a:pt x="458787" y="990600"/>
                </a:lnTo>
                <a:lnTo>
                  <a:pt x="458346" y="959823"/>
                </a:lnTo>
                <a:lnTo>
                  <a:pt x="455235" y="898299"/>
                </a:lnTo>
                <a:lnTo>
                  <a:pt x="450081" y="834479"/>
                </a:lnTo>
                <a:lnTo>
                  <a:pt x="447086" y="800833"/>
                </a:lnTo>
                <a:lnTo>
                  <a:pt x="443998" y="765563"/>
                </a:lnTo>
                <a:lnTo>
                  <a:pt x="438100" y="688751"/>
                </a:lnTo>
                <a:lnTo>
                  <a:pt x="435570" y="646509"/>
                </a:lnTo>
                <a:lnTo>
                  <a:pt x="433503" y="601243"/>
                </a:lnTo>
                <a:lnTo>
                  <a:pt x="432041" y="552602"/>
                </a:lnTo>
                <a:lnTo>
                  <a:pt x="431321" y="500237"/>
                </a:lnTo>
                <a:lnTo>
                  <a:pt x="431484" y="443798"/>
                </a:lnTo>
                <a:lnTo>
                  <a:pt x="432668" y="382934"/>
                </a:lnTo>
                <a:lnTo>
                  <a:pt x="435013" y="317296"/>
                </a:lnTo>
                <a:lnTo>
                  <a:pt x="438658" y="246534"/>
                </a:lnTo>
                <a:lnTo>
                  <a:pt x="443742" y="170297"/>
                </a:lnTo>
                <a:lnTo>
                  <a:pt x="450406" y="88236"/>
                </a:lnTo>
                <a:lnTo>
                  <a:pt x="45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062" y="2482088"/>
            <a:ext cx="573405" cy="990600"/>
          </a:xfrm>
          <a:custGeom>
            <a:avLst/>
            <a:gdLst/>
            <a:ahLst/>
            <a:cxnLst/>
            <a:rect l="l" t="t" r="r" b="b"/>
            <a:pathLst>
              <a:path w="573405" h="990600">
                <a:moveTo>
                  <a:pt x="573087" y="0"/>
                </a:moveTo>
                <a:lnTo>
                  <a:pt x="0" y="0"/>
                </a:lnTo>
                <a:lnTo>
                  <a:pt x="1326" y="40856"/>
                </a:lnTo>
                <a:lnTo>
                  <a:pt x="4994" y="86606"/>
                </a:lnTo>
                <a:lnTo>
                  <a:pt x="10535" y="136326"/>
                </a:lnTo>
                <a:lnTo>
                  <a:pt x="17480" y="189088"/>
                </a:lnTo>
                <a:lnTo>
                  <a:pt x="25362" y="243967"/>
                </a:lnTo>
                <a:lnTo>
                  <a:pt x="33712" y="300037"/>
                </a:lnTo>
                <a:lnTo>
                  <a:pt x="42062" y="356371"/>
                </a:lnTo>
                <a:lnTo>
                  <a:pt x="49943" y="412044"/>
                </a:lnTo>
                <a:lnTo>
                  <a:pt x="56889" y="466129"/>
                </a:lnTo>
                <a:lnTo>
                  <a:pt x="62429" y="517701"/>
                </a:lnTo>
                <a:lnTo>
                  <a:pt x="66097" y="565833"/>
                </a:lnTo>
                <a:lnTo>
                  <a:pt x="67424" y="609600"/>
                </a:lnTo>
                <a:lnTo>
                  <a:pt x="67292" y="667122"/>
                </a:lnTo>
                <a:lnTo>
                  <a:pt x="66370" y="717351"/>
                </a:lnTo>
                <a:lnTo>
                  <a:pt x="63868" y="762520"/>
                </a:lnTo>
                <a:lnTo>
                  <a:pt x="58996" y="804862"/>
                </a:lnTo>
                <a:lnTo>
                  <a:pt x="50963" y="846608"/>
                </a:lnTo>
                <a:lnTo>
                  <a:pt x="38979" y="889992"/>
                </a:lnTo>
                <a:lnTo>
                  <a:pt x="22255" y="937245"/>
                </a:lnTo>
                <a:lnTo>
                  <a:pt x="0" y="990600"/>
                </a:lnTo>
                <a:lnTo>
                  <a:pt x="573087" y="990600"/>
                </a:lnTo>
                <a:lnTo>
                  <a:pt x="573087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7755" y="2481326"/>
            <a:ext cx="432434" cy="990600"/>
          </a:xfrm>
          <a:custGeom>
            <a:avLst/>
            <a:gdLst/>
            <a:ahLst/>
            <a:cxnLst/>
            <a:rect l="l" t="t" r="r" b="b"/>
            <a:pathLst>
              <a:path w="432434" h="990600">
                <a:moveTo>
                  <a:pt x="404650" y="0"/>
                </a:moveTo>
                <a:lnTo>
                  <a:pt x="27714" y="0"/>
                </a:lnTo>
                <a:lnTo>
                  <a:pt x="14614" y="30182"/>
                </a:lnTo>
                <a:lnTo>
                  <a:pt x="6062" y="68958"/>
                </a:lnTo>
                <a:lnTo>
                  <a:pt x="1407" y="114875"/>
                </a:lnTo>
                <a:lnTo>
                  <a:pt x="0" y="166478"/>
                </a:lnTo>
                <a:lnTo>
                  <a:pt x="1190" y="222312"/>
                </a:lnTo>
                <a:lnTo>
                  <a:pt x="4330" y="280924"/>
                </a:lnTo>
                <a:lnTo>
                  <a:pt x="8768" y="340858"/>
                </a:lnTo>
                <a:lnTo>
                  <a:pt x="13857" y="400661"/>
                </a:lnTo>
                <a:lnTo>
                  <a:pt x="18945" y="458878"/>
                </a:lnTo>
                <a:lnTo>
                  <a:pt x="23383" y="514056"/>
                </a:lnTo>
                <a:lnTo>
                  <a:pt x="26523" y="564738"/>
                </a:lnTo>
                <a:lnTo>
                  <a:pt x="27714" y="609473"/>
                </a:lnTo>
                <a:lnTo>
                  <a:pt x="25156" y="670683"/>
                </a:lnTo>
                <a:lnTo>
                  <a:pt x="18945" y="729799"/>
                </a:lnTo>
                <a:lnTo>
                  <a:pt x="11272" y="785930"/>
                </a:lnTo>
                <a:lnTo>
                  <a:pt x="4329" y="838200"/>
                </a:lnTo>
                <a:lnTo>
                  <a:pt x="311" y="885669"/>
                </a:lnTo>
                <a:lnTo>
                  <a:pt x="1407" y="927494"/>
                </a:lnTo>
                <a:lnTo>
                  <a:pt x="9810" y="962768"/>
                </a:lnTo>
                <a:lnTo>
                  <a:pt x="27714" y="990600"/>
                </a:lnTo>
                <a:lnTo>
                  <a:pt x="404650" y="990600"/>
                </a:lnTo>
                <a:lnTo>
                  <a:pt x="404650" y="838184"/>
                </a:lnTo>
                <a:lnTo>
                  <a:pt x="405258" y="805376"/>
                </a:lnTo>
                <a:lnTo>
                  <a:pt x="406932" y="765842"/>
                </a:lnTo>
                <a:lnTo>
                  <a:pt x="409443" y="720527"/>
                </a:lnTo>
                <a:lnTo>
                  <a:pt x="412562" y="670361"/>
                </a:lnTo>
                <a:lnTo>
                  <a:pt x="416061" y="616275"/>
                </a:lnTo>
                <a:lnTo>
                  <a:pt x="419713" y="559198"/>
                </a:lnTo>
                <a:lnTo>
                  <a:pt x="423288" y="500061"/>
                </a:lnTo>
                <a:lnTo>
                  <a:pt x="426560" y="439794"/>
                </a:lnTo>
                <a:lnTo>
                  <a:pt x="429298" y="379326"/>
                </a:lnTo>
                <a:lnTo>
                  <a:pt x="431276" y="319589"/>
                </a:lnTo>
                <a:lnTo>
                  <a:pt x="432265" y="261512"/>
                </a:lnTo>
                <a:lnTo>
                  <a:pt x="432037" y="206025"/>
                </a:lnTo>
                <a:lnTo>
                  <a:pt x="430363" y="154058"/>
                </a:lnTo>
                <a:lnTo>
                  <a:pt x="427016" y="106543"/>
                </a:lnTo>
                <a:lnTo>
                  <a:pt x="421767" y="64407"/>
                </a:lnTo>
                <a:lnTo>
                  <a:pt x="414387" y="28583"/>
                </a:lnTo>
                <a:lnTo>
                  <a:pt x="40465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438400"/>
            <a:ext cx="9144000" cy="44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202550"/>
            <a:ext cx="9142476" cy="29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22998" y="6458341"/>
            <a:ext cx="165544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5" dirty="0">
                <a:latin typeface="Arial"/>
                <a:cs typeface="Arial"/>
              </a:rPr>
              <a:t>Class dan package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Diagrams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500437"/>
            <a:ext cx="4643501" cy="268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85800" y="53972"/>
            <a:ext cx="8001000" cy="254223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32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Analisa dan </a:t>
            </a:r>
            <a:r>
              <a:rPr sz="3200" b="1" spc="-5" dirty="0" err="1">
                <a:solidFill>
                  <a:srgbClr val="003366"/>
                </a:solidFill>
                <a:latin typeface="Times New Roman"/>
                <a:cs typeface="Times New Roman"/>
              </a:rPr>
              <a:t>Perancangan</a:t>
            </a:r>
            <a:r>
              <a:rPr sz="3200" b="1" spc="-4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Sistem</a:t>
            </a:r>
            <a:r>
              <a:rPr lang="en-ID" sz="3200" b="1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ID" sz="3200" b="1" spc="-1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Informasi</a:t>
            </a:r>
            <a:r>
              <a:rPr lang="en-ID" sz="3200" b="1" spc="-1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II</a:t>
            </a:r>
            <a:endParaRPr sz="3200" dirty="0">
              <a:latin typeface="Times New Roman"/>
              <a:cs typeface="Times New Roman"/>
            </a:endParaRPr>
          </a:p>
          <a:p>
            <a:pPr marL="513080" marR="5080" indent="1185545">
              <a:lnSpc>
                <a:spcPct val="120000"/>
              </a:lnSpc>
              <a:spcBef>
                <a:spcPts val="755"/>
              </a:spcBef>
            </a:pPr>
            <a:r>
              <a:rPr sz="4800" b="1" dirty="0">
                <a:solidFill>
                  <a:srgbClr val="A40020"/>
                </a:solidFill>
                <a:latin typeface="Arial"/>
                <a:cs typeface="Arial"/>
              </a:rPr>
              <a:t>Class </a:t>
            </a:r>
            <a:r>
              <a:rPr sz="4800" b="1" dirty="0" err="1" smtClean="0">
                <a:solidFill>
                  <a:srgbClr val="A40020"/>
                </a:solidFill>
                <a:latin typeface="Arial"/>
                <a:cs typeface="Arial"/>
              </a:rPr>
              <a:t>dan</a:t>
            </a:r>
            <a:r>
              <a:rPr sz="4800" b="1" dirty="0" smtClean="0">
                <a:solidFill>
                  <a:srgbClr val="A40020"/>
                </a:solidFill>
                <a:latin typeface="Arial"/>
                <a:cs typeface="Arial"/>
              </a:rPr>
              <a:t>  </a:t>
            </a:r>
            <a:r>
              <a:rPr sz="4800" b="1" spc="-5" dirty="0" smtClean="0">
                <a:solidFill>
                  <a:srgbClr val="A40020"/>
                </a:solidFill>
                <a:latin typeface="Arial"/>
                <a:cs typeface="Arial"/>
              </a:rPr>
              <a:t>Package</a:t>
            </a:r>
            <a:r>
              <a:rPr sz="4800" b="1" spc="-40" dirty="0" smtClean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4800" b="1" dirty="0" smtClean="0">
                <a:solidFill>
                  <a:srgbClr val="A40020"/>
                </a:solidFill>
                <a:latin typeface="Arial"/>
                <a:cs typeface="Arial"/>
              </a:rPr>
              <a:t>Diagrams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43501" y="3428872"/>
            <a:ext cx="4495800" cy="1786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81800" y="5173726"/>
            <a:ext cx="2362199" cy="1684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562" y="208025"/>
            <a:ext cx="7715250" cy="5649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762000"/>
            <a:ext cx="7848600" cy="518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7924800" cy="533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609600"/>
            <a:ext cx="7772400" cy="533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85736"/>
            <a:ext cx="7924800" cy="5272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81000"/>
            <a:ext cx="7924800" cy="579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09600"/>
            <a:ext cx="7848600" cy="541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457200"/>
            <a:ext cx="8001000" cy="571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562" y="500062"/>
            <a:ext cx="7500874" cy="5540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7375" y="428688"/>
            <a:ext cx="7143750" cy="5176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11" y="0"/>
            <a:ext cx="7328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ARTIFACT UML 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(BAGAN YANG 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TERDAPAT</a:t>
            </a:r>
            <a:r>
              <a:rPr sz="2400" b="1" spc="1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66"/>
                </a:solidFill>
                <a:latin typeface="Times New Roman"/>
                <a:cs typeface="Times New Roman"/>
              </a:rPr>
              <a:t>PADA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3042" y="1798573"/>
            <a:ext cx="4755515" cy="4036060"/>
          </a:xfrm>
          <a:custGeom>
            <a:avLst/>
            <a:gdLst/>
            <a:ahLst/>
            <a:cxnLst/>
            <a:rect l="l" t="t" r="r" b="b"/>
            <a:pathLst>
              <a:path w="4755515" h="4036060">
                <a:moveTo>
                  <a:pt x="544957" y="0"/>
                </a:moveTo>
                <a:lnTo>
                  <a:pt x="0" y="21971"/>
                </a:lnTo>
                <a:lnTo>
                  <a:pt x="48894" y="1158748"/>
                </a:lnTo>
                <a:lnTo>
                  <a:pt x="48894" y="2299589"/>
                </a:lnTo>
                <a:lnTo>
                  <a:pt x="96646" y="3250311"/>
                </a:lnTo>
                <a:lnTo>
                  <a:pt x="136016" y="3839984"/>
                </a:lnTo>
                <a:lnTo>
                  <a:pt x="338835" y="4013593"/>
                </a:lnTo>
                <a:lnTo>
                  <a:pt x="1201293" y="4035640"/>
                </a:lnTo>
                <a:lnTo>
                  <a:pt x="1522095" y="3757295"/>
                </a:lnTo>
                <a:lnTo>
                  <a:pt x="1855596" y="3503803"/>
                </a:lnTo>
                <a:lnTo>
                  <a:pt x="2378202" y="3186938"/>
                </a:lnTo>
                <a:lnTo>
                  <a:pt x="2853944" y="3060192"/>
                </a:lnTo>
                <a:lnTo>
                  <a:pt x="3709034" y="3060192"/>
                </a:lnTo>
                <a:lnTo>
                  <a:pt x="4517262" y="2743200"/>
                </a:lnTo>
                <a:lnTo>
                  <a:pt x="4755133" y="2362962"/>
                </a:lnTo>
                <a:lnTo>
                  <a:pt x="4755133" y="1412239"/>
                </a:lnTo>
                <a:lnTo>
                  <a:pt x="3592195" y="480822"/>
                </a:lnTo>
                <a:lnTo>
                  <a:pt x="2948559" y="81279"/>
                </a:lnTo>
                <a:lnTo>
                  <a:pt x="2235835" y="81279"/>
                </a:lnTo>
                <a:lnTo>
                  <a:pt x="1106805" y="21971"/>
                </a:lnTo>
                <a:lnTo>
                  <a:pt x="54495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042" y="1798573"/>
            <a:ext cx="4755515" cy="4036060"/>
          </a:xfrm>
          <a:custGeom>
            <a:avLst/>
            <a:gdLst/>
            <a:ahLst/>
            <a:cxnLst/>
            <a:rect l="l" t="t" r="r" b="b"/>
            <a:pathLst>
              <a:path w="4755515" h="4036060">
                <a:moveTo>
                  <a:pt x="0" y="21971"/>
                </a:moveTo>
                <a:lnTo>
                  <a:pt x="48894" y="1158748"/>
                </a:lnTo>
                <a:lnTo>
                  <a:pt x="48894" y="2299589"/>
                </a:lnTo>
                <a:lnTo>
                  <a:pt x="96646" y="3250311"/>
                </a:lnTo>
                <a:lnTo>
                  <a:pt x="136016" y="3839984"/>
                </a:lnTo>
                <a:lnTo>
                  <a:pt x="338835" y="4013593"/>
                </a:lnTo>
                <a:lnTo>
                  <a:pt x="1201293" y="4035640"/>
                </a:lnTo>
                <a:lnTo>
                  <a:pt x="1522095" y="3757295"/>
                </a:lnTo>
                <a:lnTo>
                  <a:pt x="1855596" y="3503803"/>
                </a:lnTo>
                <a:lnTo>
                  <a:pt x="2378202" y="3186938"/>
                </a:lnTo>
                <a:lnTo>
                  <a:pt x="2853944" y="3060192"/>
                </a:lnTo>
                <a:lnTo>
                  <a:pt x="3709034" y="3060192"/>
                </a:lnTo>
                <a:lnTo>
                  <a:pt x="4517262" y="2743200"/>
                </a:lnTo>
                <a:lnTo>
                  <a:pt x="4755133" y="2362962"/>
                </a:lnTo>
                <a:lnTo>
                  <a:pt x="4755133" y="1412239"/>
                </a:lnTo>
                <a:lnTo>
                  <a:pt x="3592195" y="480822"/>
                </a:lnTo>
                <a:lnTo>
                  <a:pt x="2948559" y="81279"/>
                </a:lnTo>
                <a:lnTo>
                  <a:pt x="2235835" y="81279"/>
                </a:lnTo>
                <a:lnTo>
                  <a:pt x="1106805" y="21971"/>
                </a:lnTo>
                <a:lnTo>
                  <a:pt x="544957" y="0"/>
                </a:lnTo>
                <a:lnTo>
                  <a:pt x="0" y="21971"/>
                </a:lnTo>
                <a:close/>
              </a:path>
            </a:pathLst>
          </a:custGeom>
          <a:ln w="12700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2233" y="2348357"/>
            <a:ext cx="31115" cy="36195"/>
          </a:xfrm>
          <a:custGeom>
            <a:avLst/>
            <a:gdLst/>
            <a:ahLst/>
            <a:cxnLst/>
            <a:rect l="l" t="t" r="r" b="b"/>
            <a:pathLst>
              <a:path w="31114" h="36194">
                <a:moveTo>
                  <a:pt x="0" y="17906"/>
                </a:moveTo>
                <a:lnTo>
                  <a:pt x="0" y="8000"/>
                </a:lnTo>
                <a:lnTo>
                  <a:pt x="6858" y="0"/>
                </a:lnTo>
                <a:lnTo>
                  <a:pt x="15367" y="0"/>
                </a:lnTo>
                <a:lnTo>
                  <a:pt x="23876" y="0"/>
                </a:lnTo>
                <a:lnTo>
                  <a:pt x="30861" y="8000"/>
                </a:lnTo>
                <a:lnTo>
                  <a:pt x="30861" y="17906"/>
                </a:lnTo>
                <a:lnTo>
                  <a:pt x="30861" y="27685"/>
                </a:lnTo>
                <a:lnTo>
                  <a:pt x="23876" y="35813"/>
                </a:lnTo>
                <a:lnTo>
                  <a:pt x="6858" y="35813"/>
                </a:lnTo>
                <a:lnTo>
                  <a:pt x="0" y="27685"/>
                </a:lnTo>
                <a:lnTo>
                  <a:pt x="0" y="179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8108" y="238417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4741" y="2393823"/>
            <a:ext cx="45720" cy="1270"/>
          </a:xfrm>
          <a:custGeom>
            <a:avLst/>
            <a:gdLst/>
            <a:ahLst/>
            <a:cxnLst/>
            <a:rect l="l" t="t" r="r" b="b"/>
            <a:pathLst>
              <a:path w="45719" h="1269">
                <a:moveTo>
                  <a:pt x="-6350" y="634"/>
                </a:moveTo>
                <a:lnTo>
                  <a:pt x="52069" y="634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4200" y="2417191"/>
            <a:ext cx="66040" cy="40005"/>
          </a:xfrm>
          <a:custGeom>
            <a:avLst/>
            <a:gdLst/>
            <a:ahLst/>
            <a:cxnLst/>
            <a:rect l="l" t="t" r="r" b="b"/>
            <a:pathLst>
              <a:path w="66039" h="40005">
                <a:moveTo>
                  <a:pt x="0" y="40005"/>
                </a:moveTo>
                <a:lnTo>
                  <a:pt x="32893" y="0"/>
                </a:lnTo>
                <a:lnTo>
                  <a:pt x="65786" y="40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8292" y="2450718"/>
            <a:ext cx="19113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Actor</a:t>
            </a:r>
            <a:r>
              <a:rPr sz="400" spc="-65" dirty="0">
                <a:latin typeface="Times New Roman"/>
                <a:cs typeface="Times New Roman"/>
              </a:rPr>
              <a:t> </a:t>
            </a:r>
            <a:r>
              <a:rPr sz="400" spc="5" dirty="0">
                <a:latin typeface="Times New Roman"/>
                <a:cs typeface="Times New Roman"/>
              </a:rPr>
              <a:t>A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4616" y="2297302"/>
            <a:ext cx="122555" cy="78740"/>
          </a:xfrm>
          <a:custGeom>
            <a:avLst/>
            <a:gdLst/>
            <a:ahLst/>
            <a:cxnLst/>
            <a:rect l="l" t="t" r="r" b="b"/>
            <a:pathLst>
              <a:path w="122555" h="78739">
                <a:moveTo>
                  <a:pt x="0" y="39243"/>
                </a:moveTo>
                <a:lnTo>
                  <a:pt x="4794" y="24002"/>
                </a:lnTo>
                <a:lnTo>
                  <a:pt x="17875" y="11525"/>
                </a:lnTo>
                <a:lnTo>
                  <a:pt x="37290" y="3095"/>
                </a:lnTo>
                <a:lnTo>
                  <a:pt x="61086" y="0"/>
                </a:lnTo>
                <a:lnTo>
                  <a:pt x="84810" y="3095"/>
                </a:lnTo>
                <a:lnTo>
                  <a:pt x="104187" y="11525"/>
                </a:lnTo>
                <a:lnTo>
                  <a:pt x="117254" y="24002"/>
                </a:lnTo>
                <a:lnTo>
                  <a:pt x="122046" y="39243"/>
                </a:lnTo>
                <a:lnTo>
                  <a:pt x="117254" y="54556"/>
                </a:lnTo>
                <a:lnTo>
                  <a:pt x="104187" y="67071"/>
                </a:lnTo>
                <a:lnTo>
                  <a:pt x="84810" y="75515"/>
                </a:lnTo>
                <a:lnTo>
                  <a:pt x="61086" y="78612"/>
                </a:lnTo>
                <a:lnTo>
                  <a:pt x="37290" y="75515"/>
                </a:lnTo>
                <a:lnTo>
                  <a:pt x="17875" y="67071"/>
                </a:lnTo>
                <a:lnTo>
                  <a:pt x="4794" y="54556"/>
                </a:lnTo>
                <a:lnTo>
                  <a:pt x="0" y="392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6394" y="2370836"/>
            <a:ext cx="252729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Use </a:t>
            </a:r>
            <a:r>
              <a:rPr sz="400" spc="-5" dirty="0">
                <a:latin typeface="Times New Roman"/>
                <a:cs typeface="Times New Roman"/>
              </a:rPr>
              <a:t>Case</a:t>
            </a:r>
            <a:r>
              <a:rPr sz="400" spc="-8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285" y="2348357"/>
            <a:ext cx="106680" cy="20955"/>
          </a:xfrm>
          <a:custGeom>
            <a:avLst/>
            <a:gdLst/>
            <a:ahLst/>
            <a:cxnLst/>
            <a:rect l="l" t="t" r="r" b="b"/>
            <a:pathLst>
              <a:path w="106680" h="20955">
                <a:moveTo>
                  <a:pt x="0" y="20573"/>
                </a:moveTo>
                <a:lnTo>
                  <a:pt x="1061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3279" y="2348357"/>
            <a:ext cx="19685" cy="13970"/>
          </a:xfrm>
          <a:custGeom>
            <a:avLst/>
            <a:gdLst/>
            <a:ahLst/>
            <a:cxnLst/>
            <a:rect l="l" t="t" r="r" b="b"/>
            <a:pathLst>
              <a:path w="19685" h="13969">
                <a:moveTo>
                  <a:pt x="19176" y="0"/>
                </a:moveTo>
                <a:lnTo>
                  <a:pt x="0" y="137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0104" y="2341372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22351" y="6985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9985" y="2368930"/>
            <a:ext cx="106680" cy="23495"/>
          </a:xfrm>
          <a:custGeom>
            <a:avLst/>
            <a:gdLst/>
            <a:ahLst/>
            <a:cxnLst/>
            <a:rect l="l" t="t" r="r" b="b"/>
            <a:pathLst>
              <a:path w="106680" h="23494">
                <a:moveTo>
                  <a:pt x="106299" y="0"/>
                </a:moveTo>
                <a:lnTo>
                  <a:pt x="0" y="234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5157" y="2763520"/>
            <a:ext cx="136017" cy="92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5157" y="2522473"/>
            <a:ext cx="136017" cy="91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36394" y="2600960"/>
            <a:ext cx="252729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Use </a:t>
            </a:r>
            <a:r>
              <a:rPr sz="400" spc="-5" dirty="0">
                <a:latin typeface="Times New Roman"/>
                <a:cs typeface="Times New Roman"/>
              </a:rPr>
              <a:t>Case</a:t>
            </a:r>
            <a:r>
              <a:rPr sz="400" spc="-8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2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0" y="2352929"/>
            <a:ext cx="79629" cy="1215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17673" y="2463164"/>
            <a:ext cx="18796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Actor</a:t>
            </a:r>
            <a:r>
              <a:rPr sz="400" spc="-65" dirty="0">
                <a:latin typeface="Times New Roman"/>
                <a:cs typeface="Times New Roman"/>
              </a:rPr>
              <a:t> </a:t>
            </a:r>
            <a:r>
              <a:rPr sz="400" spc="5" dirty="0">
                <a:latin typeface="Times New Roman"/>
                <a:cs typeface="Times New Roman"/>
              </a:rPr>
              <a:t>B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6663" y="2344166"/>
            <a:ext cx="245745" cy="31750"/>
          </a:xfrm>
          <a:custGeom>
            <a:avLst/>
            <a:gdLst/>
            <a:ahLst/>
            <a:cxnLst/>
            <a:rect l="l" t="t" r="r" b="b"/>
            <a:pathLst>
              <a:path w="245744" h="31750">
                <a:moveTo>
                  <a:pt x="245363" y="317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6663" y="233591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5">
                <a:moveTo>
                  <a:pt x="0" y="8254"/>
                </a:moveTo>
                <a:lnTo>
                  <a:pt x="201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6663" y="2344166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5" h="11430">
                <a:moveTo>
                  <a:pt x="0" y="0"/>
                </a:moveTo>
                <a:lnTo>
                  <a:pt x="19176" y="110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2026" y="2375916"/>
            <a:ext cx="247650" cy="30480"/>
          </a:xfrm>
          <a:custGeom>
            <a:avLst/>
            <a:gdLst/>
            <a:ahLst/>
            <a:cxnLst/>
            <a:rect l="l" t="t" r="r" b="b"/>
            <a:pathLst>
              <a:path w="247650" h="30480">
                <a:moveTo>
                  <a:pt x="0" y="0"/>
                </a:moveTo>
                <a:lnTo>
                  <a:pt x="247523" y="3022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9964" y="2415032"/>
            <a:ext cx="495935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6914" y="2217420"/>
            <a:ext cx="522605" cy="807720"/>
          </a:xfrm>
          <a:custGeom>
            <a:avLst/>
            <a:gdLst/>
            <a:ahLst/>
            <a:cxnLst/>
            <a:rect l="l" t="t" r="r" b="b"/>
            <a:pathLst>
              <a:path w="522605" h="807719">
                <a:moveTo>
                  <a:pt x="0" y="0"/>
                </a:moveTo>
                <a:lnTo>
                  <a:pt x="502285" y="0"/>
                </a:lnTo>
                <a:lnTo>
                  <a:pt x="522605" y="24764"/>
                </a:lnTo>
                <a:lnTo>
                  <a:pt x="522605" y="807338"/>
                </a:lnTo>
                <a:lnTo>
                  <a:pt x="0" y="80733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9326" y="2217420"/>
            <a:ext cx="20320" cy="24765"/>
          </a:xfrm>
          <a:custGeom>
            <a:avLst/>
            <a:gdLst/>
            <a:ahLst/>
            <a:cxnLst/>
            <a:rect l="l" t="t" r="r" b="b"/>
            <a:pathLst>
              <a:path w="20319" h="24764">
                <a:moveTo>
                  <a:pt x="0" y="0"/>
                </a:moveTo>
                <a:lnTo>
                  <a:pt x="0" y="24764"/>
                </a:lnTo>
                <a:lnTo>
                  <a:pt x="20193" y="247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5936" y="3889466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0" y="30130"/>
                </a:moveTo>
                <a:lnTo>
                  <a:pt x="5334" y="30130"/>
                </a:lnTo>
                <a:lnTo>
                  <a:pt x="10712" y="30130"/>
                </a:lnTo>
                <a:lnTo>
                  <a:pt x="15179" y="23294"/>
                </a:lnTo>
                <a:lnTo>
                  <a:pt x="15179" y="15024"/>
                </a:lnTo>
                <a:lnTo>
                  <a:pt x="15179" y="6836"/>
                </a:lnTo>
                <a:lnTo>
                  <a:pt x="107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2180" y="392229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8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4746" y="393251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8068" y="3955105"/>
            <a:ext cx="48260" cy="37465"/>
          </a:xfrm>
          <a:custGeom>
            <a:avLst/>
            <a:gdLst/>
            <a:ahLst/>
            <a:cxnLst/>
            <a:rect l="l" t="t" r="r" b="b"/>
            <a:pathLst>
              <a:path w="48260" h="37464">
                <a:moveTo>
                  <a:pt x="0" y="36886"/>
                </a:moveTo>
                <a:lnTo>
                  <a:pt x="24112" y="0"/>
                </a:lnTo>
                <a:lnTo>
                  <a:pt x="48226" y="368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3024" y="4023919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795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0324" y="3990920"/>
            <a:ext cx="158750" cy="6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0" dirty="0">
                <a:latin typeface="Arial"/>
                <a:cs typeface="Arial"/>
              </a:rPr>
              <a:t>user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60" dirty="0">
                <a:latin typeface="Arial"/>
                <a:cs typeface="Arial"/>
              </a:rPr>
              <a:t> </a:t>
            </a:r>
            <a:r>
              <a:rPr sz="250" spc="-55" dirty="0">
                <a:latin typeface="Arial"/>
                <a:cs typeface="Arial"/>
              </a:rPr>
              <a:t>»ç¿ëÀÚ</a:t>
            </a:r>
            <a:endParaRPr sz="2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41509" y="3732493"/>
            <a:ext cx="212090" cy="81915"/>
          </a:xfrm>
          <a:custGeom>
            <a:avLst/>
            <a:gdLst/>
            <a:ahLst/>
            <a:cxnLst/>
            <a:rect l="l" t="t" r="r" b="b"/>
            <a:pathLst>
              <a:path w="212089" h="81914">
                <a:moveTo>
                  <a:pt x="0" y="81740"/>
                </a:moveTo>
                <a:lnTo>
                  <a:pt x="211909" y="81740"/>
                </a:lnTo>
                <a:lnTo>
                  <a:pt x="211909" y="0"/>
                </a:lnTo>
                <a:lnTo>
                  <a:pt x="0" y="0"/>
                </a:lnTo>
                <a:lnTo>
                  <a:pt x="0" y="817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3574" y="375941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11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8248" y="4054111"/>
            <a:ext cx="172085" cy="81915"/>
          </a:xfrm>
          <a:custGeom>
            <a:avLst/>
            <a:gdLst/>
            <a:ahLst/>
            <a:cxnLst/>
            <a:rect l="l" t="t" r="r" b="b"/>
            <a:pathLst>
              <a:path w="172085" h="81914">
                <a:moveTo>
                  <a:pt x="0" y="81672"/>
                </a:moveTo>
                <a:lnTo>
                  <a:pt x="172047" y="81672"/>
                </a:lnTo>
                <a:lnTo>
                  <a:pt x="172047" y="0"/>
                </a:lnTo>
                <a:lnTo>
                  <a:pt x="0" y="0"/>
                </a:lnTo>
                <a:lnTo>
                  <a:pt x="0" y="81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2396" y="408096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890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08542" y="4047966"/>
            <a:ext cx="172085" cy="6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50" spc="-40" dirty="0">
                <a:latin typeface="Arial"/>
                <a:cs typeface="Arial"/>
              </a:rPr>
              <a:t>fileMgr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spc="-45" dirty="0">
                <a:latin typeface="Arial"/>
                <a:cs typeface="Arial"/>
              </a:rPr>
              <a:t>FileMgr</a:t>
            </a:r>
            <a:endParaRPr sz="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80309" y="4323747"/>
            <a:ext cx="228600" cy="81915"/>
          </a:xfrm>
          <a:custGeom>
            <a:avLst/>
            <a:gdLst/>
            <a:ahLst/>
            <a:cxnLst/>
            <a:rect l="l" t="t" r="r" b="b"/>
            <a:pathLst>
              <a:path w="228600" h="81914">
                <a:moveTo>
                  <a:pt x="0" y="81740"/>
                </a:moveTo>
                <a:lnTo>
                  <a:pt x="228522" y="81740"/>
                </a:lnTo>
                <a:lnTo>
                  <a:pt x="228522" y="0"/>
                </a:lnTo>
                <a:lnTo>
                  <a:pt x="0" y="0"/>
                </a:lnTo>
                <a:lnTo>
                  <a:pt x="0" y="817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94014" y="4350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291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81314" y="4317683"/>
            <a:ext cx="239395" cy="6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0" dirty="0">
                <a:latin typeface="Arial"/>
                <a:cs typeface="Arial"/>
              </a:rPr>
              <a:t>repository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55" dirty="0">
                <a:latin typeface="Arial"/>
                <a:cs typeface="Arial"/>
              </a:rPr>
              <a:t> </a:t>
            </a:r>
            <a:r>
              <a:rPr sz="250" spc="-40" dirty="0">
                <a:latin typeface="Arial"/>
                <a:cs typeface="Arial"/>
              </a:rPr>
              <a:t>Repository</a:t>
            </a:r>
            <a:endParaRPr sz="2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47698" y="4292688"/>
            <a:ext cx="224790" cy="81915"/>
          </a:xfrm>
          <a:custGeom>
            <a:avLst/>
            <a:gdLst/>
            <a:ahLst/>
            <a:cxnLst/>
            <a:rect l="l" t="t" r="r" b="b"/>
            <a:pathLst>
              <a:path w="224789" h="81914">
                <a:moveTo>
                  <a:pt x="0" y="81672"/>
                </a:moveTo>
                <a:lnTo>
                  <a:pt x="224390" y="81672"/>
                </a:lnTo>
                <a:lnTo>
                  <a:pt x="224390" y="0"/>
                </a:lnTo>
                <a:lnTo>
                  <a:pt x="0" y="0"/>
                </a:lnTo>
                <a:lnTo>
                  <a:pt x="0" y="81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1013" y="431955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641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48313" y="4286558"/>
            <a:ext cx="236220" cy="6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45" dirty="0">
                <a:latin typeface="Arial"/>
                <a:cs typeface="Arial"/>
              </a:rPr>
              <a:t>document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45" dirty="0">
                <a:latin typeface="Arial"/>
                <a:cs typeface="Arial"/>
              </a:rPr>
              <a:t> </a:t>
            </a:r>
            <a:r>
              <a:rPr sz="250" spc="-50" dirty="0">
                <a:latin typeface="Arial"/>
                <a:cs typeface="Arial"/>
              </a:rPr>
              <a:t>Document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71029" y="4270699"/>
            <a:ext cx="224790" cy="84455"/>
          </a:xfrm>
          <a:custGeom>
            <a:avLst/>
            <a:gdLst/>
            <a:ahLst/>
            <a:cxnLst/>
            <a:rect l="l" t="t" r="r" b="b"/>
            <a:pathLst>
              <a:path w="224789" h="84454">
                <a:moveTo>
                  <a:pt x="0" y="23342"/>
                </a:moveTo>
                <a:lnTo>
                  <a:pt x="0" y="0"/>
                </a:lnTo>
                <a:lnTo>
                  <a:pt x="224789" y="0"/>
                </a:lnTo>
                <a:lnTo>
                  <a:pt x="224789" y="84242"/>
                </a:lnTo>
                <a:lnTo>
                  <a:pt x="202326" y="84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3458" y="4247354"/>
            <a:ext cx="224790" cy="84455"/>
          </a:xfrm>
          <a:custGeom>
            <a:avLst/>
            <a:gdLst/>
            <a:ahLst/>
            <a:cxnLst/>
            <a:rect l="l" t="t" r="r" b="b"/>
            <a:pathLst>
              <a:path w="224789" h="84454">
                <a:moveTo>
                  <a:pt x="0" y="23345"/>
                </a:moveTo>
                <a:lnTo>
                  <a:pt x="0" y="0"/>
                </a:lnTo>
                <a:lnTo>
                  <a:pt x="224789" y="0"/>
                </a:lnTo>
                <a:lnTo>
                  <a:pt x="224789" y="84242"/>
                </a:lnTo>
                <a:lnTo>
                  <a:pt x="202361" y="842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32066" y="3888133"/>
            <a:ext cx="149225" cy="81915"/>
          </a:xfrm>
          <a:custGeom>
            <a:avLst/>
            <a:gdLst/>
            <a:ahLst/>
            <a:cxnLst/>
            <a:rect l="l" t="t" r="r" b="b"/>
            <a:pathLst>
              <a:path w="149225" h="81914">
                <a:moveTo>
                  <a:pt x="0" y="81672"/>
                </a:moveTo>
                <a:lnTo>
                  <a:pt x="148758" y="81672"/>
                </a:lnTo>
                <a:lnTo>
                  <a:pt x="148758" y="0"/>
                </a:lnTo>
                <a:lnTo>
                  <a:pt x="0" y="0"/>
                </a:lnTo>
                <a:lnTo>
                  <a:pt x="0" y="816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3680" y="3914988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103" y="0"/>
                </a:lnTo>
              </a:path>
            </a:pathLst>
          </a:custGeom>
          <a:ln w="3559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5345" y="3866145"/>
            <a:ext cx="149225" cy="84455"/>
          </a:xfrm>
          <a:custGeom>
            <a:avLst/>
            <a:gdLst/>
            <a:ahLst/>
            <a:cxnLst/>
            <a:rect l="l" t="t" r="r" b="b"/>
            <a:pathLst>
              <a:path w="149225" h="84454">
                <a:moveTo>
                  <a:pt x="0" y="23321"/>
                </a:moveTo>
                <a:lnTo>
                  <a:pt x="0" y="0"/>
                </a:lnTo>
                <a:lnTo>
                  <a:pt x="149188" y="0"/>
                </a:lnTo>
                <a:lnTo>
                  <a:pt x="149188" y="84231"/>
                </a:lnTo>
                <a:lnTo>
                  <a:pt x="126725" y="842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7808" y="3842796"/>
            <a:ext cx="149225" cy="84455"/>
          </a:xfrm>
          <a:custGeom>
            <a:avLst/>
            <a:gdLst/>
            <a:ahLst/>
            <a:cxnLst/>
            <a:rect l="l" t="t" r="r" b="b"/>
            <a:pathLst>
              <a:path w="149225" h="84454">
                <a:moveTo>
                  <a:pt x="0" y="23348"/>
                </a:moveTo>
                <a:lnTo>
                  <a:pt x="0" y="0"/>
                </a:lnTo>
                <a:lnTo>
                  <a:pt x="149154" y="0"/>
                </a:lnTo>
                <a:lnTo>
                  <a:pt x="149154" y="84312"/>
                </a:lnTo>
                <a:lnTo>
                  <a:pt x="126725" y="843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5043" y="3636609"/>
            <a:ext cx="46355" cy="96520"/>
          </a:xfrm>
          <a:custGeom>
            <a:avLst/>
            <a:gdLst/>
            <a:ahLst/>
            <a:cxnLst/>
            <a:rect l="l" t="t" r="r" b="b"/>
            <a:pathLst>
              <a:path w="46355" h="96520">
                <a:moveTo>
                  <a:pt x="45273" y="94662"/>
                </a:moveTo>
                <a:lnTo>
                  <a:pt x="45707" y="88852"/>
                </a:lnTo>
                <a:lnTo>
                  <a:pt x="46141" y="82339"/>
                </a:lnTo>
                <a:lnTo>
                  <a:pt x="46141" y="76529"/>
                </a:lnTo>
                <a:lnTo>
                  <a:pt x="44322" y="46502"/>
                </a:lnTo>
                <a:lnTo>
                  <a:pt x="39386" y="22203"/>
                </a:lnTo>
                <a:lnTo>
                  <a:pt x="32117" y="5934"/>
                </a:lnTo>
                <a:lnTo>
                  <a:pt x="23296" y="0"/>
                </a:lnTo>
                <a:lnTo>
                  <a:pt x="14290" y="5934"/>
                </a:lnTo>
                <a:lnTo>
                  <a:pt x="7034" y="22203"/>
                </a:lnTo>
                <a:lnTo>
                  <a:pt x="2194" y="46502"/>
                </a:lnTo>
                <a:lnTo>
                  <a:pt x="433" y="76529"/>
                </a:lnTo>
                <a:lnTo>
                  <a:pt x="0" y="83042"/>
                </a:lnTo>
                <a:lnTo>
                  <a:pt x="433" y="89447"/>
                </a:lnTo>
                <a:lnTo>
                  <a:pt x="833" y="95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71871" y="3958159"/>
            <a:ext cx="46355" cy="96520"/>
          </a:xfrm>
          <a:custGeom>
            <a:avLst/>
            <a:gdLst/>
            <a:ahLst/>
            <a:cxnLst/>
            <a:rect l="l" t="t" r="r" b="b"/>
            <a:pathLst>
              <a:path w="46355" h="96520">
                <a:moveTo>
                  <a:pt x="45273" y="94662"/>
                </a:moveTo>
                <a:lnTo>
                  <a:pt x="45707" y="88852"/>
                </a:lnTo>
                <a:lnTo>
                  <a:pt x="46107" y="82339"/>
                </a:lnTo>
                <a:lnTo>
                  <a:pt x="46107" y="76529"/>
                </a:lnTo>
                <a:lnTo>
                  <a:pt x="44292" y="46525"/>
                </a:lnTo>
                <a:lnTo>
                  <a:pt x="39362" y="22223"/>
                </a:lnTo>
                <a:lnTo>
                  <a:pt x="32089" y="5942"/>
                </a:lnTo>
                <a:lnTo>
                  <a:pt x="23244" y="0"/>
                </a:lnTo>
                <a:lnTo>
                  <a:pt x="14246" y="5942"/>
                </a:lnTo>
                <a:lnTo>
                  <a:pt x="7008" y="22223"/>
                </a:lnTo>
                <a:lnTo>
                  <a:pt x="2186" y="46525"/>
                </a:lnTo>
                <a:lnTo>
                  <a:pt x="433" y="76529"/>
                </a:lnTo>
                <a:lnTo>
                  <a:pt x="0" y="83015"/>
                </a:lnTo>
                <a:lnTo>
                  <a:pt x="433" y="89528"/>
                </a:lnTo>
                <a:lnTo>
                  <a:pt x="833" y="959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37916" y="4150054"/>
            <a:ext cx="45720" cy="142875"/>
          </a:xfrm>
          <a:custGeom>
            <a:avLst/>
            <a:gdLst/>
            <a:ahLst/>
            <a:cxnLst/>
            <a:rect l="l" t="t" r="r" b="b"/>
            <a:pathLst>
              <a:path w="45719" h="142875">
                <a:moveTo>
                  <a:pt x="34094" y="142026"/>
                </a:moveTo>
                <a:lnTo>
                  <a:pt x="38867" y="129793"/>
                </a:lnTo>
                <a:lnTo>
                  <a:pt x="42531" y="114149"/>
                </a:lnTo>
                <a:lnTo>
                  <a:pt x="44879" y="96068"/>
                </a:lnTo>
                <a:lnTo>
                  <a:pt x="45707" y="76527"/>
                </a:lnTo>
                <a:lnTo>
                  <a:pt x="43888" y="46528"/>
                </a:lnTo>
                <a:lnTo>
                  <a:pt x="38950" y="22226"/>
                </a:lnTo>
                <a:lnTo>
                  <a:pt x="31675" y="5943"/>
                </a:lnTo>
                <a:lnTo>
                  <a:pt x="22845" y="0"/>
                </a:lnTo>
                <a:lnTo>
                  <a:pt x="13841" y="5943"/>
                </a:lnTo>
                <a:lnTo>
                  <a:pt x="6592" y="22226"/>
                </a:lnTo>
                <a:lnTo>
                  <a:pt x="1758" y="46528"/>
                </a:lnTo>
                <a:lnTo>
                  <a:pt x="0" y="76527"/>
                </a:lnTo>
                <a:lnTo>
                  <a:pt x="584" y="96420"/>
                </a:lnTo>
                <a:lnTo>
                  <a:pt x="2851" y="114682"/>
                </a:lnTo>
                <a:lnTo>
                  <a:pt x="6596" y="130394"/>
                </a:lnTo>
                <a:lnTo>
                  <a:pt x="11613" y="1426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3793" y="36184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4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7836" y="3617125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4964" y="0"/>
                </a:moveTo>
                <a:lnTo>
                  <a:pt x="0" y="97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57836" y="360736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4964" y="97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08829" y="3580183"/>
            <a:ext cx="81915" cy="17780"/>
          </a:xfrm>
          <a:custGeom>
            <a:avLst/>
            <a:gdLst/>
            <a:ahLst/>
            <a:cxnLst/>
            <a:rect l="l" t="t" r="r" b="b"/>
            <a:pathLst>
              <a:path w="81914" h="17779">
                <a:moveTo>
                  <a:pt x="0" y="17457"/>
                </a:moveTo>
                <a:lnTo>
                  <a:pt x="81838" y="17457"/>
                </a:lnTo>
                <a:lnTo>
                  <a:pt x="81838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596129" y="3565616"/>
            <a:ext cx="10668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9: sortByName </a:t>
            </a:r>
            <a:r>
              <a:rPr sz="100" spc="-1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86989" y="3818151"/>
            <a:ext cx="189230" cy="107950"/>
          </a:xfrm>
          <a:custGeom>
            <a:avLst/>
            <a:gdLst/>
            <a:ahLst/>
            <a:cxnLst/>
            <a:rect l="l" t="t" r="r" b="b"/>
            <a:pathLst>
              <a:path w="189230" h="107950">
                <a:moveTo>
                  <a:pt x="0" y="107606"/>
                </a:moveTo>
                <a:lnTo>
                  <a:pt x="189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66836" y="3803191"/>
            <a:ext cx="17780" cy="27305"/>
          </a:xfrm>
          <a:custGeom>
            <a:avLst/>
            <a:gdLst/>
            <a:ahLst/>
            <a:cxnLst/>
            <a:rect l="l" t="t" r="r" b="b"/>
            <a:pathLst>
              <a:path w="17780" h="27304">
                <a:moveTo>
                  <a:pt x="0" y="27201"/>
                </a:moveTo>
                <a:lnTo>
                  <a:pt x="17477" y="27201"/>
                </a:lnTo>
                <a:lnTo>
                  <a:pt x="17477" y="0"/>
                </a:lnTo>
                <a:lnTo>
                  <a:pt x="0" y="0"/>
                </a:lnTo>
                <a:lnTo>
                  <a:pt x="0" y="27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540874" y="3726416"/>
            <a:ext cx="220979" cy="10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50" dirty="0">
                <a:latin typeface="Arial"/>
                <a:cs typeface="Arial"/>
              </a:rPr>
              <a:t>mainWnd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50" dirty="0">
                <a:latin typeface="Arial"/>
                <a:cs typeface="Arial"/>
              </a:rPr>
              <a:t> </a:t>
            </a:r>
            <a:r>
              <a:rPr sz="250" spc="-55" dirty="0">
                <a:latin typeface="Arial"/>
                <a:cs typeface="Arial"/>
              </a:rPr>
              <a:t>MainWnd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1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52216" y="3832447"/>
            <a:ext cx="46355" cy="26034"/>
          </a:xfrm>
          <a:custGeom>
            <a:avLst/>
            <a:gdLst/>
            <a:ahLst/>
            <a:cxnLst/>
            <a:rect l="l" t="t" r="r" b="b"/>
            <a:pathLst>
              <a:path w="46355" h="26035">
                <a:moveTo>
                  <a:pt x="0" y="25915"/>
                </a:moveTo>
                <a:lnTo>
                  <a:pt x="461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85836" y="3831095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4" h="17145">
                <a:moveTo>
                  <a:pt x="12047" y="0"/>
                </a:moveTo>
                <a:lnTo>
                  <a:pt x="0" y="168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81670" y="3829798"/>
            <a:ext cx="16510" cy="1905"/>
          </a:xfrm>
          <a:custGeom>
            <a:avLst/>
            <a:gdLst/>
            <a:ahLst/>
            <a:cxnLst/>
            <a:rect l="l" t="t" r="r" b="b"/>
            <a:pathLst>
              <a:path w="16510" h="1904">
                <a:moveTo>
                  <a:pt x="-944" y="648"/>
                </a:moveTo>
                <a:lnTo>
                  <a:pt x="17158" y="648"/>
                </a:lnTo>
              </a:path>
            </a:pathLst>
          </a:custGeom>
          <a:ln w="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49126" y="3810638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0" y="0"/>
                </a:moveTo>
                <a:lnTo>
                  <a:pt x="105952" y="0"/>
                </a:lnTo>
              </a:path>
            </a:pathLst>
          </a:custGeom>
          <a:ln w="17457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336426" y="3787369"/>
            <a:ext cx="131445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1: </a:t>
            </a:r>
            <a:r>
              <a:rPr sz="100" spc="-20" dirty="0">
                <a:latin typeface="Arial"/>
                <a:cs typeface="Arial"/>
              </a:rPr>
              <a:t>Doc </a:t>
            </a:r>
            <a:r>
              <a:rPr sz="100" spc="-15" dirty="0">
                <a:latin typeface="Arial"/>
                <a:cs typeface="Arial"/>
              </a:rPr>
              <a:t>view request </a:t>
            </a:r>
            <a:r>
              <a:rPr sz="100" spc="-1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03014" y="3818151"/>
            <a:ext cx="39370" cy="236220"/>
          </a:xfrm>
          <a:custGeom>
            <a:avLst/>
            <a:gdLst/>
            <a:ahLst/>
            <a:cxnLst/>
            <a:rect l="l" t="t" r="r" b="b"/>
            <a:pathLst>
              <a:path w="39369" h="236220">
                <a:moveTo>
                  <a:pt x="39076" y="0"/>
                </a:moveTo>
                <a:lnTo>
                  <a:pt x="0" y="235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86835" y="3876494"/>
            <a:ext cx="12065" cy="74930"/>
          </a:xfrm>
          <a:custGeom>
            <a:avLst/>
            <a:gdLst/>
            <a:ahLst/>
            <a:cxnLst/>
            <a:rect l="l" t="t" r="r" b="b"/>
            <a:pathLst>
              <a:path w="12064" h="74929">
                <a:moveTo>
                  <a:pt x="11630" y="0"/>
                </a:moveTo>
                <a:lnTo>
                  <a:pt x="0" y="745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85967" y="3930271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20105"/>
                </a:moveTo>
                <a:lnTo>
                  <a:pt x="95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83068" y="3925055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899" y="253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30425" y="3872548"/>
            <a:ext cx="62865" cy="17780"/>
          </a:xfrm>
          <a:custGeom>
            <a:avLst/>
            <a:gdLst/>
            <a:ahLst/>
            <a:cxnLst/>
            <a:rect l="l" t="t" r="r" b="b"/>
            <a:pathLst>
              <a:path w="62864" h="17779">
                <a:moveTo>
                  <a:pt x="0" y="17457"/>
                </a:moveTo>
                <a:lnTo>
                  <a:pt x="62713" y="17457"/>
                </a:lnTo>
                <a:lnTo>
                  <a:pt x="62713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617725" y="3858008"/>
            <a:ext cx="8763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2: fetchDoc(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11633" y="4139701"/>
            <a:ext cx="68580" cy="184150"/>
          </a:xfrm>
          <a:custGeom>
            <a:avLst/>
            <a:gdLst/>
            <a:ahLst/>
            <a:cxnLst/>
            <a:rect l="l" t="t" r="r" b="b"/>
            <a:pathLst>
              <a:path w="68580" h="184150">
                <a:moveTo>
                  <a:pt x="68570" y="0"/>
                </a:moveTo>
                <a:lnTo>
                  <a:pt x="0" y="1841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50275" y="4212980"/>
            <a:ext cx="24130" cy="67310"/>
          </a:xfrm>
          <a:custGeom>
            <a:avLst/>
            <a:gdLst/>
            <a:ahLst/>
            <a:cxnLst/>
            <a:rect l="l" t="t" r="r" b="b"/>
            <a:pathLst>
              <a:path w="24130" h="67310">
                <a:moveTo>
                  <a:pt x="24077" y="0"/>
                </a:moveTo>
                <a:lnTo>
                  <a:pt x="0" y="66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49407" y="4263460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5" h="15875">
                <a:moveTo>
                  <a:pt x="0" y="15562"/>
                </a:moveTo>
                <a:lnTo>
                  <a:pt x="12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49407" y="4254391"/>
            <a:ext cx="2540" cy="24765"/>
          </a:xfrm>
          <a:custGeom>
            <a:avLst/>
            <a:gdLst/>
            <a:ahLst/>
            <a:cxnLst/>
            <a:rect l="l" t="t" r="r" b="b"/>
            <a:pathLst>
              <a:path w="2539" h="24764">
                <a:moveTo>
                  <a:pt x="1041" y="-612"/>
                </a:moveTo>
                <a:lnTo>
                  <a:pt x="1041" y="25244"/>
                </a:lnTo>
              </a:path>
            </a:pathLst>
          </a:custGeom>
          <a:ln w="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99247" y="4287480"/>
            <a:ext cx="62865" cy="17780"/>
          </a:xfrm>
          <a:custGeom>
            <a:avLst/>
            <a:gdLst/>
            <a:ahLst/>
            <a:cxnLst/>
            <a:rect l="l" t="t" r="r" b="b"/>
            <a:pathLst>
              <a:path w="62864" h="17779">
                <a:moveTo>
                  <a:pt x="0" y="17457"/>
                </a:moveTo>
                <a:lnTo>
                  <a:pt x="62713" y="17457"/>
                </a:lnTo>
                <a:lnTo>
                  <a:pt x="62713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586547" y="4272919"/>
            <a:ext cx="8763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5: </a:t>
            </a:r>
            <a:r>
              <a:rPr sz="100" spc="-20" dirty="0">
                <a:latin typeface="Arial"/>
                <a:cs typeface="Arial"/>
              </a:rPr>
              <a:t>readDoc </a:t>
            </a:r>
            <a:r>
              <a:rPr sz="100" spc="-1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99681" y="4251212"/>
            <a:ext cx="61594" cy="17780"/>
          </a:xfrm>
          <a:custGeom>
            <a:avLst/>
            <a:gdLst/>
            <a:ahLst/>
            <a:cxnLst/>
            <a:rect l="l" t="t" r="r" b="b"/>
            <a:pathLst>
              <a:path w="61594" h="17779">
                <a:moveTo>
                  <a:pt x="0" y="17457"/>
                </a:moveTo>
                <a:lnTo>
                  <a:pt x="61064" y="17457"/>
                </a:lnTo>
                <a:lnTo>
                  <a:pt x="61064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586981" y="4236651"/>
            <a:ext cx="8636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7: readFile </a:t>
            </a:r>
            <a:r>
              <a:rPr sz="100" spc="-1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60787" y="4139701"/>
            <a:ext cx="236220" cy="153670"/>
          </a:xfrm>
          <a:custGeom>
            <a:avLst/>
            <a:gdLst/>
            <a:ahLst/>
            <a:cxnLst/>
            <a:rect l="l" t="t" r="r" b="b"/>
            <a:pathLst>
              <a:path w="236219" h="153670">
                <a:moveTo>
                  <a:pt x="0" y="0"/>
                </a:moveTo>
                <a:lnTo>
                  <a:pt x="236004" y="153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63000" y="4174750"/>
            <a:ext cx="45720" cy="29845"/>
          </a:xfrm>
          <a:custGeom>
            <a:avLst/>
            <a:gdLst/>
            <a:ahLst/>
            <a:cxnLst/>
            <a:rect l="l" t="t" r="r" b="b"/>
            <a:pathLst>
              <a:path w="45719" h="29845">
                <a:moveTo>
                  <a:pt x="0" y="0"/>
                </a:moveTo>
                <a:lnTo>
                  <a:pt x="45273" y="297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96609" y="4185036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30" h="18414">
                <a:moveTo>
                  <a:pt x="11231" y="181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91626" y="420317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1621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19037" y="4111137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0" y="17457"/>
                </a:moveTo>
                <a:lnTo>
                  <a:pt x="53995" y="17457"/>
                </a:lnTo>
                <a:lnTo>
                  <a:pt x="53995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806337" y="4096597"/>
            <a:ext cx="7874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3: create </a:t>
            </a:r>
            <a:r>
              <a:rPr sz="100" spc="-1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804941" y="4147481"/>
            <a:ext cx="80645" cy="17780"/>
          </a:xfrm>
          <a:custGeom>
            <a:avLst/>
            <a:gdLst/>
            <a:ahLst/>
            <a:cxnLst/>
            <a:rect l="l" t="t" r="r" b="b"/>
            <a:pathLst>
              <a:path w="80644" h="17779">
                <a:moveTo>
                  <a:pt x="0" y="17457"/>
                </a:moveTo>
                <a:lnTo>
                  <a:pt x="80191" y="17457"/>
                </a:lnTo>
                <a:lnTo>
                  <a:pt x="80191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792241" y="4132922"/>
            <a:ext cx="105410" cy="44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6: fillDocument </a:t>
            </a:r>
            <a:r>
              <a:rPr sz="100" spc="-10" dirty="0">
                <a:latin typeface="Arial"/>
                <a:cs typeface="Arial"/>
              </a:rPr>
              <a:t>(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2816" y="3961401"/>
            <a:ext cx="249554" cy="101600"/>
          </a:xfrm>
          <a:custGeom>
            <a:avLst/>
            <a:gdLst/>
            <a:ahLst/>
            <a:cxnLst/>
            <a:rect l="l" t="t" r="r" b="b"/>
            <a:pathLst>
              <a:path w="249555" h="101600">
                <a:moveTo>
                  <a:pt x="0" y="101148"/>
                </a:moveTo>
                <a:lnTo>
                  <a:pt x="2492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79179" y="3975075"/>
            <a:ext cx="48260" cy="18415"/>
          </a:xfrm>
          <a:custGeom>
            <a:avLst/>
            <a:gdLst/>
            <a:ahLst/>
            <a:cxnLst/>
            <a:rect l="l" t="t" r="r" b="b"/>
            <a:pathLst>
              <a:path w="48260" h="18414">
                <a:moveTo>
                  <a:pt x="0" y="18132"/>
                </a:moveTo>
                <a:lnTo>
                  <a:pt x="477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3656" y="3973724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5" h="15239">
                <a:moveTo>
                  <a:pt x="12880" y="0"/>
                </a:moveTo>
                <a:lnTo>
                  <a:pt x="0" y="14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10323" y="396913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213" y="45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72496" y="3910192"/>
            <a:ext cx="54610" cy="17780"/>
          </a:xfrm>
          <a:custGeom>
            <a:avLst/>
            <a:gdLst/>
            <a:ahLst/>
            <a:cxnLst/>
            <a:rect l="l" t="t" r="r" b="b"/>
            <a:pathLst>
              <a:path w="54610" h="17779">
                <a:moveTo>
                  <a:pt x="0" y="17457"/>
                </a:moveTo>
                <a:lnTo>
                  <a:pt x="53995" y="17457"/>
                </a:lnTo>
                <a:lnTo>
                  <a:pt x="53995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72930" y="3946457"/>
            <a:ext cx="50800" cy="17780"/>
          </a:xfrm>
          <a:custGeom>
            <a:avLst/>
            <a:gdLst/>
            <a:ahLst/>
            <a:cxnLst/>
            <a:rect l="l" t="t" r="r" b="b"/>
            <a:pathLst>
              <a:path w="50800" h="17779">
                <a:moveTo>
                  <a:pt x="0" y="17457"/>
                </a:moveTo>
                <a:lnTo>
                  <a:pt x="50264" y="17457"/>
                </a:lnTo>
                <a:lnTo>
                  <a:pt x="50264" y="0"/>
                </a:lnTo>
                <a:lnTo>
                  <a:pt x="0" y="0"/>
                </a:lnTo>
                <a:lnTo>
                  <a:pt x="0" y="17457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734396" y="3881989"/>
            <a:ext cx="37909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" spc="-15" dirty="0">
                <a:latin typeface="Arial"/>
                <a:cs typeface="Arial"/>
              </a:rPr>
              <a:t>4: create </a:t>
            </a:r>
            <a:r>
              <a:rPr sz="100" spc="-10" dirty="0">
                <a:latin typeface="Arial"/>
                <a:cs typeface="Arial"/>
              </a:rPr>
              <a:t>( ) </a:t>
            </a:r>
            <a:r>
              <a:rPr sz="250" spc="-40" dirty="0">
                <a:latin typeface="Arial"/>
                <a:cs typeface="Arial"/>
              </a:rPr>
              <a:t>gFile </a:t>
            </a:r>
            <a:r>
              <a:rPr sz="250" spc="-25" dirty="0">
                <a:latin typeface="Arial"/>
                <a:cs typeface="Arial"/>
              </a:rPr>
              <a:t>:</a:t>
            </a:r>
            <a:r>
              <a:rPr sz="250" spc="-45" dirty="0">
                <a:latin typeface="Arial"/>
                <a:cs typeface="Arial"/>
              </a:rPr>
              <a:t> GrpFile</a:t>
            </a:r>
            <a:endParaRPr sz="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00" spc="-15" dirty="0">
                <a:latin typeface="Arial"/>
                <a:cs typeface="Arial"/>
              </a:rPr>
              <a:t>8: </a:t>
            </a:r>
            <a:r>
              <a:rPr sz="100" spc="-10" dirty="0">
                <a:latin typeface="Arial"/>
                <a:cs typeface="Arial"/>
              </a:rPr>
              <a:t>fillFile (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966143" y="3974400"/>
            <a:ext cx="36830" cy="319405"/>
          </a:xfrm>
          <a:custGeom>
            <a:avLst/>
            <a:gdLst/>
            <a:ahLst/>
            <a:cxnLst/>
            <a:rect l="l" t="t" r="r" b="b"/>
            <a:pathLst>
              <a:path w="36830" h="319404">
                <a:moveTo>
                  <a:pt x="0" y="318966"/>
                </a:moveTo>
                <a:lnTo>
                  <a:pt x="366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01264" y="2163635"/>
            <a:ext cx="832700" cy="757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12075" y="3011167"/>
            <a:ext cx="234315" cy="159385"/>
          </a:xfrm>
          <a:custGeom>
            <a:avLst/>
            <a:gdLst/>
            <a:ahLst/>
            <a:cxnLst/>
            <a:rect l="l" t="t" r="r" b="b"/>
            <a:pathLst>
              <a:path w="234314" h="159385">
                <a:moveTo>
                  <a:pt x="0" y="158934"/>
                </a:moveTo>
                <a:lnTo>
                  <a:pt x="233868" y="158934"/>
                </a:lnTo>
                <a:lnTo>
                  <a:pt x="233868" y="0"/>
                </a:lnTo>
                <a:lnTo>
                  <a:pt x="0" y="0"/>
                </a:lnTo>
                <a:lnTo>
                  <a:pt x="0" y="158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13261" y="297748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3261" y="2976802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4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07259" y="297680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23319" y="3015075"/>
            <a:ext cx="14604" cy="18415"/>
          </a:xfrm>
          <a:custGeom>
            <a:avLst/>
            <a:gdLst/>
            <a:ahLst/>
            <a:cxnLst/>
            <a:rect l="l" t="t" r="r" b="b"/>
            <a:pathLst>
              <a:path w="14605" h="18414">
                <a:moveTo>
                  <a:pt x="0" y="17911"/>
                </a:moveTo>
                <a:lnTo>
                  <a:pt x="14342" y="17911"/>
                </a:lnTo>
                <a:lnTo>
                  <a:pt x="14342" y="0"/>
                </a:lnTo>
                <a:lnTo>
                  <a:pt x="0" y="0"/>
                </a:lnTo>
                <a:lnTo>
                  <a:pt x="0" y="17911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3223319" y="3000427"/>
            <a:ext cx="26034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UI</a:t>
            </a:r>
            <a:endParaRPr sz="1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496715" y="3140250"/>
            <a:ext cx="198755" cy="133985"/>
          </a:xfrm>
          <a:custGeom>
            <a:avLst/>
            <a:gdLst/>
            <a:ahLst/>
            <a:cxnLst/>
            <a:rect l="l" t="t" r="r" b="b"/>
            <a:pathLst>
              <a:path w="198754" h="133985">
                <a:moveTo>
                  <a:pt x="0" y="133750"/>
                </a:moveTo>
                <a:lnTo>
                  <a:pt x="198366" y="133750"/>
                </a:lnTo>
                <a:lnTo>
                  <a:pt x="198366" y="0"/>
                </a:lnTo>
                <a:lnTo>
                  <a:pt x="0" y="0"/>
                </a:lnTo>
                <a:lnTo>
                  <a:pt x="0" y="1337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97901" y="310657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97901" y="3105888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79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78156" y="3105888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82117" y="3144243"/>
            <a:ext cx="31115" cy="18415"/>
          </a:xfrm>
          <a:custGeom>
            <a:avLst/>
            <a:gdLst/>
            <a:ahLst/>
            <a:cxnLst/>
            <a:rect l="l" t="t" r="r" b="b"/>
            <a:pathLst>
              <a:path w="31114" h="18414">
                <a:moveTo>
                  <a:pt x="0" y="17911"/>
                </a:moveTo>
                <a:lnTo>
                  <a:pt x="30937" y="17911"/>
                </a:lnTo>
                <a:lnTo>
                  <a:pt x="30937" y="0"/>
                </a:lnTo>
                <a:lnTo>
                  <a:pt x="0" y="0"/>
                </a:lnTo>
                <a:lnTo>
                  <a:pt x="0" y="17911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569417" y="3129595"/>
            <a:ext cx="56515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M</a:t>
            </a:r>
            <a:r>
              <a:rPr sz="100" spc="10" dirty="0">
                <a:latin typeface="Arial"/>
                <a:cs typeface="Arial"/>
              </a:rPr>
              <a:t>F</a:t>
            </a:r>
            <a:r>
              <a:rPr sz="100" spc="5" dirty="0">
                <a:latin typeface="Arial"/>
                <a:cs typeface="Arial"/>
              </a:rPr>
              <a:t>C</a:t>
            </a:r>
            <a:endParaRPr sz="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348256" y="3128992"/>
            <a:ext cx="147955" cy="46990"/>
          </a:xfrm>
          <a:custGeom>
            <a:avLst/>
            <a:gdLst/>
            <a:ahLst/>
            <a:cxnLst/>
            <a:rect l="l" t="t" r="r" b="b"/>
            <a:pathLst>
              <a:path w="147954" h="46989">
                <a:moveTo>
                  <a:pt x="0" y="0"/>
                </a:moveTo>
                <a:lnTo>
                  <a:pt x="147936" y="46399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78401" y="3160153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4" h="15239">
                <a:moveTo>
                  <a:pt x="17792" y="1523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73775" y="3175392"/>
            <a:ext cx="22860" cy="3810"/>
          </a:xfrm>
          <a:custGeom>
            <a:avLst/>
            <a:gdLst/>
            <a:ahLst/>
            <a:cxnLst/>
            <a:rect l="l" t="t" r="r" b="b"/>
            <a:pathLst>
              <a:path w="22860" h="3810">
                <a:moveTo>
                  <a:pt x="22418" y="0"/>
                </a:moveTo>
                <a:lnTo>
                  <a:pt x="0" y="32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15622" y="3519684"/>
            <a:ext cx="234315" cy="159385"/>
          </a:xfrm>
          <a:custGeom>
            <a:avLst/>
            <a:gdLst/>
            <a:ahLst/>
            <a:cxnLst/>
            <a:rect l="l" t="t" r="r" b="b"/>
            <a:pathLst>
              <a:path w="234314" h="159385">
                <a:moveTo>
                  <a:pt x="0" y="158866"/>
                </a:moveTo>
                <a:lnTo>
                  <a:pt x="233927" y="158866"/>
                </a:lnTo>
                <a:lnTo>
                  <a:pt x="233927" y="0"/>
                </a:lnTo>
                <a:lnTo>
                  <a:pt x="0" y="0"/>
                </a:lnTo>
                <a:lnTo>
                  <a:pt x="0" y="1588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16808" y="348591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1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16808" y="3485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4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10870" y="348530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5924" y="3523594"/>
            <a:ext cx="74295" cy="18415"/>
          </a:xfrm>
          <a:custGeom>
            <a:avLst/>
            <a:gdLst/>
            <a:ahLst/>
            <a:cxnLst/>
            <a:rect l="l" t="t" r="r" b="b"/>
            <a:pathLst>
              <a:path w="74295" h="18414">
                <a:moveTo>
                  <a:pt x="0" y="17911"/>
                </a:moveTo>
                <a:lnTo>
                  <a:pt x="73965" y="17911"/>
                </a:lnTo>
                <a:lnTo>
                  <a:pt x="73965" y="0"/>
                </a:lnTo>
                <a:lnTo>
                  <a:pt x="0" y="0"/>
                </a:lnTo>
                <a:lnTo>
                  <a:pt x="0" y="17911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583224" y="3508941"/>
            <a:ext cx="99695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R</a:t>
            </a:r>
            <a:r>
              <a:rPr sz="100" spc="-10" dirty="0">
                <a:latin typeface="Arial"/>
                <a:cs typeface="Arial"/>
              </a:rPr>
              <a:t>o</a:t>
            </a:r>
            <a:r>
              <a:rPr sz="100" spc="-5" dirty="0">
                <a:latin typeface="Arial"/>
                <a:cs typeface="Arial"/>
              </a:rPr>
              <a:t>g</a:t>
            </a:r>
            <a:r>
              <a:rPr sz="100" spc="-10" dirty="0">
                <a:latin typeface="Arial"/>
                <a:cs typeface="Arial"/>
              </a:rPr>
              <a:t>u</a:t>
            </a:r>
            <a:r>
              <a:rPr sz="100" spc="-5" dirty="0">
                <a:latin typeface="Arial"/>
                <a:cs typeface="Arial"/>
              </a:rPr>
              <a:t>e</a:t>
            </a:r>
            <a:r>
              <a:rPr sz="100" spc="10" dirty="0">
                <a:latin typeface="Arial"/>
                <a:cs typeface="Arial"/>
              </a:rPr>
              <a:t>W</a:t>
            </a:r>
            <a:r>
              <a:rPr sz="100" spc="-5" dirty="0">
                <a:latin typeface="Arial"/>
                <a:cs typeface="Arial"/>
              </a:rPr>
              <a:t>a</a:t>
            </a:r>
            <a:r>
              <a:rPr sz="100" dirty="0">
                <a:latin typeface="Arial"/>
                <a:cs typeface="Arial"/>
              </a:rPr>
              <a:t>ve</a:t>
            </a:r>
            <a:endParaRPr sz="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531161" y="3652746"/>
            <a:ext cx="33655" cy="18415"/>
          </a:xfrm>
          <a:custGeom>
            <a:avLst/>
            <a:gdLst/>
            <a:ahLst/>
            <a:cxnLst/>
            <a:rect l="l" t="t" r="r" b="b"/>
            <a:pathLst>
              <a:path w="33654" h="18414">
                <a:moveTo>
                  <a:pt x="0" y="17911"/>
                </a:moveTo>
                <a:lnTo>
                  <a:pt x="33250" y="17911"/>
                </a:lnTo>
                <a:lnTo>
                  <a:pt x="33250" y="0"/>
                </a:lnTo>
                <a:lnTo>
                  <a:pt x="0" y="0"/>
                </a:lnTo>
                <a:lnTo>
                  <a:pt x="0" y="17911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518461" y="3638092"/>
            <a:ext cx="5969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"/>
                <a:cs typeface="Arial"/>
              </a:rPr>
              <a:t>g</a:t>
            </a:r>
            <a:r>
              <a:rPr sz="100" spc="-5" dirty="0">
                <a:latin typeface="Arial"/>
                <a:cs typeface="Arial"/>
              </a:rPr>
              <a:t>l</a:t>
            </a:r>
            <a:r>
              <a:rPr sz="100" spc="-10" dirty="0">
                <a:latin typeface="Arial"/>
                <a:cs typeface="Arial"/>
              </a:rPr>
              <a:t>o</a:t>
            </a:r>
            <a:r>
              <a:rPr sz="100" spc="-5" dirty="0">
                <a:latin typeface="Arial"/>
                <a:cs typeface="Arial"/>
              </a:rPr>
              <a:t>b</a:t>
            </a:r>
            <a:r>
              <a:rPr sz="100" spc="-10" dirty="0">
                <a:latin typeface="Arial"/>
                <a:cs typeface="Arial"/>
              </a:rPr>
              <a:t>a</a:t>
            </a: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084576" y="3289242"/>
            <a:ext cx="252729" cy="175260"/>
          </a:xfrm>
          <a:custGeom>
            <a:avLst/>
            <a:gdLst/>
            <a:ahLst/>
            <a:cxnLst/>
            <a:rect l="l" t="t" r="r" b="b"/>
            <a:pathLst>
              <a:path w="252729" h="175260">
                <a:moveTo>
                  <a:pt x="0" y="174786"/>
                </a:moveTo>
                <a:lnTo>
                  <a:pt x="252246" y="174786"/>
                </a:lnTo>
                <a:lnTo>
                  <a:pt x="252246" y="0"/>
                </a:lnTo>
                <a:lnTo>
                  <a:pt x="0" y="0"/>
                </a:lnTo>
                <a:lnTo>
                  <a:pt x="0" y="174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85761" y="3255556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85761" y="325487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8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87227" y="325487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1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67668" y="330218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5995" y="0"/>
                </a:lnTo>
              </a:path>
            </a:pathLst>
          </a:custGeom>
          <a:ln w="17911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167668" y="3278578"/>
            <a:ext cx="9906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D</a:t>
            </a:r>
            <a:r>
              <a:rPr sz="100" spc="-10" dirty="0">
                <a:latin typeface="Arial"/>
                <a:cs typeface="Arial"/>
              </a:rPr>
              <a:t>o</a:t>
            </a:r>
            <a:r>
              <a:rPr sz="100" dirty="0">
                <a:latin typeface="Arial"/>
                <a:cs typeface="Arial"/>
              </a:rPr>
              <a:t>c</a:t>
            </a:r>
            <a:r>
              <a:rPr sz="100" spc="-10" dirty="0">
                <a:latin typeface="Arial"/>
                <a:cs typeface="Arial"/>
              </a:rPr>
              <a:t>u</a:t>
            </a:r>
            <a:r>
              <a:rPr sz="100" spc="5" dirty="0">
                <a:latin typeface="Arial"/>
                <a:cs typeface="Arial"/>
              </a:rPr>
              <a:t>m</a:t>
            </a:r>
            <a:r>
              <a:rPr sz="100" spc="-10" dirty="0">
                <a:latin typeface="Arial"/>
                <a:cs typeface="Arial"/>
              </a:rPr>
              <a:t>e</a:t>
            </a:r>
            <a:r>
              <a:rPr sz="100" spc="-5" dirty="0">
                <a:latin typeface="Arial"/>
                <a:cs typeface="Arial"/>
              </a:rPr>
              <a:t>n</a:t>
            </a:r>
            <a:r>
              <a:rPr sz="100" spc="5" dirty="0">
                <a:latin typeface="Arial"/>
                <a:cs typeface="Arial"/>
              </a:rPr>
              <a:t>tA</a:t>
            </a:r>
            <a:r>
              <a:rPr sz="100" spc="-10" dirty="0">
                <a:latin typeface="Arial"/>
                <a:cs typeface="Arial"/>
              </a:rPr>
              <a:t>p</a:t>
            </a: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219882" y="3172706"/>
            <a:ext cx="5080" cy="80645"/>
          </a:xfrm>
          <a:custGeom>
            <a:avLst/>
            <a:gdLst/>
            <a:ahLst/>
            <a:cxnLst/>
            <a:rect l="l" t="t" r="r" b="b"/>
            <a:pathLst>
              <a:path w="5080" h="80645">
                <a:moveTo>
                  <a:pt x="4564" y="0"/>
                </a:moveTo>
                <a:lnTo>
                  <a:pt x="0" y="8016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19882" y="3229684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60" h="23495">
                <a:moveTo>
                  <a:pt x="0" y="23186"/>
                </a:moveTo>
                <a:lnTo>
                  <a:pt x="97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12416" y="322836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19" h="24764">
                <a:moveTo>
                  <a:pt x="7465" y="245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93762" y="3572662"/>
            <a:ext cx="234315" cy="159385"/>
          </a:xfrm>
          <a:custGeom>
            <a:avLst/>
            <a:gdLst/>
            <a:ahLst/>
            <a:cxnLst/>
            <a:rect l="l" t="t" r="r" b="b"/>
            <a:pathLst>
              <a:path w="234314" h="159385">
                <a:moveTo>
                  <a:pt x="0" y="158866"/>
                </a:moveTo>
                <a:lnTo>
                  <a:pt x="233868" y="158866"/>
                </a:lnTo>
                <a:lnTo>
                  <a:pt x="233868" y="0"/>
                </a:lnTo>
                <a:lnTo>
                  <a:pt x="0" y="0"/>
                </a:lnTo>
                <a:lnTo>
                  <a:pt x="0" y="1588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94947" y="353889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1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94947" y="3538279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88945" y="353827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75729" y="3576574"/>
            <a:ext cx="71755" cy="18415"/>
          </a:xfrm>
          <a:custGeom>
            <a:avLst/>
            <a:gdLst/>
            <a:ahLst/>
            <a:cxnLst/>
            <a:rect l="l" t="t" r="r" b="b"/>
            <a:pathLst>
              <a:path w="71755" h="18414">
                <a:moveTo>
                  <a:pt x="0" y="17911"/>
                </a:moveTo>
                <a:lnTo>
                  <a:pt x="71655" y="17911"/>
                </a:lnTo>
                <a:lnTo>
                  <a:pt x="71655" y="0"/>
                </a:lnTo>
                <a:lnTo>
                  <a:pt x="0" y="0"/>
                </a:lnTo>
                <a:lnTo>
                  <a:pt x="0" y="17911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175729" y="3561918"/>
            <a:ext cx="8509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Persistence</a:t>
            </a:r>
            <a:endParaRPr sz="1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211823" y="34667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17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11823" y="3512407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0" y="23813"/>
                </a:moveTo>
                <a:lnTo>
                  <a:pt x="85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03228" y="3512407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8594" y="2381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00146" y="3565114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6979"/>
                </a:moveTo>
                <a:lnTo>
                  <a:pt x="94694" y="116979"/>
                </a:lnTo>
                <a:lnTo>
                  <a:pt x="94694" y="0"/>
                </a:lnTo>
                <a:lnTo>
                  <a:pt x="0" y="0"/>
                </a:lnTo>
                <a:lnTo>
                  <a:pt x="0" y="1169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00924" y="3542316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37" y="0"/>
                </a:moveTo>
                <a:lnTo>
                  <a:pt x="53677" y="0"/>
                </a:lnTo>
                <a:lnTo>
                  <a:pt x="0" y="23787"/>
                </a:lnTo>
                <a:lnTo>
                  <a:pt x="96175" y="23787"/>
                </a:lnTo>
                <a:lnTo>
                  <a:pt x="1342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00924" y="3542316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787"/>
                </a:moveTo>
                <a:lnTo>
                  <a:pt x="53677" y="0"/>
                </a:lnTo>
                <a:lnTo>
                  <a:pt x="134237" y="0"/>
                </a:lnTo>
                <a:lnTo>
                  <a:pt x="96175" y="23787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100" y="3542316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62" y="0"/>
                </a:moveTo>
                <a:lnTo>
                  <a:pt x="0" y="23787"/>
                </a:lnTo>
                <a:lnTo>
                  <a:pt x="0" y="142666"/>
                </a:lnTo>
                <a:lnTo>
                  <a:pt x="38062" y="107004"/>
                </a:lnTo>
                <a:lnTo>
                  <a:pt x="380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97100" y="3542316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787"/>
                </a:moveTo>
                <a:lnTo>
                  <a:pt x="38062" y="0"/>
                </a:lnTo>
                <a:lnTo>
                  <a:pt x="38062" y="107004"/>
                </a:lnTo>
                <a:lnTo>
                  <a:pt x="0" y="142666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5714627" y="3553381"/>
            <a:ext cx="66675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15" dirty="0">
                <a:latin typeface="Arial"/>
                <a:cs typeface="Arial"/>
              </a:rPr>
              <a:t>W</a:t>
            </a:r>
            <a:r>
              <a:rPr sz="100" spc="-5" dirty="0">
                <a:latin typeface="Arial"/>
                <a:cs typeface="Arial"/>
              </a:rPr>
              <a:t> i</a:t>
            </a:r>
            <a:r>
              <a:rPr sz="100" spc="5" dirty="0">
                <a:latin typeface="Arial"/>
                <a:cs typeface="Arial"/>
              </a:rPr>
              <a:t>ndow9</a:t>
            </a:r>
            <a:r>
              <a:rPr sz="100" spc="10" dirty="0"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704236" y="3693050"/>
            <a:ext cx="40640" cy="13335"/>
          </a:xfrm>
          <a:custGeom>
            <a:avLst/>
            <a:gdLst/>
            <a:ahLst/>
            <a:cxnLst/>
            <a:rect l="l" t="t" r="r" b="b"/>
            <a:pathLst>
              <a:path w="40639" h="13335">
                <a:moveTo>
                  <a:pt x="0" y="12870"/>
                </a:moveTo>
                <a:lnTo>
                  <a:pt x="40627" y="12870"/>
                </a:lnTo>
                <a:lnTo>
                  <a:pt x="40627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04236" y="3705881"/>
            <a:ext cx="81280" cy="13335"/>
          </a:xfrm>
          <a:custGeom>
            <a:avLst/>
            <a:gdLst/>
            <a:ahLst/>
            <a:cxnLst/>
            <a:rect l="l" t="t" r="r" b="b"/>
            <a:pathLst>
              <a:path w="81279" h="13335">
                <a:moveTo>
                  <a:pt x="0" y="12870"/>
                </a:moveTo>
                <a:lnTo>
                  <a:pt x="81255" y="12870"/>
                </a:lnTo>
                <a:lnTo>
                  <a:pt x="81255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691536" y="3678934"/>
            <a:ext cx="106045" cy="520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¹®¼•°ü¸®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" spc="10" dirty="0">
                <a:latin typeface="Arial"/>
                <a:cs typeface="Arial"/>
              </a:rPr>
              <a:t>Å¬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¶óÀÌ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¾ðÆ®.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825417" y="3762945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6979"/>
                </a:moveTo>
                <a:lnTo>
                  <a:pt x="94694" y="116979"/>
                </a:lnTo>
                <a:lnTo>
                  <a:pt x="94694" y="0"/>
                </a:lnTo>
                <a:lnTo>
                  <a:pt x="0" y="0"/>
                </a:lnTo>
                <a:lnTo>
                  <a:pt x="0" y="1169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26197" y="3740148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28" y="0"/>
                </a:moveTo>
                <a:lnTo>
                  <a:pt x="53681" y="0"/>
                </a:lnTo>
                <a:lnTo>
                  <a:pt x="0" y="23807"/>
                </a:lnTo>
                <a:lnTo>
                  <a:pt x="96215" y="23807"/>
                </a:lnTo>
                <a:lnTo>
                  <a:pt x="13422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26197" y="3740148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807"/>
                </a:moveTo>
                <a:lnTo>
                  <a:pt x="53681" y="0"/>
                </a:lnTo>
                <a:lnTo>
                  <a:pt x="134228" y="0"/>
                </a:lnTo>
                <a:lnTo>
                  <a:pt x="96215" y="23807"/>
                </a:lnTo>
                <a:lnTo>
                  <a:pt x="0" y="238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22413" y="3740148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12" y="0"/>
                </a:moveTo>
                <a:lnTo>
                  <a:pt x="0" y="23807"/>
                </a:lnTo>
                <a:lnTo>
                  <a:pt x="0" y="142666"/>
                </a:lnTo>
                <a:lnTo>
                  <a:pt x="38012" y="107004"/>
                </a:lnTo>
                <a:lnTo>
                  <a:pt x="3801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22413" y="3740148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807"/>
                </a:moveTo>
                <a:lnTo>
                  <a:pt x="38012" y="0"/>
                </a:lnTo>
                <a:lnTo>
                  <a:pt x="38012" y="107004"/>
                </a:lnTo>
                <a:lnTo>
                  <a:pt x="0" y="142666"/>
                </a:lnTo>
                <a:lnTo>
                  <a:pt x="0" y="238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852250" y="3765350"/>
            <a:ext cx="39370" cy="13335"/>
          </a:xfrm>
          <a:custGeom>
            <a:avLst/>
            <a:gdLst/>
            <a:ahLst/>
            <a:cxnLst/>
            <a:rect l="l" t="t" r="r" b="b"/>
            <a:pathLst>
              <a:path w="39370" h="13335">
                <a:moveTo>
                  <a:pt x="0" y="12870"/>
                </a:moveTo>
                <a:lnTo>
                  <a:pt x="39147" y="12870"/>
                </a:lnTo>
                <a:lnTo>
                  <a:pt x="39147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66049" y="3778160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12870"/>
                </a:moveTo>
                <a:lnTo>
                  <a:pt x="12659" y="12870"/>
                </a:lnTo>
                <a:lnTo>
                  <a:pt x="12659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5825618" y="3751214"/>
            <a:ext cx="94615" cy="52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40005" marR="20955" indent="-11430">
              <a:lnSpc>
                <a:spcPct val="168400"/>
              </a:lnSpc>
            </a:pPr>
            <a:r>
              <a:rPr sz="100" spc="15" dirty="0">
                <a:latin typeface="Arial"/>
                <a:cs typeface="Arial"/>
              </a:rPr>
              <a:t>W</a:t>
            </a:r>
            <a:r>
              <a:rPr sz="100" spc="-5" dirty="0">
                <a:latin typeface="Arial"/>
                <a:cs typeface="Arial"/>
              </a:rPr>
              <a:t> i</a:t>
            </a:r>
            <a:r>
              <a:rPr sz="100" spc="5" dirty="0">
                <a:latin typeface="Arial"/>
                <a:cs typeface="Arial"/>
              </a:rPr>
              <a:t>ndows 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829502" y="389733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5735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5816802" y="3876786"/>
            <a:ext cx="111125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¹®¼•°ü¸®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¿£Áø.EXE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747863" y="3983641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6979"/>
                </a:moveTo>
                <a:lnTo>
                  <a:pt x="94694" y="116979"/>
                </a:lnTo>
                <a:lnTo>
                  <a:pt x="94694" y="0"/>
                </a:lnTo>
                <a:lnTo>
                  <a:pt x="0" y="0"/>
                </a:lnTo>
                <a:lnTo>
                  <a:pt x="0" y="1169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48642" y="3960852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29" y="0"/>
                </a:moveTo>
                <a:lnTo>
                  <a:pt x="53675" y="0"/>
                </a:lnTo>
                <a:lnTo>
                  <a:pt x="0" y="23787"/>
                </a:lnTo>
                <a:lnTo>
                  <a:pt x="96217" y="23787"/>
                </a:lnTo>
                <a:lnTo>
                  <a:pt x="13422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48642" y="3960851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787"/>
                </a:moveTo>
                <a:lnTo>
                  <a:pt x="53675" y="0"/>
                </a:lnTo>
                <a:lnTo>
                  <a:pt x="134229" y="0"/>
                </a:lnTo>
                <a:lnTo>
                  <a:pt x="96217" y="23787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44860" y="3960852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12" y="0"/>
                </a:moveTo>
                <a:lnTo>
                  <a:pt x="0" y="23787"/>
                </a:lnTo>
                <a:lnTo>
                  <a:pt x="0" y="142664"/>
                </a:lnTo>
                <a:lnTo>
                  <a:pt x="38012" y="106994"/>
                </a:lnTo>
                <a:lnTo>
                  <a:pt x="3801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44860" y="3960851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787"/>
                </a:moveTo>
                <a:lnTo>
                  <a:pt x="38012" y="0"/>
                </a:lnTo>
                <a:lnTo>
                  <a:pt x="38012" y="106994"/>
                </a:lnTo>
                <a:lnTo>
                  <a:pt x="0" y="142664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776182" y="3985993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870"/>
                </a:moveTo>
                <a:lnTo>
                  <a:pt x="35757" y="12870"/>
                </a:lnTo>
                <a:lnTo>
                  <a:pt x="35757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88490" y="3998864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12870"/>
                </a:moveTo>
                <a:lnTo>
                  <a:pt x="12659" y="12870"/>
                </a:lnTo>
                <a:lnTo>
                  <a:pt x="12659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5763482" y="3971857"/>
            <a:ext cx="61594" cy="52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168900"/>
              </a:lnSpc>
            </a:pPr>
            <a:r>
              <a:rPr sz="100" spc="20" dirty="0">
                <a:latin typeface="Arial"/>
                <a:cs typeface="Arial"/>
              </a:rPr>
              <a:t>W</a:t>
            </a:r>
            <a:r>
              <a:rPr sz="100" spc="-5" dirty="0">
                <a:latin typeface="Arial"/>
                <a:cs typeface="Arial"/>
              </a:rPr>
              <a:t>i</a:t>
            </a:r>
            <a:r>
              <a:rPr sz="100" spc="5" dirty="0">
                <a:latin typeface="Arial"/>
                <a:cs typeface="Arial"/>
              </a:rPr>
              <a:t>ndows  NT</a:t>
            </a:r>
            <a:endParaRPr sz="1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27948" y="3547042"/>
            <a:ext cx="101600" cy="124460"/>
          </a:xfrm>
          <a:custGeom>
            <a:avLst/>
            <a:gdLst/>
            <a:ahLst/>
            <a:cxnLst/>
            <a:rect l="l" t="t" r="r" b="b"/>
            <a:pathLst>
              <a:path w="101600" h="124460">
                <a:moveTo>
                  <a:pt x="0" y="124114"/>
                </a:moveTo>
                <a:lnTo>
                  <a:pt x="101432" y="124114"/>
                </a:lnTo>
                <a:lnTo>
                  <a:pt x="101432" y="0"/>
                </a:lnTo>
                <a:lnTo>
                  <a:pt x="0" y="0"/>
                </a:lnTo>
                <a:lnTo>
                  <a:pt x="0" y="1241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928728" y="3522812"/>
            <a:ext cx="144145" cy="25400"/>
          </a:xfrm>
          <a:custGeom>
            <a:avLst/>
            <a:gdLst/>
            <a:ahLst/>
            <a:cxnLst/>
            <a:rect l="l" t="t" r="r" b="b"/>
            <a:pathLst>
              <a:path w="144145" h="25400">
                <a:moveTo>
                  <a:pt x="143926" y="0"/>
                </a:moveTo>
                <a:lnTo>
                  <a:pt x="57408" y="0"/>
                </a:lnTo>
                <a:lnTo>
                  <a:pt x="0" y="25242"/>
                </a:lnTo>
                <a:lnTo>
                  <a:pt x="102904" y="25242"/>
                </a:lnTo>
                <a:lnTo>
                  <a:pt x="14392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928728" y="3522812"/>
            <a:ext cx="144145" cy="25400"/>
          </a:xfrm>
          <a:custGeom>
            <a:avLst/>
            <a:gdLst/>
            <a:ahLst/>
            <a:cxnLst/>
            <a:rect l="l" t="t" r="r" b="b"/>
            <a:pathLst>
              <a:path w="144145" h="25400">
                <a:moveTo>
                  <a:pt x="0" y="25242"/>
                </a:moveTo>
                <a:lnTo>
                  <a:pt x="57408" y="0"/>
                </a:lnTo>
                <a:lnTo>
                  <a:pt x="143926" y="0"/>
                </a:lnTo>
                <a:lnTo>
                  <a:pt x="102904" y="25242"/>
                </a:lnTo>
                <a:lnTo>
                  <a:pt x="0" y="25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31632" y="3522812"/>
            <a:ext cx="41275" cy="151765"/>
          </a:xfrm>
          <a:custGeom>
            <a:avLst/>
            <a:gdLst/>
            <a:ahLst/>
            <a:cxnLst/>
            <a:rect l="l" t="t" r="r" b="b"/>
            <a:pathLst>
              <a:path w="41275" h="151764">
                <a:moveTo>
                  <a:pt x="41021" y="0"/>
                </a:moveTo>
                <a:lnTo>
                  <a:pt x="0" y="25242"/>
                </a:lnTo>
                <a:lnTo>
                  <a:pt x="0" y="151232"/>
                </a:lnTo>
                <a:lnTo>
                  <a:pt x="41021" y="113678"/>
                </a:lnTo>
                <a:lnTo>
                  <a:pt x="4102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31632" y="3522812"/>
            <a:ext cx="41275" cy="151765"/>
          </a:xfrm>
          <a:custGeom>
            <a:avLst/>
            <a:gdLst/>
            <a:ahLst/>
            <a:cxnLst/>
            <a:rect l="l" t="t" r="r" b="b"/>
            <a:pathLst>
              <a:path w="41275" h="151764">
                <a:moveTo>
                  <a:pt x="0" y="25242"/>
                </a:moveTo>
                <a:lnTo>
                  <a:pt x="41021" y="0"/>
                </a:lnTo>
                <a:lnTo>
                  <a:pt x="41021" y="113678"/>
                </a:lnTo>
                <a:lnTo>
                  <a:pt x="0" y="151232"/>
                </a:lnTo>
                <a:lnTo>
                  <a:pt x="0" y="25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76438" y="3548950"/>
            <a:ext cx="3175" cy="13335"/>
          </a:xfrm>
          <a:custGeom>
            <a:avLst/>
            <a:gdLst/>
            <a:ahLst/>
            <a:cxnLst/>
            <a:rect l="l" t="t" r="r" b="b"/>
            <a:pathLst>
              <a:path w="3175" h="13335">
                <a:moveTo>
                  <a:pt x="0" y="12870"/>
                </a:moveTo>
                <a:lnTo>
                  <a:pt x="2960" y="12870"/>
                </a:lnTo>
                <a:lnTo>
                  <a:pt x="2960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954422" y="3561760"/>
            <a:ext cx="45720" cy="13335"/>
          </a:xfrm>
          <a:custGeom>
            <a:avLst/>
            <a:gdLst/>
            <a:ahLst/>
            <a:cxnLst/>
            <a:rect l="l" t="t" r="r" b="b"/>
            <a:pathLst>
              <a:path w="45720" h="13335">
                <a:moveTo>
                  <a:pt x="0" y="12870"/>
                </a:moveTo>
                <a:lnTo>
                  <a:pt x="45457" y="12870"/>
                </a:lnTo>
                <a:lnTo>
                  <a:pt x="45457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941722" y="3547644"/>
            <a:ext cx="71120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Windows95</a:t>
            </a:r>
            <a:endParaRPr sz="1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046163" y="3831440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6979"/>
                </a:moveTo>
                <a:lnTo>
                  <a:pt x="94694" y="116979"/>
                </a:lnTo>
                <a:lnTo>
                  <a:pt x="94694" y="0"/>
                </a:lnTo>
                <a:lnTo>
                  <a:pt x="0" y="0"/>
                </a:lnTo>
                <a:lnTo>
                  <a:pt x="0" y="1169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046943" y="3808642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28" y="0"/>
                </a:moveTo>
                <a:lnTo>
                  <a:pt x="53681" y="0"/>
                </a:lnTo>
                <a:lnTo>
                  <a:pt x="0" y="23787"/>
                </a:lnTo>
                <a:lnTo>
                  <a:pt x="96169" y="23787"/>
                </a:lnTo>
                <a:lnTo>
                  <a:pt x="13422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46943" y="3808642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787"/>
                </a:moveTo>
                <a:lnTo>
                  <a:pt x="53681" y="0"/>
                </a:lnTo>
                <a:lnTo>
                  <a:pt x="134228" y="0"/>
                </a:lnTo>
                <a:lnTo>
                  <a:pt x="96169" y="23787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43112" y="3808642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59" y="0"/>
                </a:moveTo>
                <a:lnTo>
                  <a:pt x="0" y="23787"/>
                </a:lnTo>
                <a:lnTo>
                  <a:pt x="0" y="142666"/>
                </a:lnTo>
                <a:lnTo>
                  <a:pt x="38059" y="107004"/>
                </a:lnTo>
                <a:lnTo>
                  <a:pt x="380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43112" y="3808642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787"/>
                </a:moveTo>
                <a:lnTo>
                  <a:pt x="38059" y="0"/>
                </a:lnTo>
                <a:lnTo>
                  <a:pt x="38059" y="107004"/>
                </a:lnTo>
                <a:lnTo>
                  <a:pt x="0" y="142666"/>
                </a:lnTo>
                <a:lnTo>
                  <a:pt x="0" y="237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78968" y="383384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12870"/>
                </a:moveTo>
                <a:lnTo>
                  <a:pt x="26449" y="12870"/>
                </a:lnTo>
                <a:lnTo>
                  <a:pt x="26449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6066268" y="3819708"/>
            <a:ext cx="52069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10" dirty="0">
                <a:latin typeface="Arial"/>
                <a:cs typeface="Arial"/>
              </a:rPr>
              <a:t>S</a:t>
            </a:r>
            <a:r>
              <a:rPr sz="100" spc="5" dirty="0">
                <a:latin typeface="Arial"/>
                <a:cs typeface="Arial"/>
              </a:rPr>
              <a:t>o</a:t>
            </a:r>
            <a:r>
              <a:rPr sz="100" spc="-5" dirty="0">
                <a:latin typeface="Arial"/>
                <a:cs typeface="Arial"/>
              </a:rPr>
              <a:t>l</a:t>
            </a:r>
            <a:r>
              <a:rPr sz="100" spc="5" dirty="0">
                <a:latin typeface="Arial"/>
                <a:cs typeface="Arial"/>
              </a:rPr>
              <a:t>ar</a:t>
            </a:r>
            <a:r>
              <a:rPr sz="100" spc="-5" dirty="0">
                <a:latin typeface="Arial"/>
                <a:cs typeface="Arial"/>
              </a:rPr>
              <a:t>i</a:t>
            </a:r>
            <a:r>
              <a:rPr sz="100" spc="1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050248" y="3959397"/>
            <a:ext cx="64135" cy="13335"/>
          </a:xfrm>
          <a:custGeom>
            <a:avLst/>
            <a:gdLst/>
            <a:ahLst/>
            <a:cxnLst/>
            <a:rect l="l" t="t" r="r" b="b"/>
            <a:pathLst>
              <a:path w="64135" h="13335">
                <a:moveTo>
                  <a:pt x="0" y="12870"/>
                </a:moveTo>
                <a:lnTo>
                  <a:pt x="64115" y="12870"/>
                </a:lnTo>
                <a:lnTo>
                  <a:pt x="64115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6037548" y="3945280"/>
            <a:ext cx="88900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ÀÀ¿ë¼•¹ö.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EXE</a:t>
            </a:r>
            <a:endParaRPr sz="1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6237067" y="3930364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6979"/>
                </a:moveTo>
                <a:lnTo>
                  <a:pt x="94694" y="116979"/>
                </a:lnTo>
                <a:lnTo>
                  <a:pt x="94694" y="0"/>
                </a:lnTo>
                <a:lnTo>
                  <a:pt x="0" y="0"/>
                </a:lnTo>
                <a:lnTo>
                  <a:pt x="0" y="1169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37847" y="3907558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28" y="0"/>
                </a:moveTo>
                <a:lnTo>
                  <a:pt x="53681" y="0"/>
                </a:lnTo>
                <a:lnTo>
                  <a:pt x="0" y="23807"/>
                </a:lnTo>
                <a:lnTo>
                  <a:pt x="96169" y="23807"/>
                </a:lnTo>
                <a:lnTo>
                  <a:pt x="13422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37847" y="3907558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807"/>
                </a:moveTo>
                <a:lnTo>
                  <a:pt x="53681" y="0"/>
                </a:lnTo>
                <a:lnTo>
                  <a:pt x="134228" y="0"/>
                </a:lnTo>
                <a:lnTo>
                  <a:pt x="96169" y="23807"/>
                </a:lnTo>
                <a:lnTo>
                  <a:pt x="0" y="238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34016" y="3907558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59" y="0"/>
                </a:moveTo>
                <a:lnTo>
                  <a:pt x="0" y="23807"/>
                </a:lnTo>
                <a:lnTo>
                  <a:pt x="0" y="142678"/>
                </a:lnTo>
                <a:lnTo>
                  <a:pt x="38059" y="107004"/>
                </a:lnTo>
                <a:lnTo>
                  <a:pt x="380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34016" y="3907558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807"/>
                </a:moveTo>
                <a:lnTo>
                  <a:pt x="38059" y="0"/>
                </a:lnTo>
                <a:lnTo>
                  <a:pt x="38059" y="107004"/>
                </a:lnTo>
                <a:lnTo>
                  <a:pt x="0" y="142678"/>
                </a:lnTo>
                <a:lnTo>
                  <a:pt x="0" y="238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70605" y="3932760"/>
            <a:ext cx="25400" cy="13335"/>
          </a:xfrm>
          <a:custGeom>
            <a:avLst/>
            <a:gdLst/>
            <a:ahLst/>
            <a:cxnLst/>
            <a:rect l="l" t="t" r="r" b="b"/>
            <a:pathLst>
              <a:path w="25400" h="13335">
                <a:moveTo>
                  <a:pt x="0" y="12870"/>
                </a:moveTo>
                <a:lnTo>
                  <a:pt x="24968" y="12870"/>
                </a:lnTo>
                <a:lnTo>
                  <a:pt x="24968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273224" y="3945570"/>
            <a:ext cx="22225" cy="13335"/>
          </a:xfrm>
          <a:custGeom>
            <a:avLst/>
            <a:gdLst/>
            <a:ahLst/>
            <a:cxnLst/>
            <a:rect l="l" t="t" r="r" b="b"/>
            <a:pathLst>
              <a:path w="22225" h="13335">
                <a:moveTo>
                  <a:pt x="0" y="12870"/>
                </a:moveTo>
                <a:lnTo>
                  <a:pt x="21968" y="12870"/>
                </a:lnTo>
                <a:lnTo>
                  <a:pt x="21968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237268" y="3918644"/>
            <a:ext cx="94615" cy="52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5560" marR="27940" algn="ctr">
              <a:lnSpc>
                <a:spcPct val="168100"/>
              </a:lnSpc>
            </a:pPr>
            <a:r>
              <a:rPr sz="100" spc="10" dirty="0">
                <a:latin typeface="Arial"/>
                <a:cs typeface="Arial"/>
              </a:rPr>
              <a:t>A</a:t>
            </a:r>
            <a:r>
              <a:rPr sz="100" spc="-5" dirty="0">
                <a:latin typeface="Arial"/>
                <a:cs typeface="Arial"/>
              </a:rPr>
              <a:t>l</a:t>
            </a:r>
            <a:r>
              <a:rPr sz="100" spc="5" dirty="0">
                <a:latin typeface="Arial"/>
                <a:cs typeface="Arial"/>
              </a:rPr>
              <a:t>pha  UNI</a:t>
            </a:r>
            <a:r>
              <a:rPr sz="100" spc="10" dirty="0">
                <a:latin typeface="Arial"/>
                <a:cs typeface="Arial"/>
              </a:rPr>
              <a:t>X</a:t>
            </a:r>
            <a:endParaRPr sz="1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5962655" y="4052083"/>
            <a:ext cx="95250" cy="117475"/>
          </a:xfrm>
          <a:custGeom>
            <a:avLst/>
            <a:gdLst/>
            <a:ahLst/>
            <a:cxnLst/>
            <a:rect l="l" t="t" r="r" b="b"/>
            <a:pathLst>
              <a:path w="95250" h="117475">
                <a:moveTo>
                  <a:pt x="0" y="117029"/>
                </a:moveTo>
                <a:lnTo>
                  <a:pt x="94694" y="117029"/>
                </a:lnTo>
                <a:lnTo>
                  <a:pt x="94694" y="0"/>
                </a:lnTo>
                <a:lnTo>
                  <a:pt x="0" y="0"/>
                </a:lnTo>
                <a:lnTo>
                  <a:pt x="0" y="1170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963434" y="4029335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134228" y="0"/>
                </a:moveTo>
                <a:lnTo>
                  <a:pt x="53666" y="0"/>
                </a:lnTo>
                <a:lnTo>
                  <a:pt x="0" y="23745"/>
                </a:lnTo>
                <a:lnTo>
                  <a:pt x="96169" y="23745"/>
                </a:lnTo>
                <a:lnTo>
                  <a:pt x="13422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63434" y="4029335"/>
            <a:ext cx="134620" cy="24130"/>
          </a:xfrm>
          <a:custGeom>
            <a:avLst/>
            <a:gdLst/>
            <a:ahLst/>
            <a:cxnLst/>
            <a:rect l="l" t="t" r="r" b="b"/>
            <a:pathLst>
              <a:path w="134620" h="24129">
                <a:moveTo>
                  <a:pt x="0" y="23745"/>
                </a:moveTo>
                <a:lnTo>
                  <a:pt x="53666" y="0"/>
                </a:lnTo>
                <a:lnTo>
                  <a:pt x="134228" y="0"/>
                </a:lnTo>
                <a:lnTo>
                  <a:pt x="96169" y="23745"/>
                </a:lnTo>
                <a:lnTo>
                  <a:pt x="0" y="237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59604" y="4029335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38059" y="0"/>
                </a:moveTo>
                <a:lnTo>
                  <a:pt x="0" y="23745"/>
                </a:lnTo>
                <a:lnTo>
                  <a:pt x="0" y="142672"/>
                </a:lnTo>
                <a:lnTo>
                  <a:pt x="38059" y="107002"/>
                </a:lnTo>
                <a:lnTo>
                  <a:pt x="3805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59604" y="4029335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23745"/>
                </a:moveTo>
                <a:lnTo>
                  <a:pt x="38059" y="0"/>
                </a:lnTo>
                <a:lnTo>
                  <a:pt x="38059" y="107002"/>
                </a:lnTo>
                <a:lnTo>
                  <a:pt x="0" y="142672"/>
                </a:lnTo>
                <a:lnTo>
                  <a:pt x="0" y="237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98796" y="4054478"/>
            <a:ext cx="23495" cy="13335"/>
          </a:xfrm>
          <a:custGeom>
            <a:avLst/>
            <a:gdLst/>
            <a:ahLst/>
            <a:cxnLst/>
            <a:rect l="l" t="t" r="r" b="b"/>
            <a:pathLst>
              <a:path w="23495" h="13335">
                <a:moveTo>
                  <a:pt x="0" y="12870"/>
                </a:moveTo>
                <a:lnTo>
                  <a:pt x="23488" y="12870"/>
                </a:lnTo>
                <a:lnTo>
                  <a:pt x="23488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88350" y="4067348"/>
            <a:ext cx="42545" cy="13335"/>
          </a:xfrm>
          <a:custGeom>
            <a:avLst/>
            <a:gdLst/>
            <a:ahLst/>
            <a:cxnLst/>
            <a:rect l="l" t="t" r="r" b="b"/>
            <a:pathLst>
              <a:path w="42545" h="13335">
                <a:moveTo>
                  <a:pt x="0" y="12870"/>
                </a:moveTo>
                <a:lnTo>
                  <a:pt x="42108" y="12870"/>
                </a:lnTo>
                <a:lnTo>
                  <a:pt x="42108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5975650" y="4040357"/>
            <a:ext cx="67945" cy="520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00" spc="10" dirty="0">
                <a:latin typeface="Arial"/>
                <a:cs typeface="Arial"/>
              </a:rPr>
              <a:t>IBM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00" spc="15" dirty="0">
                <a:latin typeface="Arial"/>
                <a:cs typeface="Arial"/>
              </a:rPr>
              <a:t>M</a:t>
            </a:r>
            <a:r>
              <a:rPr sz="100" spc="5" dirty="0">
                <a:latin typeface="Arial"/>
                <a:cs typeface="Arial"/>
              </a:rPr>
              <a:t>a</a:t>
            </a:r>
            <a:r>
              <a:rPr sz="100" spc="-5" dirty="0">
                <a:latin typeface="Arial"/>
                <a:cs typeface="Arial"/>
              </a:rPr>
              <a:t>i</a:t>
            </a:r>
            <a:r>
              <a:rPr sz="100" spc="5" dirty="0">
                <a:latin typeface="Arial"/>
                <a:cs typeface="Arial"/>
              </a:rPr>
              <a:t>nf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ra</a:t>
            </a:r>
            <a:r>
              <a:rPr sz="100" spc="15" dirty="0">
                <a:latin typeface="Arial"/>
                <a:cs typeface="Arial"/>
              </a:rPr>
              <a:t>m</a:t>
            </a:r>
            <a:r>
              <a:rPr sz="100" spc="1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966740" y="4180038"/>
            <a:ext cx="75565" cy="13335"/>
          </a:xfrm>
          <a:custGeom>
            <a:avLst/>
            <a:gdLst/>
            <a:ahLst/>
            <a:cxnLst/>
            <a:rect l="l" t="t" r="r" b="b"/>
            <a:pathLst>
              <a:path w="75564" h="13335">
                <a:moveTo>
                  <a:pt x="0" y="12870"/>
                </a:moveTo>
                <a:lnTo>
                  <a:pt x="74944" y="12870"/>
                </a:lnTo>
                <a:lnTo>
                  <a:pt x="74944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5954040" y="4165918"/>
            <a:ext cx="100965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µ¥ÀÌÅ¸º£ÀÌ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½º¼•¹ö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166609" y="3585064"/>
            <a:ext cx="101600" cy="124460"/>
          </a:xfrm>
          <a:custGeom>
            <a:avLst/>
            <a:gdLst/>
            <a:ahLst/>
            <a:cxnLst/>
            <a:rect l="l" t="t" r="r" b="b"/>
            <a:pathLst>
              <a:path w="101600" h="124460">
                <a:moveTo>
                  <a:pt x="0" y="124164"/>
                </a:moveTo>
                <a:lnTo>
                  <a:pt x="101393" y="124164"/>
                </a:lnTo>
                <a:lnTo>
                  <a:pt x="101393" y="0"/>
                </a:lnTo>
                <a:lnTo>
                  <a:pt x="0" y="0"/>
                </a:lnTo>
                <a:lnTo>
                  <a:pt x="0" y="12416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67389" y="3560864"/>
            <a:ext cx="144145" cy="25400"/>
          </a:xfrm>
          <a:custGeom>
            <a:avLst/>
            <a:gdLst/>
            <a:ahLst/>
            <a:cxnLst/>
            <a:rect l="l" t="t" r="r" b="b"/>
            <a:pathLst>
              <a:path w="144145" h="25400">
                <a:moveTo>
                  <a:pt x="143879" y="0"/>
                </a:moveTo>
                <a:lnTo>
                  <a:pt x="57408" y="0"/>
                </a:lnTo>
                <a:lnTo>
                  <a:pt x="0" y="25202"/>
                </a:lnTo>
                <a:lnTo>
                  <a:pt x="102873" y="25202"/>
                </a:lnTo>
                <a:lnTo>
                  <a:pt x="1438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67389" y="3560864"/>
            <a:ext cx="144145" cy="25400"/>
          </a:xfrm>
          <a:custGeom>
            <a:avLst/>
            <a:gdLst/>
            <a:ahLst/>
            <a:cxnLst/>
            <a:rect l="l" t="t" r="r" b="b"/>
            <a:pathLst>
              <a:path w="144145" h="25400">
                <a:moveTo>
                  <a:pt x="0" y="25202"/>
                </a:moveTo>
                <a:lnTo>
                  <a:pt x="57408" y="0"/>
                </a:lnTo>
                <a:lnTo>
                  <a:pt x="143879" y="0"/>
                </a:lnTo>
                <a:lnTo>
                  <a:pt x="102873" y="25202"/>
                </a:lnTo>
                <a:lnTo>
                  <a:pt x="0" y="252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70262" y="3560864"/>
            <a:ext cx="41275" cy="151765"/>
          </a:xfrm>
          <a:custGeom>
            <a:avLst/>
            <a:gdLst/>
            <a:ahLst/>
            <a:cxnLst/>
            <a:rect l="l" t="t" r="r" b="b"/>
            <a:pathLst>
              <a:path w="41275" h="151764">
                <a:moveTo>
                  <a:pt x="41005" y="0"/>
                </a:moveTo>
                <a:lnTo>
                  <a:pt x="0" y="25202"/>
                </a:lnTo>
                <a:lnTo>
                  <a:pt x="0" y="151252"/>
                </a:lnTo>
                <a:lnTo>
                  <a:pt x="41005" y="113678"/>
                </a:lnTo>
                <a:lnTo>
                  <a:pt x="4100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70262" y="3560864"/>
            <a:ext cx="41275" cy="151765"/>
          </a:xfrm>
          <a:custGeom>
            <a:avLst/>
            <a:gdLst/>
            <a:ahLst/>
            <a:cxnLst/>
            <a:rect l="l" t="t" r="r" b="b"/>
            <a:pathLst>
              <a:path w="41275" h="151764">
                <a:moveTo>
                  <a:pt x="0" y="25202"/>
                </a:moveTo>
                <a:lnTo>
                  <a:pt x="41005" y="0"/>
                </a:lnTo>
                <a:lnTo>
                  <a:pt x="41005" y="113678"/>
                </a:lnTo>
                <a:lnTo>
                  <a:pt x="0" y="151252"/>
                </a:lnTo>
                <a:lnTo>
                  <a:pt x="0" y="252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93052" y="3587002"/>
            <a:ext cx="45720" cy="13335"/>
          </a:xfrm>
          <a:custGeom>
            <a:avLst/>
            <a:gdLst/>
            <a:ahLst/>
            <a:cxnLst/>
            <a:rect l="l" t="t" r="r" b="b"/>
            <a:pathLst>
              <a:path w="45720" h="13335">
                <a:moveTo>
                  <a:pt x="0" y="12870"/>
                </a:moveTo>
                <a:lnTo>
                  <a:pt x="45457" y="12870"/>
                </a:lnTo>
                <a:lnTo>
                  <a:pt x="45457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6166810" y="3572886"/>
            <a:ext cx="101600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Windows95</a:t>
            </a:r>
            <a:endParaRPr sz="1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6170304" y="3720643"/>
            <a:ext cx="75565" cy="13335"/>
          </a:xfrm>
          <a:custGeom>
            <a:avLst/>
            <a:gdLst/>
            <a:ahLst/>
            <a:cxnLst/>
            <a:rect l="l" t="t" r="r" b="b"/>
            <a:pathLst>
              <a:path w="75564" h="13335">
                <a:moveTo>
                  <a:pt x="0" y="12870"/>
                </a:moveTo>
                <a:lnTo>
                  <a:pt x="74944" y="12870"/>
                </a:lnTo>
                <a:lnTo>
                  <a:pt x="74944" y="0"/>
                </a:lnTo>
                <a:lnTo>
                  <a:pt x="0" y="0"/>
                </a:lnTo>
                <a:lnTo>
                  <a:pt x="0" y="12870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6157604" y="3706527"/>
            <a:ext cx="100330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¹®¼•°ü¸®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¾ÖÇÃ¸´</a:t>
            </a:r>
            <a:endParaRPr sz="1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5768040" y="3684982"/>
            <a:ext cx="125095" cy="67310"/>
          </a:xfrm>
          <a:custGeom>
            <a:avLst/>
            <a:gdLst/>
            <a:ahLst/>
            <a:cxnLst/>
            <a:rect l="l" t="t" r="r" b="b"/>
            <a:pathLst>
              <a:path w="125095" h="67310">
                <a:moveTo>
                  <a:pt x="0" y="0"/>
                </a:moveTo>
                <a:lnTo>
                  <a:pt x="124888" y="67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93709" y="3674045"/>
            <a:ext cx="107314" cy="78105"/>
          </a:xfrm>
          <a:custGeom>
            <a:avLst/>
            <a:gdLst/>
            <a:ahLst/>
            <a:cxnLst/>
            <a:rect l="l" t="t" r="r" b="b"/>
            <a:pathLst>
              <a:path w="107314" h="78104">
                <a:moveTo>
                  <a:pt x="106989" y="0"/>
                </a:moveTo>
                <a:lnTo>
                  <a:pt x="0" y="78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16146" y="3882814"/>
            <a:ext cx="77470" cy="89535"/>
          </a:xfrm>
          <a:custGeom>
            <a:avLst/>
            <a:gdLst/>
            <a:ahLst/>
            <a:cxnLst/>
            <a:rect l="l" t="t" r="r" b="b"/>
            <a:pathLst>
              <a:path w="77470" h="89535">
                <a:moveTo>
                  <a:pt x="77172" y="0"/>
                </a:moveTo>
                <a:lnTo>
                  <a:pt x="0" y="894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63866" y="3879985"/>
            <a:ext cx="182880" cy="152400"/>
          </a:xfrm>
          <a:custGeom>
            <a:avLst/>
            <a:gdLst/>
            <a:ahLst/>
            <a:cxnLst/>
            <a:rect l="l" t="t" r="r" b="b"/>
            <a:pathLst>
              <a:path w="182879" h="152400">
                <a:moveTo>
                  <a:pt x="0" y="152193"/>
                </a:moveTo>
                <a:lnTo>
                  <a:pt x="1826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14408" y="3712117"/>
            <a:ext cx="125095" cy="107950"/>
          </a:xfrm>
          <a:custGeom>
            <a:avLst/>
            <a:gdLst/>
            <a:ahLst/>
            <a:cxnLst/>
            <a:rect l="l" t="t" r="r" b="b"/>
            <a:pathLst>
              <a:path w="125095" h="107950">
                <a:moveTo>
                  <a:pt x="124920" y="0"/>
                </a:moveTo>
                <a:lnTo>
                  <a:pt x="0" y="107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941762" y="3636490"/>
            <a:ext cx="226060" cy="175260"/>
          </a:xfrm>
          <a:custGeom>
            <a:avLst/>
            <a:gdLst/>
            <a:ahLst/>
            <a:cxnLst/>
            <a:rect l="l" t="t" r="r" b="b"/>
            <a:pathLst>
              <a:path w="226060" h="175260">
                <a:moveTo>
                  <a:pt x="225626" y="0"/>
                </a:moveTo>
                <a:lnTo>
                  <a:pt x="0" y="175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63866" y="4032179"/>
            <a:ext cx="99695" cy="68580"/>
          </a:xfrm>
          <a:custGeom>
            <a:avLst/>
            <a:gdLst/>
            <a:ahLst/>
            <a:cxnLst/>
            <a:rect l="l" t="t" r="r" b="b"/>
            <a:pathLst>
              <a:path w="99695" h="68579">
                <a:moveTo>
                  <a:pt x="0" y="0"/>
                </a:moveTo>
                <a:lnTo>
                  <a:pt x="99178" y="684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62165" y="3879985"/>
            <a:ext cx="75565" cy="99060"/>
          </a:xfrm>
          <a:custGeom>
            <a:avLst/>
            <a:gdLst/>
            <a:ahLst/>
            <a:cxnLst/>
            <a:rect l="l" t="t" r="r" b="b"/>
            <a:pathLst>
              <a:path w="75564" h="99060">
                <a:moveTo>
                  <a:pt x="0" y="0"/>
                </a:moveTo>
                <a:lnTo>
                  <a:pt x="75291" y="984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78999" y="3978901"/>
            <a:ext cx="159385" cy="121920"/>
          </a:xfrm>
          <a:custGeom>
            <a:avLst/>
            <a:gdLst/>
            <a:ahLst/>
            <a:cxnLst/>
            <a:rect l="l" t="t" r="r" b="b"/>
            <a:pathLst>
              <a:path w="159385" h="121920">
                <a:moveTo>
                  <a:pt x="158847" y="0"/>
                </a:moveTo>
                <a:lnTo>
                  <a:pt x="0" y="121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65868" y="3334483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83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84092" y="3334483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0" y="0"/>
                </a:moveTo>
                <a:lnTo>
                  <a:pt x="13050" y="166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97485" y="3351596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22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666257" y="3494263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63122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665868" y="3334981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28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284092" y="3334483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6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284092" y="3351596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9568" y="3342771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635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5656868" y="3322219"/>
            <a:ext cx="304165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ºÐ»ê </a:t>
            </a:r>
            <a:r>
              <a:rPr sz="100" dirty="0">
                <a:latin typeface="Arial"/>
                <a:cs typeface="Arial"/>
              </a:rPr>
              <a:t>È¯ </a:t>
            </a:r>
            <a:r>
              <a:rPr sz="100" spc="10" dirty="0">
                <a:latin typeface="Arial"/>
                <a:cs typeface="Arial"/>
              </a:rPr>
              <a:t>°æÀÇ</a:t>
            </a:r>
            <a:r>
              <a:rPr sz="100" spc="5" dirty="0">
                <a:latin typeface="Arial"/>
                <a:cs typeface="Arial"/>
              </a:rPr>
              <a:t> ÇÏµå¿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þ¾î¹×</a:t>
            </a:r>
            <a:r>
              <a:rPr sz="100" spc="15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³×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Æ®¿÷À¸·ÎÀÇ</a:t>
            </a:r>
            <a:r>
              <a:rPr sz="100" spc="5" dirty="0">
                <a:latin typeface="Arial"/>
                <a:cs typeface="Arial"/>
              </a:rPr>
              <a:t> Á¤º¸</a:t>
            </a:r>
            <a:r>
              <a:rPr sz="100" spc="10" dirty="0">
                <a:latin typeface="Arial"/>
                <a:cs typeface="Arial"/>
              </a:rPr>
              <a:t> ½Ã½ºÅÛ</a:t>
            </a:r>
            <a:r>
              <a:rPr sz="100" spc="5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¿¬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°á ¸ðµ¨</a:t>
            </a:r>
            <a:endParaRPr sz="10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5669568" y="335564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1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5659821" y="3335089"/>
            <a:ext cx="144145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-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À©µµ¿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ì 95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:</a:t>
            </a:r>
            <a:r>
              <a:rPr sz="100" spc="10" dirty="0">
                <a:latin typeface="Arial"/>
                <a:cs typeface="Arial"/>
              </a:rPr>
              <a:t> Å¬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10" dirty="0">
                <a:latin typeface="Arial"/>
                <a:cs typeface="Arial"/>
              </a:rPr>
              <a:t>¶óÀÌ¾ðÆ®</a:t>
            </a:r>
            <a:endParaRPr sz="1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669568" y="3368451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44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5659821" y="3347899"/>
            <a:ext cx="127000" cy="39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-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À©µµ¿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ì </a:t>
            </a:r>
            <a:r>
              <a:rPr sz="100" spc="10" dirty="0">
                <a:latin typeface="Arial"/>
                <a:cs typeface="Arial"/>
              </a:rPr>
              <a:t>NT: ÀÀ¿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ë¼•¹ö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669568" y="338132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8972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69568" y="339415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14" y="0"/>
                </a:lnTo>
              </a:path>
            </a:pathLst>
          </a:custGeom>
          <a:ln w="12870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5659821" y="3360769"/>
            <a:ext cx="260985" cy="520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- </a:t>
            </a:r>
            <a:r>
              <a:rPr sz="100" dirty="0">
                <a:latin typeface="Arial"/>
                <a:cs typeface="Arial"/>
              </a:rPr>
              <a:t>À¯ </a:t>
            </a:r>
            <a:r>
              <a:rPr sz="100" spc="10" dirty="0">
                <a:latin typeface="Arial"/>
                <a:cs typeface="Arial"/>
              </a:rPr>
              <a:t>´Ð½º ¸Ó½Å: ÀÀ¿ë ¼•¹ö </a:t>
            </a:r>
            <a:r>
              <a:rPr sz="100" spc="5" dirty="0">
                <a:latin typeface="Arial"/>
                <a:cs typeface="Arial"/>
              </a:rPr>
              <a:t>¹× µ¥ÀÌ </a:t>
            </a:r>
            <a:r>
              <a:rPr sz="100" spc="10" dirty="0">
                <a:latin typeface="Arial"/>
                <a:cs typeface="Arial"/>
              </a:rPr>
              <a:t>Å¸ </a:t>
            </a:r>
            <a:r>
              <a:rPr sz="100" spc="5" dirty="0">
                <a:latin typeface="Arial"/>
                <a:cs typeface="Arial"/>
              </a:rPr>
              <a:t>¼•¹ö, </a:t>
            </a:r>
            <a:r>
              <a:rPr sz="100" spc="10" dirty="0">
                <a:latin typeface="Arial"/>
                <a:cs typeface="Arial"/>
              </a:rPr>
              <a:t>Åë½Å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¼•¹ö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" spc="5" dirty="0">
                <a:latin typeface="Arial"/>
                <a:cs typeface="Arial"/>
              </a:rPr>
              <a:t>- I </a:t>
            </a:r>
            <a:r>
              <a:rPr sz="100" spc="15" dirty="0">
                <a:latin typeface="Arial"/>
                <a:cs typeface="Arial"/>
              </a:rPr>
              <a:t>BM </a:t>
            </a:r>
            <a:r>
              <a:rPr sz="100" spc="10" dirty="0">
                <a:latin typeface="Arial"/>
                <a:cs typeface="Arial"/>
              </a:rPr>
              <a:t>¸ÞÀÎÇÁ·¹ÀÓ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: µ¥ÀÌÅ¸ ¼•¹ö, </a:t>
            </a:r>
            <a:r>
              <a:rPr sz="100" spc="10" dirty="0">
                <a:latin typeface="Arial"/>
                <a:cs typeface="Arial"/>
              </a:rPr>
              <a:t>Åë½Å </a:t>
            </a:r>
            <a:r>
              <a:rPr sz="100" spc="5" dirty="0">
                <a:latin typeface="Arial"/>
                <a:cs typeface="Arial"/>
              </a:rPr>
              <a:t>¼•¹ö</a:t>
            </a:r>
            <a:endParaRPr sz="100"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4448428" y="3876802"/>
            <a:ext cx="110489" cy="133350"/>
          </a:xfrm>
          <a:custGeom>
            <a:avLst/>
            <a:gdLst/>
            <a:ahLst/>
            <a:cxnLst/>
            <a:rect l="l" t="t" r="r" b="b"/>
            <a:pathLst>
              <a:path w="110489" h="133350">
                <a:moveTo>
                  <a:pt x="0" y="132842"/>
                </a:moveTo>
                <a:lnTo>
                  <a:pt x="110360" y="132842"/>
                </a:lnTo>
                <a:lnTo>
                  <a:pt x="110360" y="0"/>
                </a:lnTo>
                <a:lnTo>
                  <a:pt x="0" y="0"/>
                </a:lnTo>
                <a:lnTo>
                  <a:pt x="0" y="1328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402709" y="392608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402709" y="3913130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02709" y="397789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402709" y="3964946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4436745" y="3797554"/>
            <a:ext cx="24130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latin typeface="Times New Roman"/>
                <a:cs typeface="Times New Roman"/>
              </a:rPr>
              <a:t>D</a:t>
            </a:r>
            <a:r>
              <a:rPr sz="400" spc="10" dirty="0">
                <a:latin typeface="Times New Roman"/>
                <a:cs typeface="Times New Roman"/>
              </a:rPr>
              <a:t>oc</a:t>
            </a:r>
            <a:r>
              <a:rPr sz="400" spc="-15" dirty="0">
                <a:latin typeface="Times New Roman"/>
                <a:cs typeface="Times New Roman"/>
              </a:rPr>
              <a:t>u</a:t>
            </a:r>
            <a:r>
              <a:rPr sz="400" spc="-5" dirty="0">
                <a:latin typeface="Times New Roman"/>
                <a:cs typeface="Times New Roman"/>
              </a:rPr>
              <a:t>m</a:t>
            </a:r>
            <a:r>
              <a:rPr sz="400" spc="10" dirty="0">
                <a:latin typeface="Times New Roman"/>
                <a:cs typeface="Times New Roman"/>
              </a:rPr>
              <a:t>e</a:t>
            </a:r>
            <a:r>
              <a:rPr sz="400" spc="-15" dirty="0">
                <a:latin typeface="Times New Roman"/>
                <a:cs typeface="Times New Roman"/>
              </a:rPr>
              <a:t>n</a:t>
            </a:r>
            <a:r>
              <a:rPr sz="400" dirty="0">
                <a:latin typeface="Times New Roman"/>
                <a:cs typeface="Times New Roman"/>
              </a:rPr>
              <a:t>t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4135882" y="3761956"/>
            <a:ext cx="110489" cy="133350"/>
          </a:xfrm>
          <a:custGeom>
            <a:avLst/>
            <a:gdLst/>
            <a:ahLst/>
            <a:cxnLst/>
            <a:rect l="l" t="t" r="r" b="b"/>
            <a:pathLst>
              <a:path w="110489" h="133350">
                <a:moveTo>
                  <a:pt x="0" y="133261"/>
                </a:moveTo>
                <a:lnTo>
                  <a:pt x="110360" y="133261"/>
                </a:lnTo>
                <a:lnTo>
                  <a:pt x="110360" y="0"/>
                </a:lnTo>
                <a:lnTo>
                  <a:pt x="0" y="0"/>
                </a:lnTo>
                <a:lnTo>
                  <a:pt x="0" y="13326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90161" y="381127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90161" y="3798322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90161" y="386347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90161" y="3850520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0"/>
                </a:moveTo>
                <a:lnTo>
                  <a:pt x="91441" y="25900"/>
                </a:lnTo>
                <a:lnTo>
                  <a:pt x="91441" y="0"/>
                </a:lnTo>
                <a:lnTo>
                  <a:pt x="0" y="0"/>
                </a:lnTo>
                <a:lnTo>
                  <a:pt x="0" y="2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4122546" y="3678428"/>
            <a:ext cx="28638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latin typeface="Times New Roman"/>
                <a:cs typeface="Times New Roman"/>
              </a:rPr>
              <a:t>FileManager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4046473" y="4071111"/>
            <a:ext cx="111125" cy="133350"/>
          </a:xfrm>
          <a:custGeom>
            <a:avLst/>
            <a:gdLst/>
            <a:ahLst/>
            <a:cxnLst/>
            <a:rect l="l" t="t" r="r" b="b"/>
            <a:pathLst>
              <a:path w="111125" h="133350">
                <a:moveTo>
                  <a:pt x="0" y="132842"/>
                </a:moveTo>
                <a:lnTo>
                  <a:pt x="110754" y="132842"/>
                </a:lnTo>
                <a:lnTo>
                  <a:pt x="110754" y="0"/>
                </a:lnTo>
                <a:lnTo>
                  <a:pt x="0" y="0"/>
                </a:lnTo>
                <a:lnTo>
                  <a:pt x="0" y="1328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00753" y="412039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00753" y="4107440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00753" y="4159256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4038727" y="3991102"/>
            <a:ext cx="27114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latin typeface="Times New Roman"/>
                <a:cs typeface="Times New Roman"/>
              </a:rPr>
              <a:t>GraphicFile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341240" y="4135335"/>
            <a:ext cx="110489" cy="130810"/>
          </a:xfrm>
          <a:custGeom>
            <a:avLst/>
            <a:gdLst/>
            <a:ahLst/>
            <a:cxnLst/>
            <a:rect l="l" t="t" r="r" b="b"/>
            <a:pathLst>
              <a:path w="110489" h="130810">
                <a:moveTo>
                  <a:pt x="0" y="130340"/>
                </a:moveTo>
                <a:lnTo>
                  <a:pt x="110360" y="130340"/>
                </a:lnTo>
                <a:lnTo>
                  <a:pt x="110360" y="0"/>
                </a:lnTo>
                <a:lnTo>
                  <a:pt x="0" y="0"/>
                </a:lnTo>
                <a:lnTo>
                  <a:pt x="0" y="13034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295521" y="41822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295521" y="4169289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295521" y="423392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295521" y="4220979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0"/>
                </a:moveTo>
                <a:lnTo>
                  <a:pt x="91441" y="25900"/>
                </a:lnTo>
                <a:lnTo>
                  <a:pt x="91441" y="0"/>
                </a:lnTo>
                <a:lnTo>
                  <a:pt x="0" y="0"/>
                </a:lnTo>
                <a:lnTo>
                  <a:pt x="0" y="2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4331970" y="4053078"/>
            <a:ext cx="10668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Times New Roman"/>
                <a:cs typeface="Times New Roman"/>
              </a:rPr>
              <a:t>F</a:t>
            </a:r>
            <a:r>
              <a:rPr sz="400" spc="5" dirty="0">
                <a:latin typeface="Times New Roman"/>
                <a:cs typeface="Times New Roman"/>
              </a:rPr>
              <a:t>il</a:t>
            </a:r>
            <a:r>
              <a:rPr sz="400" dirty="0">
                <a:latin typeface="Times New Roman"/>
                <a:cs typeface="Times New Roman"/>
              </a:rPr>
              <a:t>e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4457572" y="3599357"/>
            <a:ext cx="110489" cy="128270"/>
          </a:xfrm>
          <a:custGeom>
            <a:avLst/>
            <a:gdLst/>
            <a:ahLst/>
            <a:cxnLst/>
            <a:rect l="l" t="t" r="r" b="b"/>
            <a:pathLst>
              <a:path w="110489" h="128270">
                <a:moveTo>
                  <a:pt x="0" y="127838"/>
                </a:moveTo>
                <a:lnTo>
                  <a:pt x="110360" y="127838"/>
                </a:lnTo>
                <a:lnTo>
                  <a:pt x="110360" y="0"/>
                </a:lnTo>
                <a:lnTo>
                  <a:pt x="0" y="0"/>
                </a:lnTo>
                <a:lnTo>
                  <a:pt x="0" y="1278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11471" y="364376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834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411471" y="3630809"/>
            <a:ext cx="92075" cy="26034"/>
          </a:xfrm>
          <a:custGeom>
            <a:avLst/>
            <a:gdLst/>
            <a:ahLst/>
            <a:cxnLst/>
            <a:rect l="l" t="t" r="r" b="b"/>
            <a:pathLst>
              <a:path w="92075" h="26035">
                <a:moveTo>
                  <a:pt x="0" y="25901"/>
                </a:moveTo>
                <a:lnTo>
                  <a:pt x="91834" y="25901"/>
                </a:lnTo>
                <a:lnTo>
                  <a:pt x="91834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11471" y="3695449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834" y="0"/>
                </a:lnTo>
              </a:path>
            </a:pathLst>
          </a:custGeom>
          <a:ln w="25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411471" y="3682499"/>
            <a:ext cx="92075" cy="26034"/>
          </a:xfrm>
          <a:custGeom>
            <a:avLst/>
            <a:gdLst/>
            <a:ahLst/>
            <a:cxnLst/>
            <a:rect l="l" t="t" r="r" b="b"/>
            <a:pathLst>
              <a:path w="92075" h="26035">
                <a:moveTo>
                  <a:pt x="0" y="25900"/>
                </a:moveTo>
                <a:lnTo>
                  <a:pt x="91834" y="25900"/>
                </a:lnTo>
                <a:lnTo>
                  <a:pt x="91834" y="0"/>
                </a:lnTo>
                <a:lnTo>
                  <a:pt x="0" y="0"/>
                </a:lnTo>
                <a:lnTo>
                  <a:pt x="0" y="2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4444746" y="3513836"/>
            <a:ext cx="25844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" dirty="0">
                <a:latin typeface="Times New Roman"/>
                <a:cs typeface="Times New Roman"/>
              </a:rPr>
              <a:t>R</a:t>
            </a:r>
            <a:r>
              <a:rPr sz="400" spc="10" dirty="0">
                <a:latin typeface="Times New Roman"/>
                <a:cs typeface="Times New Roman"/>
              </a:rPr>
              <a:t>e</a:t>
            </a:r>
            <a:r>
              <a:rPr sz="400" spc="-15" dirty="0">
                <a:latin typeface="Times New Roman"/>
                <a:cs typeface="Times New Roman"/>
              </a:rPr>
              <a:t>p</a:t>
            </a:r>
            <a:r>
              <a:rPr sz="400" spc="10" dirty="0">
                <a:latin typeface="Times New Roman"/>
                <a:cs typeface="Times New Roman"/>
              </a:rPr>
              <a:t>o</a:t>
            </a:r>
            <a:r>
              <a:rPr sz="400" spc="5" dirty="0">
                <a:latin typeface="Times New Roman"/>
                <a:cs typeface="Times New Roman"/>
              </a:rPr>
              <a:t>sit</a:t>
            </a:r>
            <a:r>
              <a:rPr sz="400" spc="10" dirty="0">
                <a:latin typeface="Times New Roman"/>
                <a:cs typeface="Times New Roman"/>
              </a:rPr>
              <a:t>o</a:t>
            </a:r>
            <a:r>
              <a:rPr sz="400" spc="5" dirty="0">
                <a:latin typeface="Times New Roman"/>
                <a:cs typeface="Times New Roman"/>
              </a:rPr>
              <a:t>r</a:t>
            </a:r>
            <a:r>
              <a:rPr sz="400" dirty="0">
                <a:latin typeface="Times New Roman"/>
                <a:cs typeface="Times New Roman"/>
              </a:rPr>
              <a:t>y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4743322" y="3590594"/>
            <a:ext cx="110489" cy="128270"/>
          </a:xfrm>
          <a:custGeom>
            <a:avLst/>
            <a:gdLst/>
            <a:ahLst/>
            <a:cxnLst/>
            <a:rect l="l" t="t" r="r" b="b"/>
            <a:pathLst>
              <a:path w="110489" h="128270">
                <a:moveTo>
                  <a:pt x="0" y="127838"/>
                </a:moveTo>
                <a:lnTo>
                  <a:pt x="110360" y="127838"/>
                </a:lnTo>
                <a:lnTo>
                  <a:pt x="110360" y="0"/>
                </a:lnTo>
                <a:lnTo>
                  <a:pt x="0" y="0"/>
                </a:lnTo>
                <a:lnTo>
                  <a:pt x="0" y="1278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97603" y="363487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97603" y="3621920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0"/>
                </a:moveTo>
                <a:lnTo>
                  <a:pt x="91441" y="25900"/>
                </a:lnTo>
                <a:lnTo>
                  <a:pt x="91441" y="0"/>
                </a:lnTo>
                <a:lnTo>
                  <a:pt x="0" y="0"/>
                </a:lnTo>
                <a:lnTo>
                  <a:pt x="0" y="2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97603" y="368668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97603" y="3673735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4734559" y="3502533"/>
            <a:ext cx="32321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DocumentList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707382" y="4141723"/>
            <a:ext cx="111125" cy="133350"/>
          </a:xfrm>
          <a:custGeom>
            <a:avLst/>
            <a:gdLst/>
            <a:ahLst/>
            <a:cxnLst/>
            <a:rect l="l" t="t" r="r" b="b"/>
            <a:pathLst>
              <a:path w="111125" h="133350">
                <a:moveTo>
                  <a:pt x="0" y="132842"/>
                </a:moveTo>
                <a:lnTo>
                  <a:pt x="110754" y="132842"/>
                </a:lnTo>
                <a:lnTo>
                  <a:pt x="110754" y="0"/>
                </a:lnTo>
                <a:lnTo>
                  <a:pt x="0" y="0"/>
                </a:lnTo>
                <a:lnTo>
                  <a:pt x="0" y="1328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5711674" y="3502533"/>
            <a:ext cx="7937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u="heavy" dirty="0">
                <a:uFill>
                  <a:solidFill>
                    <a:srgbClr val="EFE8D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" u="heavy" spc="15" dirty="0">
                <a:uFill>
                  <a:solidFill>
                    <a:srgbClr val="EFE8D7"/>
                  </a:solidFill>
                </a:uFill>
                <a:latin typeface="Times New Roman"/>
                <a:cs typeface="Times New Roman"/>
              </a:rPr>
              <a:t> 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661661" y="419100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61661" y="4178053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0"/>
                </a:moveTo>
                <a:lnTo>
                  <a:pt x="91441" y="25900"/>
                </a:lnTo>
                <a:lnTo>
                  <a:pt x="91441" y="0"/>
                </a:lnTo>
                <a:lnTo>
                  <a:pt x="0" y="0"/>
                </a:lnTo>
                <a:lnTo>
                  <a:pt x="0" y="2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661661" y="424281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41" y="0"/>
                </a:lnTo>
              </a:path>
            </a:pathLst>
          </a:custGeom>
          <a:ln w="259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61661" y="4229868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25901"/>
                </a:moveTo>
                <a:lnTo>
                  <a:pt x="91441" y="25901"/>
                </a:lnTo>
                <a:lnTo>
                  <a:pt x="91441" y="0"/>
                </a:lnTo>
                <a:lnTo>
                  <a:pt x="0" y="0"/>
                </a:lnTo>
                <a:lnTo>
                  <a:pt x="0" y="259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 txBox="1"/>
          <p:nvPr/>
        </p:nvSpPr>
        <p:spPr>
          <a:xfrm>
            <a:off x="4697984" y="4057650"/>
            <a:ext cx="1892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FileList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4236846" y="3895216"/>
            <a:ext cx="93345" cy="168275"/>
          </a:xfrm>
          <a:custGeom>
            <a:avLst/>
            <a:gdLst/>
            <a:ahLst/>
            <a:cxnLst/>
            <a:rect l="l" t="t" r="r" b="b"/>
            <a:pathLst>
              <a:path w="93345" h="168275">
                <a:moveTo>
                  <a:pt x="0" y="0"/>
                </a:moveTo>
                <a:lnTo>
                  <a:pt x="93344" y="167893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327905" y="4041775"/>
            <a:ext cx="2540" cy="21590"/>
          </a:xfrm>
          <a:custGeom>
            <a:avLst/>
            <a:gdLst/>
            <a:ahLst/>
            <a:cxnLst/>
            <a:rect l="l" t="t" r="r" b="b"/>
            <a:pathLst>
              <a:path w="2539" h="21589">
                <a:moveTo>
                  <a:pt x="1143" y="-6350"/>
                </a:moveTo>
                <a:lnTo>
                  <a:pt x="1143" y="27686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313301" y="404939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16890" y="137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46245" y="3696715"/>
            <a:ext cx="165100" cy="86360"/>
          </a:xfrm>
          <a:custGeom>
            <a:avLst/>
            <a:gdLst/>
            <a:ahLst/>
            <a:cxnLst/>
            <a:rect l="l" t="t" r="r" b="b"/>
            <a:pathLst>
              <a:path w="165100" h="86360">
                <a:moveTo>
                  <a:pt x="0" y="86105"/>
                </a:moveTo>
                <a:lnTo>
                  <a:pt x="164845" y="0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397247" y="3696715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5">
                <a:moveTo>
                  <a:pt x="13842" y="0"/>
                </a:moveTo>
                <a:lnTo>
                  <a:pt x="0" y="16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389373" y="3696715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39">
                <a:moveTo>
                  <a:pt x="-6350" y="1269"/>
                </a:moveTo>
                <a:lnTo>
                  <a:pt x="28067" y="126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558791" y="3983735"/>
            <a:ext cx="102870" cy="104775"/>
          </a:xfrm>
          <a:custGeom>
            <a:avLst/>
            <a:gdLst/>
            <a:ahLst/>
            <a:cxnLst/>
            <a:rect l="l" t="t" r="r" b="b"/>
            <a:pathLst>
              <a:path w="102870" h="104775">
                <a:moveTo>
                  <a:pt x="0" y="0"/>
                </a:moveTo>
                <a:lnTo>
                  <a:pt x="102488" y="104393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53407" y="4068190"/>
            <a:ext cx="8255" cy="20320"/>
          </a:xfrm>
          <a:custGeom>
            <a:avLst/>
            <a:gdLst/>
            <a:ahLst/>
            <a:cxnLst/>
            <a:rect l="l" t="t" r="r" b="b"/>
            <a:pathLst>
              <a:path w="8254" h="20320">
                <a:moveTo>
                  <a:pt x="7873" y="1993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41215" y="4079366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20065" y="876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451603" y="4183888"/>
            <a:ext cx="210185" cy="5080"/>
          </a:xfrm>
          <a:custGeom>
            <a:avLst/>
            <a:gdLst/>
            <a:ahLst/>
            <a:cxnLst/>
            <a:rect l="l" t="t" r="r" b="b"/>
            <a:pathLst>
              <a:path w="210185" h="5079">
                <a:moveTo>
                  <a:pt x="209676" y="49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451603" y="4176395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7492"/>
                </a:moveTo>
                <a:lnTo>
                  <a:pt x="20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451603" y="4183888"/>
            <a:ext cx="20320" cy="9525"/>
          </a:xfrm>
          <a:custGeom>
            <a:avLst/>
            <a:gdLst/>
            <a:ahLst/>
            <a:cxnLst/>
            <a:rect l="l" t="t" r="r" b="b"/>
            <a:pathLst>
              <a:path w="20320" h="9525">
                <a:moveTo>
                  <a:pt x="0" y="0"/>
                </a:moveTo>
                <a:lnTo>
                  <a:pt x="20066" y="91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567935" y="3638296"/>
            <a:ext cx="128905" cy="4445"/>
          </a:xfrm>
          <a:custGeom>
            <a:avLst/>
            <a:gdLst/>
            <a:ahLst/>
            <a:cxnLst/>
            <a:rect l="l" t="t" r="r" b="b"/>
            <a:pathLst>
              <a:path w="128904" h="4445">
                <a:moveTo>
                  <a:pt x="-6350" y="2095"/>
                </a:moveTo>
                <a:lnTo>
                  <a:pt x="135254" y="2095"/>
                </a:lnTo>
              </a:path>
            </a:pathLst>
          </a:custGeom>
          <a:ln w="1689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76647" y="3638296"/>
            <a:ext cx="20320" cy="9525"/>
          </a:xfrm>
          <a:custGeom>
            <a:avLst/>
            <a:gdLst/>
            <a:ahLst/>
            <a:cxnLst/>
            <a:rect l="l" t="t" r="r" b="b"/>
            <a:pathLst>
              <a:path w="20320" h="9525">
                <a:moveTo>
                  <a:pt x="20192" y="0"/>
                </a:moveTo>
                <a:lnTo>
                  <a:pt x="0" y="91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76647" y="3630803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20192" y="749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558791" y="3718433"/>
            <a:ext cx="155575" cy="154305"/>
          </a:xfrm>
          <a:custGeom>
            <a:avLst/>
            <a:gdLst/>
            <a:ahLst/>
            <a:cxnLst/>
            <a:rect l="l" t="t" r="r" b="b"/>
            <a:pathLst>
              <a:path w="155575" h="154304">
                <a:moveTo>
                  <a:pt x="155321" y="0"/>
                </a:moveTo>
                <a:lnTo>
                  <a:pt x="0" y="153797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558791" y="3864228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20" h="8254">
                <a:moveTo>
                  <a:pt x="0" y="8001"/>
                </a:moveTo>
                <a:lnTo>
                  <a:pt x="201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558791" y="3852164"/>
            <a:ext cx="8255" cy="20320"/>
          </a:xfrm>
          <a:custGeom>
            <a:avLst/>
            <a:gdLst/>
            <a:ahLst/>
            <a:cxnLst/>
            <a:rect l="l" t="t" r="r" b="b"/>
            <a:pathLst>
              <a:path w="8254" h="20320">
                <a:moveTo>
                  <a:pt x="0" y="20066"/>
                </a:moveTo>
                <a:lnTo>
                  <a:pt x="78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157217" y="4132834"/>
            <a:ext cx="137795" cy="28575"/>
          </a:xfrm>
          <a:custGeom>
            <a:avLst/>
            <a:gdLst/>
            <a:ahLst/>
            <a:cxnLst/>
            <a:rect l="l" t="t" r="r" b="b"/>
            <a:pathLst>
              <a:path w="137795" h="28575">
                <a:moveTo>
                  <a:pt x="0" y="0"/>
                </a:moveTo>
                <a:lnTo>
                  <a:pt x="137541" y="2844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76978" y="4149216"/>
            <a:ext cx="17780" cy="12065"/>
          </a:xfrm>
          <a:custGeom>
            <a:avLst/>
            <a:gdLst/>
            <a:ahLst/>
            <a:cxnLst/>
            <a:rect l="l" t="t" r="r" b="b"/>
            <a:pathLst>
              <a:path w="17779" h="12064">
                <a:moveTo>
                  <a:pt x="17780" y="1206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73803" y="4161282"/>
            <a:ext cx="20955" cy="5080"/>
          </a:xfrm>
          <a:custGeom>
            <a:avLst/>
            <a:gdLst/>
            <a:ahLst/>
            <a:cxnLst/>
            <a:rect l="l" t="t" r="r" b="b"/>
            <a:pathLst>
              <a:path w="20954" h="5079">
                <a:moveTo>
                  <a:pt x="20955" y="0"/>
                </a:moveTo>
                <a:lnTo>
                  <a:pt x="0" y="45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110990" y="3892930"/>
            <a:ext cx="97155" cy="180340"/>
          </a:xfrm>
          <a:custGeom>
            <a:avLst/>
            <a:gdLst/>
            <a:ahLst/>
            <a:cxnLst/>
            <a:rect l="l" t="t" r="r" b="b"/>
            <a:pathLst>
              <a:path w="97154" h="180339">
                <a:moveTo>
                  <a:pt x="79756" y="0"/>
                </a:moveTo>
                <a:lnTo>
                  <a:pt x="65786" y="35433"/>
                </a:lnTo>
                <a:lnTo>
                  <a:pt x="77597" y="40005"/>
                </a:lnTo>
                <a:lnTo>
                  <a:pt x="91567" y="4572"/>
                </a:lnTo>
                <a:lnTo>
                  <a:pt x="79756" y="0"/>
                </a:lnTo>
                <a:close/>
              </a:path>
              <a:path w="97154" h="180339">
                <a:moveTo>
                  <a:pt x="9398" y="74549"/>
                </a:moveTo>
                <a:lnTo>
                  <a:pt x="2412" y="75565"/>
                </a:lnTo>
                <a:lnTo>
                  <a:pt x="0" y="78867"/>
                </a:lnTo>
                <a:lnTo>
                  <a:pt x="694" y="82677"/>
                </a:lnTo>
                <a:lnTo>
                  <a:pt x="15875" y="180213"/>
                </a:lnTo>
                <a:lnTo>
                  <a:pt x="27758" y="170815"/>
                </a:lnTo>
                <a:lnTo>
                  <a:pt x="26415" y="170815"/>
                </a:lnTo>
                <a:lnTo>
                  <a:pt x="14477" y="166243"/>
                </a:lnTo>
                <a:lnTo>
                  <a:pt x="23105" y="144446"/>
                </a:lnTo>
                <a:lnTo>
                  <a:pt x="13208" y="80391"/>
                </a:lnTo>
                <a:lnTo>
                  <a:pt x="12573" y="76962"/>
                </a:lnTo>
                <a:lnTo>
                  <a:pt x="9398" y="74549"/>
                </a:lnTo>
                <a:close/>
              </a:path>
              <a:path w="97154" h="180339">
                <a:moveTo>
                  <a:pt x="23105" y="144446"/>
                </a:moveTo>
                <a:lnTo>
                  <a:pt x="14477" y="166243"/>
                </a:lnTo>
                <a:lnTo>
                  <a:pt x="26415" y="170815"/>
                </a:lnTo>
                <a:lnTo>
                  <a:pt x="27705" y="167513"/>
                </a:lnTo>
                <a:lnTo>
                  <a:pt x="26670" y="167513"/>
                </a:lnTo>
                <a:lnTo>
                  <a:pt x="16510" y="163576"/>
                </a:lnTo>
                <a:lnTo>
                  <a:pt x="25021" y="156844"/>
                </a:lnTo>
                <a:lnTo>
                  <a:pt x="23105" y="144446"/>
                </a:lnTo>
                <a:close/>
              </a:path>
              <a:path w="97154" h="180339">
                <a:moveTo>
                  <a:pt x="88392" y="106680"/>
                </a:moveTo>
                <a:lnTo>
                  <a:pt x="85725" y="108839"/>
                </a:lnTo>
                <a:lnTo>
                  <a:pt x="34935" y="149004"/>
                </a:lnTo>
                <a:lnTo>
                  <a:pt x="26415" y="170815"/>
                </a:lnTo>
                <a:lnTo>
                  <a:pt x="27758" y="170815"/>
                </a:lnTo>
                <a:lnTo>
                  <a:pt x="93599" y="118745"/>
                </a:lnTo>
                <a:lnTo>
                  <a:pt x="96393" y="116586"/>
                </a:lnTo>
                <a:lnTo>
                  <a:pt x="96774" y="112649"/>
                </a:lnTo>
                <a:lnTo>
                  <a:pt x="92456" y="107061"/>
                </a:lnTo>
                <a:lnTo>
                  <a:pt x="88392" y="106680"/>
                </a:lnTo>
                <a:close/>
              </a:path>
              <a:path w="97154" h="180339">
                <a:moveTo>
                  <a:pt x="25021" y="156844"/>
                </a:moveTo>
                <a:lnTo>
                  <a:pt x="16510" y="163576"/>
                </a:lnTo>
                <a:lnTo>
                  <a:pt x="26670" y="167513"/>
                </a:lnTo>
                <a:lnTo>
                  <a:pt x="25021" y="156844"/>
                </a:lnTo>
                <a:close/>
              </a:path>
              <a:path w="97154" h="180339">
                <a:moveTo>
                  <a:pt x="34935" y="149004"/>
                </a:moveTo>
                <a:lnTo>
                  <a:pt x="25021" y="156844"/>
                </a:lnTo>
                <a:lnTo>
                  <a:pt x="26670" y="167513"/>
                </a:lnTo>
                <a:lnTo>
                  <a:pt x="27705" y="167513"/>
                </a:lnTo>
                <a:lnTo>
                  <a:pt x="34935" y="149004"/>
                </a:lnTo>
                <a:close/>
              </a:path>
              <a:path w="97154" h="180339">
                <a:moveTo>
                  <a:pt x="24130" y="141859"/>
                </a:moveTo>
                <a:lnTo>
                  <a:pt x="23105" y="144446"/>
                </a:lnTo>
                <a:lnTo>
                  <a:pt x="25021" y="156844"/>
                </a:lnTo>
                <a:lnTo>
                  <a:pt x="34935" y="149004"/>
                </a:lnTo>
                <a:lnTo>
                  <a:pt x="35940" y="146431"/>
                </a:lnTo>
                <a:lnTo>
                  <a:pt x="24130" y="141859"/>
                </a:lnTo>
                <a:close/>
              </a:path>
              <a:path w="97154" h="180339">
                <a:moveTo>
                  <a:pt x="42672" y="94488"/>
                </a:moveTo>
                <a:lnTo>
                  <a:pt x="28701" y="130048"/>
                </a:lnTo>
                <a:lnTo>
                  <a:pt x="40512" y="134620"/>
                </a:lnTo>
                <a:lnTo>
                  <a:pt x="54483" y="99187"/>
                </a:lnTo>
                <a:lnTo>
                  <a:pt x="42672" y="94488"/>
                </a:lnTo>
                <a:close/>
              </a:path>
              <a:path w="97154" h="180339">
                <a:moveTo>
                  <a:pt x="61213" y="47244"/>
                </a:moveTo>
                <a:lnTo>
                  <a:pt x="47244" y="82677"/>
                </a:lnTo>
                <a:lnTo>
                  <a:pt x="59055" y="87376"/>
                </a:lnTo>
                <a:lnTo>
                  <a:pt x="73025" y="51816"/>
                </a:lnTo>
                <a:lnTo>
                  <a:pt x="61213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288211" y="4817191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10">
                <a:moveTo>
                  <a:pt x="6598" y="16047"/>
                </a:moveTo>
                <a:lnTo>
                  <a:pt x="9358" y="12286"/>
                </a:lnTo>
                <a:lnTo>
                  <a:pt x="9358" y="7813"/>
                </a:lnTo>
                <a:lnTo>
                  <a:pt x="9358" y="3340"/>
                </a:lnTo>
                <a:lnTo>
                  <a:pt x="6598" y="0"/>
                </a:lnTo>
                <a:lnTo>
                  <a:pt x="3299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92318" y="4835101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81626" y="484068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277478" y="4853028"/>
            <a:ext cx="29845" cy="20320"/>
          </a:xfrm>
          <a:custGeom>
            <a:avLst/>
            <a:gdLst/>
            <a:ahLst/>
            <a:cxnLst/>
            <a:rect l="l" t="t" r="r" b="b"/>
            <a:pathLst>
              <a:path w="29844" h="20320">
                <a:moveTo>
                  <a:pt x="0" y="20209"/>
                </a:moveTo>
                <a:lnTo>
                  <a:pt x="14839" y="0"/>
                </a:lnTo>
                <a:lnTo>
                  <a:pt x="29679" y="20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74758" y="4874701"/>
            <a:ext cx="34290" cy="27940"/>
          </a:xfrm>
          <a:custGeom>
            <a:avLst/>
            <a:gdLst/>
            <a:ahLst/>
            <a:cxnLst/>
            <a:rect l="l" t="t" r="r" b="b"/>
            <a:pathLst>
              <a:path w="34289" h="27939">
                <a:moveTo>
                  <a:pt x="0" y="27656"/>
                </a:moveTo>
                <a:lnTo>
                  <a:pt x="33810" y="27656"/>
                </a:lnTo>
                <a:lnTo>
                  <a:pt x="33810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2262058" y="4859806"/>
            <a:ext cx="60325" cy="55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" spc="-45" dirty="0">
                <a:latin typeface="Arial"/>
                <a:cs typeface="Arial"/>
              </a:rPr>
              <a:t>u</a:t>
            </a:r>
            <a:r>
              <a:rPr sz="200" spc="-30" dirty="0">
                <a:latin typeface="Arial"/>
                <a:cs typeface="Arial"/>
              </a:rPr>
              <a:t>s</a:t>
            </a:r>
            <a:r>
              <a:rPr sz="200" spc="-45" dirty="0">
                <a:latin typeface="Arial"/>
                <a:cs typeface="Arial"/>
              </a:rPr>
              <a:t>e</a:t>
            </a:r>
            <a:r>
              <a:rPr sz="200" spc="-20" dirty="0">
                <a:latin typeface="Arial"/>
                <a:cs typeface="Arial"/>
              </a:rPr>
              <a:t>r</a:t>
            </a:r>
            <a:endParaRPr sz="2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2292318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385207" y="4835115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888"/>
                </a:moveTo>
                <a:lnTo>
                  <a:pt x="85452" y="60888"/>
                </a:lnTo>
                <a:lnTo>
                  <a:pt x="85452" y="0"/>
                </a:lnTo>
                <a:lnTo>
                  <a:pt x="0" y="0"/>
                </a:lnTo>
                <a:lnTo>
                  <a:pt x="0" y="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389611" y="4838809"/>
            <a:ext cx="74295" cy="27940"/>
          </a:xfrm>
          <a:custGeom>
            <a:avLst/>
            <a:gdLst/>
            <a:ahLst/>
            <a:cxnLst/>
            <a:rect l="l" t="t" r="r" b="b"/>
            <a:pathLst>
              <a:path w="74294" h="27939">
                <a:moveTo>
                  <a:pt x="0" y="27656"/>
                </a:moveTo>
                <a:lnTo>
                  <a:pt x="74182" y="27656"/>
                </a:lnTo>
                <a:lnTo>
                  <a:pt x="74182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428609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486877" y="4835115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80" h="60960">
                <a:moveTo>
                  <a:pt x="0" y="60888"/>
                </a:moveTo>
                <a:lnTo>
                  <a:pt x="93391" y="60888"/>
                </a:lnTo>
                <a:lnTo>
                  <a:pt x="93391" y="0"/>
                </a:lnTo>
                <a:lnTo>
                  <a:pt x="0" y="0"/>
                </a:lnTo>
                <a:lnTo>
                  <a:pt x="0" y="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99225" y="4838809"/>
            <a:ext cx="67945" cy="27940"/>
          </a:xfrm>
          <a:custGeom>
            <a:avLst/>
            <a:gdLst/>
            <a:ahLst/>
            <a:cxnLst/>
            <a:rect l="l" t="t" r="r" b="b"/>
            <a:pathLst>
              <a:path w="67944" h="27939">
                <a:moveTo>
                  <a:pt x="0" y="27656"/>
                </a:moveTo>
                <a:lnTo>
                  <a:pt x="67318" y="27656"/>
                </a:lnTo>
                <a:lnTo>
                  <a:pt x="67318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503898" y="4866467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19" h="27939">
                <a:moveTo>
                  <a:pt x="0" y="27656"/>
                </a:moveTo>
                <a:lnTo>
                  <a:pt x="57966" y="27656"/>
                </a:lnTo>
                <a:lnTo>
                  <a:pt x="57966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534102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789622" y="4835115"/>
            <a:ext cx="85725" cy="60960"/>
          </a:xfrm>
          <a:custGeom>
            <a:avLst/>
            <a:gdLst/>
            <a:ahLst/>
            <a:cxnLst/>
            <a:rect l="l" t="t" r="r" b="b"/>
            <a:pathLst>
              <a:path w="85725" h="60960">
                <a:moveTo>
                  <a:pt x="0" y="60888"/>
                </a:moveTo>
                <a:lnTo>
                  <a:pt x="85452" y="60888"/>
                </a:lnTo>
                <a:lnTo>
                  <a:pt x="85452" y="0"/>
                </a:lnTo>
                <a:lnTo>
                  <a:pt x="0" y="0"/>
                </a:lnTo>
                <a:lnTo>
                  <a:pt x="0" y="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93487" y="4838809"/>
            <a:ext cx="76835" cy="27940"/>
          </a:xfrm>
          <a:custGeom>
            <a:avLst/>
            <a:gdLst/>
            <a:ahLst/>
            <a:cxnLst/>
            <a:rect l="l" t="t" r="r" b="b"/>
            <a:pathLst>
              <a:path w="76835" h="27939">
                <a:moveTo>
                  <a:pt x="0" y="27656"/>
                </a:moveTo>
                <a:lnTo>
                  <a:pt x="76670" y="27656"/>
                </a:lnTo>
                <a:lnTo>
                  <a:pt x="76670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33051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605567" y="4835115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80" h="60960">
                <a:moveTo>
                  <a:pt x="0" y="60888"/>
                </a:moveTo>
                <a:lnTo>
                  <a:pt x="93391" y="60888"/>
                </a:lnTo>
                <a:lnTo>
                  <a:pt x="93391" y="0"/>
                </a:lnTo>
                <a:lnTo>
                  <a:pt x="0" y="0"/>
                </a:lnTo>
                <a:lnTo>
                  <a:pt x="0" y="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605567" y="4852637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53" y="0"/>
                </a:lnTo>
              </a:path>
            </a:pathLst>
          </a:custGeom>
          <a:ln w="27656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611317" y="4866467"/>
            <a:ext cx="80010" cy="27940"/>
          </a:xfrm>
          <a:custGeom>
            <a:avLst/>
            <a:gdLst/>
            <a:ahLst/>
            <a:cxnLst/>
            <a:rect l="l" t="t" r="r" b="b"/>
            <a:pathLst>
              <a:path w="80010" h="27939">
                <a:moveTo>
                  <a:pt x="0" y="27656"/>
                </a:moveTo>
                <a:lnTo>
                  <a:pt x="79396" y="27656"/>
                </a:lnTo>
                <a:lnTo>
                  <a:pt x="79396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2491198" y="4851591"/>
            <a:ext cx="212725" cy="55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" spc="-35" dirty="0">
                <a:latin typeface="Arial"/>
                <a:cs typeface="Arial"/>
              </a:rPr>
              <a:t>FileMgr</a:t>
            </a:r>
            <a:r>
              <a:rPr sz="200" spc="-30" dirty="0">
                <a:latin typeface="Arial"/>
                <a:cs typeface="Arial"/>
              </a:rPr>
              <a:t> </a:t>
            </a:r>
            <a:r>
              <a:rPr sz="200" spc="-40" dirty="0">
                <a:latin typeface="Arial"/>
                <a:cs typeface="Arial"/>
              </a:rPr>
              <a:t>Document</a:t>
            </a:r>
            <a:endParaRPr sz="200">
              <a:latin typeface="Arial"/>
              <a:cs typeface="Arial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2652793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722332" y="4835115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39" h="60960">
                <a:moveTo>
                  <a:pt x="0" y="60888"/>
                </a:moveTo>
                <a:lnTo>
                  <a:pt x="53020" y="60888"/>
                </a:lnTo>
                <a:lnTo>
                  <a:pt x="53020" y="0"/>
                </a:lnTo>
                <a:lnTo>
                  <a:pt x="0" y="0"/>
                </a:lnTo>
                <a:lnTo>
                  <a:pt x="0" y="60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729738" y="48388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0" y="27656"/>
                </a:moveTo>
                <a:lnTo>
                  <a:pt x="37645" y="27656"/>
                </a:lnTo>
                <a:lnTo>
                  <a:pt x="37645" y="0"/>
                </a:lnTo>
                <a:lnTo>
                  <a:pt x="0" y="0"/>
                </a:lnTo>
                <a:lnTo>
                  <a:pt x="0" y="27656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2376911" y="4823933"/>
            <a:ext cx="506095" cy="55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" spc="-40" dirty="0">
                <a:latin typeface="Arial"/>
                <a:cs typeface="Arial"/>
              </a:rPr>
              <a:t>mainWnd </a:t>
            </a:r>
            <a:r>
              <a:rPr sz="200" spc="-30" dirty="0">
                <a:latin typeface="Arial"/>
                <a:cs typeface="Arial"/>
              </a:rPr>
              <a:t>fileMgr </a:t>
            </a:r>
            <a:r>
              <a:rPr sz="200" spc="-20" dirty="0">
                <a:latin typeface="Arial"/>
                <a:cs typeface="Arial"/>
              </a:rPr>
              <a:t>: </a:t>
            </a:r>
            <a:r>
              <a:rPr sz="200" spc="-40" dirty="0">
                <a:latin typeface="Arial"/>
                <a:cs typeface="Arial"/>
              </a:rPr>
              <a:t>document </a:t>
            </a:r>
            <a:r>
              <a:rPr sz="200" spc="-20" dirty="0">
                <a:latin typeface="Arial"/>
                <a:cs typeface="Arial"/>
              </a:rPr>
              <a:t>: </a:t>
            </a:r>
            <a:r>
              <a:rPr sz="200" spc="-30" dirty="0">
                <a:latin typeface="Arial"/>
                <a:cs typeface="Arial"/>
              </a:rPr>
              <a:t>gFile</a:t>
            </a:r>
            <a:r>
              <a:rPr sz="200" spc="-20" dirty="0">
                <a:latin typeface="Arial"/>
                <a:cs typeface="Arial"/>
              </a:rPr>
              <a:t> </a:t>
            </a:r>
            <a:r>
              <a:rPr sz="200" spc="-30" dirty="0">
                <a:latin typeface="Arial"/>
                <a:cs typeface="Arial"/>
              </a:rPr>
              <a:t>repository</a:t>
            </a:r>
            <a:endParaRPr sz="20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2749520" y="4922549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5">
                <a:moveTo>
                  <a:pt x="0" y="0"/>
                </a:moveTo>
                <a:lnTo>
                  <a:pt x="0" y="575854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93301" y="4986958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4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418442" y="4986045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0"/>
                </a:moveTo>
                <a:lnTo>
                  <a:pt x="0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418442" y="4980477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326131" y="4965482"/>
            <a:ext cx="71755" cy="10160"/>
          </a:xfrm>
          <a:custGeom>
            <a:avLst/>
            <a:gdLst/>
            <a:ahLst/>
            <a:cxnLst/>
            <a:rect l="l" t="t" r="r" b="b"/>
            <a:pathLst>
              <a:path w="71755" h="10160">
                <a:moveTo>
                  <a:pt x="0" y="10102"/>
                </a:moveTo>
                <a:lnTo>
                  <a:pt x="71423" y="10102"/>
                </a:lnTo>
                <a:lnTo>
                  <a:pt x="71423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 txBox="1"/>
          <p:nvPr/>
        </p:nvSpPr>
        <p:spPr>
          <a:xfrm>
            <a:off x="2313431" y="4951653"/>
            <a:ext cx="9652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Doc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v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iew  </a:t>
            </a:r>
            <a:r>
              <a:rPr sz="100" dirty="0">
                <a:latin typeface="Arial"/>
                <a:cs typeface="Arial"/>
              </a:rPr>
              <a:t>request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2429551" y="5034826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523949" y="5033914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0"/>
                </a:moveTo>
                <a:lnTo>
                  <a:pt x="0" y="5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523949" y="5028291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5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461574" y="5012565"/>
            <a:ext cx="41910" cy="10160"/>
          </a:xfrm>
          <a:custGeom>
            <a:avLst/>
            <a:gdLst/>
            <a:ahLst/>
            <a:cxnLst/>
            <a:rect l="l" t="t" r="r" b="b"/>
            <a:pathLst>
              <a:path w="41910" h="10160">
                <a:moveTo>
                  <a:pt x="0" y="10102"/>
                </a:moveTo>
                <a:lnTo>
                  <a:pt x="41750" y="10102"/>
                </a:lnTo>
                <a:lnTo>
                  <a:pt x="41750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 txBox="1"/>
          <p:nvPr/>
        </p:nvSpPr>
        <p:spPr>
          <a:xfrm>
            <a:off x="2448874" y="4998737"/>
            <a:ext cx="6667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2: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fetchDoc(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2535045" y="5076652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8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642639" y="5075739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0"/>
                </a:moveTo>
                <a:lnTo>
                  <a:pt x="0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642639" y="5070171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576696" y="5054445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60">
                <a:moveTo>
                  <a:pt x="0" y="10102"/>
                </a:moveTo>
                <a:lnTo>
                  <a:pt x="34886" y="10102"/>
                </a:lnTo>
                <a:lnTo>
                  <a:pt x="34886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 txBox="1"/>
          <p:nvPr/>
        </p:nvSpPr>
        <p:spPr>
          <a:xfrm>
            <a:off x="2563996" y="5040617"/>
            <a:ext cx="6032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3: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create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2535045" y="513045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739367" y="5129541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0"/>
                </a:moveTo>
                <a:lnTo>
                  <a:pt x="0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739367" y="5123972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625039" y="5108247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60">
                <a:moveTo>
                  <a:pt x="0" y="10102"/>
                </a:moveTo>
                <a:lnTo>
                  <a:pt x="34886" y="10102"/>
                </a:lnTo>
                <a:lnTo>
                  <a:pt x="34886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2534197" y="5094419"/>
            <a:ext cx="12573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4: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crea</a:t>
            </a:r>
            <a:r>
              <a:rPr sz="100" spc="-5" dirty="0">
                <a:latin typeface="Arial"/>
                <a:cs typeface="Arial"/>
              </a:rPr>
              <a:t>t</a:t>
            </a:r>
            <a:r>
              <a:rPr sz="100" dirty="0">
                <a:latin typeface="Arial"/>
                <a:cs typeface="Arial"/>
              </a:rPr>
              <a:t>e 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2535045" y="5178322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22897" y="5177409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0"/>
                </a:moveTo>
                <a:lnTo>
                  <a:pt x="0" y="5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22897" y="5171786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5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663525" y="5156097"/>
            <a:ext cx="43180" cy="10160"/>
          </a:xfrm>
          <a:custGeom>
            <a:avLst/>
            <a:gdLst/>
            <a:ahLst/>
            <a:cxnLst/>
            <a:rect l="l" t="t" r="r" b="b"/>
            <a:pathLst>
              <a:path w="43180" h="10160">
                <a:moveTo>
                  <a:pt x="0" y="10102"/>
                </a:moveTo>
                <a:lnTo>
                  <a:pt x="43129" y="10102"/>
                </a:lnTo>
                <a:lnTo>
                  <a:pt x="43129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2652887" y="5142287"/>
            <a:ext cx="9715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5: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readDoc 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2535045" y="5238112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8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642639" y="5237199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0"/>
                </a:moveTo>
                <a:lnTo>
                  <a:pt x="0" y="55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642639" y="5231576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97" y="5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567350" y="5215851"/>
            <a:ext cx="52705" cy="10160"/>
          </a:xfrm>
          <a:custGeom>
            <a:avLst/>
            <a:gdLst/>
            <a:ahLst/>
            <a:cxnLst/>
            <a:rect l="l" t="t" r="r" b="b"/>
            <a:pathLst>
              <a:path w="52705" h="10160">
                <a:moveTo>
                  <a:pt x="0" y="10102"/>
                </a:moveTo>
                <a:lnTo>
                  <a:pt x="52482" y="10102"/>
                </a:lnTo>
                <a:lnTo>
                  <a:pt x="52482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 txBox="1"/>
          <p:nvPr/>
        </p:nvSpPr>
        <p:spPr>
          <a:xfrm>
            <a:off x="2534197" y="5202022"/>
            <a:ext cx="11874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6: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fillDocument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2535045" y="5291913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1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22897" y="5291001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0"/>
                </a:moveTo>
                <a:lnTo>
                  <a:pt x="0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22897" y="5285378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5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63795" y="5269707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39" h="10160">
                <a:moveTo>
                  <a:pt x="0" y="10102"/>
                </a:moveTo>
                <a:lnTo>
                  <a:pt x="40405" y="10102"/>
                </a:lnTo>
                <a:lnTo>
                  <a:pt x="40405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 txBox="1"/>
          <p:nvPr/>
        </p:nvSpPr>
        <p:spPr>
          <a:xfrm>
            <a:off x="2663795" y="5255879"/>
            <a:ext cx="52705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7: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readFile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2535045" y="534572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739367" y="5344808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0"/>
                </a:moveTo>
                <a:lnTo>
                  <a:pt x="0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739367" y="5339185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9884" y="56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625349" y="5323505"/>
            <a:ext cx="31115" cy="10160"/>
          </a:xfrm>
          <a:custGeom>
            <a:avLst/>
            <a:gdLst/>
            <a:ahLst/>
            <a:cxnLst/>
            <a:rect l="l" t="t" r="r" b="b"/>
            <a:pathLst>
              <a:path w="31114" h="10160">
                <a:moveTo>
                  <a:pt x="0" y="10102"/>
                </a:moveTo>
                <a:lnTo>
                  <a:pt x="31051" y="10102"/>
                </a:lnTo>
                <a:lnTo>
                  <a:pt x="31051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 txBox="1"/>
          <p:nvPr/>
        </p:nvSpPr>
        <p:spPr>
          <a:xfrm>
            <a:off x="2534197" y="5309682"/>
            <a:ext cx="12192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8:</a:t>
            </a:r>
            <a:r>
              <a:rPr sz="100" spc="-10" dirty="0">
                <a:latin typeface="Arial"/>
                <a:cs typeface="Arial"/>
              </a:rPr>
              <a:t> f</a:t>
            </a:r>
            <a:r>
              <a:rPr sz="100" spc="-5" dirty="0">
                <a:latin typeface="Arial"/>
                <a:cs typeface="Arial"/>
              </a:rPr>
              <a:t>ill</a:t>
            </a:r>
            <a:r>
              <a:rPr sz="100" dirty="0">
                <a:latin typeface="Arial"/>
                <a:cs typeface="Arial"/>
              </a:rPr>
              <a:t>F</a:t>
            </a:r>
            <a:r>
              <a:rPr sz="100" spc="-5" dirty="0">
                <a:latin typeface="Arial"/>
                <a:cs typeface="Arial"/>
              </a:rPr>
              <a:t>il</a:t>
            </a:r>
            <a:r>
              <a:rPr sz="100" dirty="0">
                <a:latin typeface="Arial"/>
                <a:cs typeface="Arial"/>
              </a:rPr>
              <a:t>e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 )</a:t>
            </a:r>
            <a:endParaRPr sz="100"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2429551" y="538759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9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470758" y="5387595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197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430117" y="5407754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406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429174" y="5406840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0"/>
                </a:moveTo>
                <a:lnTo>
                  <a:pt x="9897" y="56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429174" y="5401219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5621"/>
                </a:moveTo>
                <a:lnTo>
                  <a:pt x="9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423667" y="5365332"/>
            <a:ext cx="53975" cy="10160"/>
          </a:xfrm>
          <a:custGeom>
            <a:avLst/>
            <a:gdLst/>
            <a:ahLst/>
            <a:cxnLst/>
            <a:rect l="l" t="t" r="r" b="b"/>
            <a:pathLst>
              <a:path w="53975" h="10160">
                <a:moveTo>
                  <a:pt x="0" y="10102"/>
                </a:moveTo>
                <a:lnTo>
                  <a:pt x="53861" y="10102"/>
                </a:lnTo>
                <a:lnTo>
                  <a:pt x="53861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2410967" y="5351510"/>
            <a:ext cx="78740" cy="361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9: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sortBy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Name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(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)</a:t>
            </a:r>
            <a:endParaRPr sz="1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2085720" y="4968129"/>
            <a:ext cx="81280" cy="10160"/>
          </a:xfrm>
          <a:custGeom>
            <a:avLst/>
            <a:gdLst/>
            <a:ahLst/>
            <a:cxnLst/>
            <a:rect l="l" t="t" r="r" b="b"/>
            <a:pathLst>
              <a:path w="81280" h="10160">
                <a:moveTo>
                  <a:pt x="0" y="10102"/>
                </a:moveTo>
                <a:lnTo>
                  <a:pt x="80775" y="10102"/>
                </a:lnTo>
                <a:lnTo>
                  <a:pt x="80775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085720" y="4978188"/>
            <a:ext cx="69215" cy="10160"/>
          </a:xfrm>
          <a:custGeom>
            <a:avLst/>
            <a:gdLst/>
            <a:ahLst/>
            <a:cxnLst/>
            <a:rect l="l" t="t" r="r" b="b"/>
            <a:pathLst>
              <a:path w="69214" h="10160">
                <a:moveTo>
                  <a:pt x="0" y="10102"/>
                </a:moveTo>
                <a:lnTo>
                  <a:pt x="68697" y="10102"/>
                </a:lnTo>
                <a:lnTo>
                  <a:pt x="68697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 txBox="1"/>
          <p:nvPr/>
        </p:nvSpPr>
        <p:spPr>
          <a:xfrm>
            <a:off x="2073020" y="4954319"/>
            <a:ext cx="105410" cy="463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Æ</a:t>
            </a:r>
            <a:r>
              <a:rPr sz="100" spc="-15" dirty="0">
                <a:latin typeface="Arial"/>
                <a:cs typeface="Arial"/>
              </a:rPr>
              <a:t>¯</a:t>
            </a:r>
            <a:r>
              <a:rPr sz="100" spc="-5" dirty="0">
                <a:latin typeface="Arial"/>
                <a:cs typeface="Arial"/>
              </a:rPr>
              <a:t> Á</a:t>
            </a:r>
            <a:r>
              <a:rPr sz="100" dirty="0">
                <a:latin typeface="Arial"/>
                <a:cs typeface="Arial"/>
              </a:rPr>
              <a:t>¤¹®</a:t>
            </a:r>
            <a:r>
              <a:rPr sz="100" spc="-5" dirty="0">
                <a:latin typeface="Arial"/>
                <a:cs typeface="Arial"/>
              </a:rPr>
              <a:t>¼</a:t>
            </a:r>
            <a:r>
              <a:rPr sz="100" dirty="0">
                <a:latin typeface="Arial"/>
                <a:cs typeface="Arial"/>
              </a:rPr>
              <a:t>•¿¡ ´ë</a:t>
            </a:r>
            <a:r>
              <a:rPr sz="100" spc="5" dirty="0">
                <a:latin typeface="Arial"/>
                <a:cs typeface="Arial"/>
              </a:rPr>
              <a:t>Ç</a:t>
            </a:r>
            <a:r>
              <a:rPr sz="100" dirty="0">
                <a:latin typeface="Arial"/>
                <a:cs typeface="Arial"/>
              </a:rPr>
              <a:t>Ñ º¸±â¸¦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»ç¿ë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Ú°¡ </a:t>
            </a:r>
            <a:r>
              <a:rPr sz="100" spc="-5" dirty="0">
                <a:latin typeface="Arial"/>
                <a:cs typeface="Arial"/>
              </a:rPr>
              <a:t>¿</a:t>
            </a:r>
            <a:r>
              <a:rPr sz="100" dirty="0">
                <a:latin typeface="Arial"/>
                <a:cs typeface="Arial"/>
              </a:rPr>
              <a:t>ä</a:t>
            </a:r>
            <a:r>
              <a:rPr sz="100" spc="-5" dirty="0">
                <a:latin typeface="Arial"/>
                <a:cs typeface="Arial"/>
              </a:rPr>
              <a:t>Ã</a:t>
            </a:r>
            <a:r>
              <a:rPr sz="100" dirty="0">
                <a:latin typeface="Arial"/>
                <a:cs typeface="Arial"/>
              </a:rPr>
              <a:t>»Ç</a:t>
            </a:r>
            <a:r>
              <a:rPr sz="100" spc="5" dirty="0">
                <a:latin typeface="Arial"/>
                <a:cs typeface="Arial"/>
              </a:rPr>
              <a:t>Ñ</a:t>
            </a:r>
            <a:r>
              <a:rPr sz="100" dirty="0">
                <a:latin typeface="Arial"/>
                <a:cs typeface="Arial"/>
              </a:rPr>
              <a:t>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2085720" y="5213240"/>
            <a:ext cx="70485" cy="10160"/>
          </a:xfrm>
          <a:custGeom>
            <a:avLst/>
            <a:gdLst/>
            <a:ahLst/>
            <a:cxnLst/>
            <a:rect l="l" t="t" r="r" b="b"/>
            <a:pathLst>
              <a:path w="70485" h="10160">
                <a:moveTo>
                  <a:pt x="0" y="10102"/>
                </a:moveTo>
                <a:lnTo>
                  <a:pt x="70077" y="10102"/>
                </a:lnTo>
                <a:lnTo>
                  <a:pt x="70077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085720" y="5223354"/>
            <a:ext cx="82550" cy="10160"/>
          </a:xfrm>
          <a:custGeom>
            <a:avLst/>
            <a:gdLst/>
            <a:ahLst/>
            <a:cxnLst/>
            <a:rect l="l" t="t" r="r" b="b"/>
            <a:pathLst>
              <a:path w="82550" h="10160">
                <a:moveTo>
                  <a:pt x="0" y="10102"/>
                </a:moveTo>
                <a:lnTo>
                  <a:pt x="82155" y="10102"/>
                </a:lnTo>
                <a:lnTo>
                  <a:pt x="82155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085720" y="5233449"/>
            <a:ext cx="85090" cy="10160"/>
          </a:xfrm>
          <a:custGeom>
            <a:avLst/>
            <a:gdLst/>
            <a:ahLst/>
            <a:cxnLst/>
            <a:rect l="l" t="t" r="r" b="b"/>
            <a:pathLst>
              <a:path w="85089" h="10160">
                <a:moveTo>
                  <a:pt x="0" y="10102"/>
                </a:moveTo>
                <a:lnTo>
                  <a:pt x="84913" y="10102"/>
                </a:lnTo>
                <a:lnTo>
                  <a:pt x="84913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 txBox="1"/>
          <p:nvPr/>
        </p:nvSpPr>
        <p:spPr>
          <a:xfrm>
            <a:off x="2073020" y="5199430"/>
            <a:ext cx="111125" cy="565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È</a:t>
            </a:r>
            <a:r>
              <a:rPr sz="100" dirty="0">
                <a:latin typeface="Arial"/>
                <a:cs typeface="Arial"/>
              </a:rPr>
              <a:t>•</a:t>
            </a:r>
            <a:r>
              <a:rPr sz="100" spc="-5" dirty="0">
                <a:latin typeface="Arial"/>
                <a:cs typeface="Arial"/>
              </a:rPr>
              <a:t>ÀÏ</a:t>
            </a:r>
            <a:r>
              <a:rPr sz="100" dirty="0">
                <a:latin typeface="Arial"/>
                <a:cs typeface="Arial"/>
              </a:rPr>
              <a:t>°ü¸®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Ú´Â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Ð</a:t>
            </a:r>
            <a:r>
              <a:rPr sz="100" spc="-5" dirty="0">
                <a:latin typeface="Arial"/>
                <a:cs typeface="Arial"/>
              </a:rPr>
              <a:t>¾î¿</a:t>
            </a:r>
            <a:r>
              <a:rPr sz="100" dirty="0">
                <a:latin typeface="Arial"/>
                <a:cs typeface="Arial"/>
              </a:rPr>
              <a:t>Â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¹®</a:t>
            </a:r>
            <a:r>
              <a:rPr sz="100" spc="-5" dirty="0">
                <a:latin typeface="Arial"/>
                <a:cs typeface="Arial"/>
              </a:rPr>
              <a:t>¼</a:t>
            </a:r>
            <a:r>
              <a:rPr sz="100" dirty="0">
                <a:latin typeface="Arial"/>
                <a:cs typeface="Arial"/>
              </a:rPr>
              <a:t>•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Ç </a:t>
            </a:r>
            <a:r>
              <a:rPr sz="100" spc="-5" dirty="0">
                <a:latin typeface="Arial"/>
                <a:cs typeface="Arial"/>
              </a:rPr>
              <a:t>Á</a:t>
            </a:r>
            <a:r>
              <a:rPr sz="100" dirty="0">
                <a:latin typeface="Arial"/>
                <a:cs typeface="Arial"/>
              </a:rPr>
              <a:t>¤º¸¸¦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ÇØ´ç ¹®</a:t>
            </a:r>
            <a:r>
              <a:rPr sz="100" spc="-5" dirty="0">
                <a:latin typeface="Arial"/>
                <a:cs typeface="Arial"/>
              </a:rPr>
              <a:t>¼</a:t>
            </a:r>
            <a:r>
              <a:rPr sz="100" dirty="0">
                <a:latin typeface="Arial"/>
                <a:cs typeface="Arial"/>
              </a:rPr>
              <a:t>•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°´</a:t>
            </a:r>
            <a:r>
              <a:rPr sz="100" spc="-5" dirty="0">
                <a:latin typeface="Arial"/>
                <a:cs typeface="Arial"/>
              </a:rPr>
              <a:t>Ã¼</a:t>
            </a:r>
            <a:r>
              <a:rPr sz="100" dirty="0">
                <a:latin typeface="Arial"/>
                <a:cs typeface="Arial"/>
              </a:rPr>
              <a:t>¿¡</a:t>
            </a:r>
            <a:r>
              <a:rPr sz="100" spc="-5" dirty="0">
                <a:latin typeface="Arial"/>
                <a:cs typeface="Arial"/>
              </a:rPr>
              <a:t> ¼</a:t>
            </a:r>
            <a:r>
              <a:rPr sz="100" dirty="0">
                <a:latin typeface="Arial"/>
                <a:cs typeface="Arial"/>
              </a:rPr>
              <a:t>³</a:t>
            </a:r>
            <a:r>
              <a:rPr sz="100" spc="-5" dirty="0">
                <a:latin typeface="Arial"/>
                <a:cs typeface="Arial"/>
              </a:rPr>
              <a:t>Á</a:t>
            </a:r>
            <a:r>
              <a:rPr sz="100" dirty="0">
                <a:latin typeface="Arial"/>
                <a:cs typeface="Arial"/>
              </a:rPr>
              <a:t>¤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» </a:t>
            </a:r>
            <a:r>
              <a:rPr sz="100" spc="-5" dirty="0">
                <a:latin typeface="Arial"/>
                <a:cs typeface="Arial"/>
              </a:rPr>
              <a:t>¿</a:t>
            </a:r>
            <a:r>
              <a:rPr sz="100" dirty="0">
                <a:latin typeface="Arial"/>
                <a:cs typeface="Arial"/>
              </a:rPr>
              <a:t>ä</a:t>
            </a:r>
            <a:r>
              <a:rPr sz="100" spc="-5" dirty="0">
                <a:latin typeface="Arial"/>
                <a:cs typeface="Arial"/>
              </a:rPr>
              <a:t>Ã</a:t>
            </a:r>
            <a:r>
              <a:rPr sz="100" dirty="0">
                <a:latin typeface="Arial"/>
                <a:cs typeface="Arial"/>
              </a:rPr>
              <a:t>»</a:t>
            </a:r>
            <a:r>
              <a:rPr sz="100" spc="5" dirty="0">
                <a:latin typeface="Arial"/>
                <a:cs typeface="Arial"/>
              </a:rPr>
              <a:t>ÇÑ</a:t>
            </a:r>
            <a:r>
              <a:rPr sz="100" dirty="0">
                <a:latin typeface="Arial"/>
                <a:cs typeface="Arial"/>
              </a:rPr>
              <a:t>´</a:t>
            </a:r>
            <a:r>
              <a:rPr sz="100" spc="5" dirty="0">
                <a:latin typeface="Arial"/>
                <a:cs typeface="Arial"/>
              </a:rPr>
              <a:t>Ù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2088580" y="536254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59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48486" y="5362544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0" y="0"/>
                </a:moveTo>
                <a:lnTo>
                  <a:pt x="9614" y="13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258370" y="5375985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8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088883" y="547015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16948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088580" y="5362911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1072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248486" y="5362544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0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248486" y="537598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96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091204" y="5363870"/>
            <a:ext cx="69215" cy="10160"/>
          </a:xfrm>
          <a:custGeom>
            <a:avLst/>
            <a:gdLst/>
            <a:ahLst/>
            <a:cxnLst/>
            <a:rect l="l" t="t" r="r" b="b"/>
            <a:pathLst>
              <a:path w="69214" h="10160">
                <a:moveTo>
                  <a:pt x="0" y="10102"/>
                </a:moveTo>
                <a:lnTo>
                  <a:pt x="68697" y="10102"/>
                </a:lnTo>
                <a:lnTo>
                  <a:pt x="68697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091204" y="5373927"/>
            <a:ext cx="73025" cy="10160"/>
          </a:xfrm>
          <a:custGeom>
            <a:avLst/>
            <a:gdLst/>
            <a:ahLst/>
            <a:cxnLst/>
            <a:rect l="l" t="t" r="r" b="b"/>
            <a:pathLst>
              <a:path w="73025" h="10160">
                <a:moveTo>
                  <a:pt x="0" y="10102"/>
                </a:moveTo>
                <a:lnTo>
                  <a:pt x="72801" y="10102"/>
                </a:lnTo>
                <a:lnTo>
                  <a:pt x="72801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091204" y="5384029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10102"/>
                </a:moveTo>
                <a:lnTo>
                  <a:pt x="65939" y="10102"/>
                </a:lnTo>
                <a:lnTo>
                  <a:pt x="65939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091204" y="5394132"/>
            <a:ext cx="34290" cy="10160"/>
          </a:xfrm>
          <a:custGeom>
            <a:avLst/>
            <a:gdLst/>
            <a:ahLst/>
            <a:cxnLst/>
            <a:rect l="l" t="t" r="r" b="b"/>
            <a:pathLst>
              <a:path w="34289" h="10160">
                <a:moveTo>
                  <a:pt x="0" y="10102"/>
                </a:moveTo>
                <a:lnTo>
                  <a:pt x="33810" y="10102"/>
                </a:lnTo>
                <a:lnTo>
                  <a:pt x="33810" y="0"/>
                </a:lnTo>
                <a:lnTo>
                  <a:pt x="0" y="0"/>
                </a:lnTo>
                <a:lnTo>
                  <a:pt x="0" y="1010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 txBox="1"/>
          <p:nvPr/>
        </p:nvSpPr>
        <p:spPr>
          <a:xfrm>
            <a:off x="2078504" y="5350047"/>
            <a:ext cx="97790" cy="666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È</a:t>
            </a:r>
            <a:r>
              <a:rPr sz="100" dirty="0">
                <a:latin typeface="Arial"/>
                <a:cs typeface="Arial"/>
              </a:rPr>
              <a:t>•¸é °´</a:t>
            </a:r>
            <a:r>
              <a:rPr sz="100" spc="-5" dirty="0">
                <a:latin typeface="Arial"/>
                <a:cs typeface="Arial"/>
              </a:rPr>
              <a:t>Ã¼</a:t>
            </a:r>
            <a:r>
              <a:rPr sz="100" dirty="0">
                <a:latin typeface="Arial"/>
                <a:cs typeface="Arial"/>
              </a:rPr>
              <a:t>´Â</a:t>
            </a:r>
            <a:r>
              <a:rPr sz="100" spc="-10" dirty="0">
                <a:latin typeface="Arial"/>
                <a:cs typeface="Arial"/>
              </a:rPr>
              <a:t> 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spc="5" dirty="0">
                <a:latin typeface="Arial"/>
                <a:cs typeface="Arial"/>
              </a:rPr>
              <a:t>Ð</a:t>
            </a:r>
            <a:r>
              <a:rPr sz="100" spc="-5" dirty="0">
                <a:latin typeface="Arial"/>
                <a:cs typeface="Arial"/>
              </a:rPr>
              <a:t>¾î</a:t>
            </a:r>
            <a:r>
              <a:rPr sz="100" dirty="0">
                <a:latin typeface="Arial"/>
                <a:cs typeface="Arial"/>
              </a:rPr>
              <a:t>µé</a:t>
            </a:r>
            <a:r>
              <a:rPr sz="100" spc="-5" dirty="0">
                <a:latin typeface="Arial"/>
                <a:cs typeface="Arial"/>
              </a:rPr>
              <a:t>À</a:t>
            </a:r>
            <a:r>
              <a:rPr sz="100" dirty="0">
                <a:latin typeface="Arial"/>
                <a:cs typeface="Arial"/>
              </a:rPr>
              <a:t>Î</a:t>
            </a:r>
            <a:endParaRPr sz="100">
              <a:latin typeface="Arial"/>
              <a:cs typeface="Arial"/>
            </a:endParaRPr>
          </a:p>
          <a:p>
            <a:pPr marL="12700" marR="5080">
              <a:lnSpc>
                <a:spcPct val="132600"/>
              </a:lnSpc>
            </a:pPr>
            <a:r>
              <a:rPr sz="100" spc="-5" dirty="0">
                <a:latin typeface="Arial"/>
                <a:cs typeface="Arial"/>
              </a:rPr>
              <a:t>°´Ã¼µé¿¡ </a:t>
            </a:r>
            <a:r>
              <a:rPr sz="100" dirty="0">
                <a:latin typeface="Arial"/>
                <a:cs typeface="Arial"/>
              </a:rPr>
              <a:t>´ëÇØ </a:t>
            </a:r>
            <a:r>
              <a:rPr sz="100" spc="-5" dirty="0">
                <a:latin typeface="Arial"/>
                <a:cs typeface="Arial"/>
              </a:rPr>
              <a:t>ÀÌ¸§º°·Î  Á</a:t>
            </a:r>
            <a:r>
              <a:rPr sz="100" dirty="0">
                <a:latin typeface="Arial"/>
                <a:cs typeface="Arial"/>
              </a:rPr>
              <a:t>¤·</a:t>
            </a:r>
            <a:r>
              <a:rPr sz="100" spc="-5" dirty="0">
                <a:latin typeface="Arial"/>
                <a:cs typeface="Arial"/>
              </a:rPr>
              <a:t>ÄÀ</a:t>
            </a:r>
            <a:r>
              <a:rPr sz="100" dirty="0">
                <a:latin typeface="Arial"/>
                <a:cs typeface="Arial"/>
              </a:rPr>
              <a:t>»</a:t>
            </a:r>
            <a:r>
              <a:rPr sz="100" spc="-5" dirty="0">
                <a:latin typeface="Arial"/>
                <a:cs typeface="Arial"/>
              </a:rPr>
              <a:t> ½ÃÄ</a:t>
            </a:r>
            <a:r>
              <a:rPr sz="100" dirty="0">
                <a:latin typeface="Arial"/>
                <a:cs typeface="Arial"/>
              </a:rPr>
              <a:t>Ñ </a:t>
            </a:r>
            <a:r>
              <a:rPr sz="100" spc="-5" dirty="0">
                <a:latin typeface="Arial"/>
                <a:cs typeface="Arial"/>
              </a:rPr>
              <a:t>È</a:t>
            </a:r>
            <a:r>
              <a:rPr sz="100" dirty="0">
                <a:latin typeface="Arial"/>
                <a:cs typeface="Arial"/>
              </a:rPr>
              <a:t>•¸é¿¡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" spc="-5" dirty="0">
                <a:latin typeface="Arial"/>
                <a:cs typeface="Arial"/>
              </a:rPr>
              <a:t>º¸¿©</a:t>
            </a:r>
            <a:r>
              <a:rPr sz="100" spc="-15" dirty="0">
                <a:latin typeface="Arial"/>
                <a:cs typeface="Arial"/>
              </a:rPr>
              <a:t> </a:t>
            </a:r>
            <a:r>
              <a:rPr sz="100" dirty="0">
                <a:latin typeface="Arial"/>
                <a:cs typeface="Arial"/>
              </a:rPr>
              <a:t>ÁØ´Ù.</a:t>
            </a:r>
            <a:endParaRPr sz="100">
              <a:latin typeface="Arial"/>
              <a:cs typeface="Arial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2259353" y="5381425"/>
            <a:ext cx="122555" cy="20955"/>
          </a:xfrm>
          <a:custGeom>
            <a:avLst/>
            <a:gdLst/>
            <a:ahLst/>
            <a:cxnLst/>
            <a:rect l="l" t="t" r="r" b="b"/>
            <a:pathLst>
              <a:path w="122555" h="20954">
                <a:moveTo>
                  <a:pt x="0" y="20569"/>
                </a:moveTo>
                <a:lnTo>
                  <a:pt x="122555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603880" y="4382008"/>
            <a:ext cx="130175" cy="379095"/>
          </a:xfrm>
          <a:custGeom>
            <a:avLst/>
            <a:gdLst/>
            <a:ahLst/>
            <a:cxnLst/>
            <a:rect l="l" t="t" r="r" b="b"/>
            <a:pathLst>
              <a:path w="130175" h="379095">
                <a:moveTo>
                  <a:pt x="0" y="286004"/>
                </a:moveTo>
                <a:lnTo>
                  <a:pt x="23494" y="378841"/>
                </a:lnTo>
                <a:lnTo>
                  <a:pt x="66054" y="326136"/>
                </a:lnTo>
                <a:lnTo>
                  <a:pt x="49656" y="326136"/>
                </a:lnTo>
                <a:lnTo>
                  <a:pt x="21717" y="320040"/>
                </a:lnTo>
                <a:lnTo>
                  <a:pt x="23759" y="310693"/>
                </a:lnTo>
                <a:lnTo>
                  <a:pt x="0" y="286004"/>
                </a:lnTo>
                <a:close/>
              </a:path>
              <a:path w="130175" h="379095">
                <a:moveTo>
                  <a:pt x="51692" y="316821"/>
                </a:moveTo>
                <a:lnTo>
                  <a:pt x="35687" y="323088"/>
                </a:lnTo>
                <a:lnTo>
                  <a:pt x="49656" y="326136"/>
                </a:lnTo>
                <a:lnTo>
                  <a:pt x="51692" y="316821"/>
                </a:lnTo>
                <a:close/>
              </a:path>
              <a:path w="130175" h="379095">
                <a:moveTo>
                  <a:pt x="83693" y="304292"/>
                </a:moveTo>
                <a:lnTo>
                  <a:pt x="51692" y="316821"/>
                </a:lnTo>
                <a:lnTo>
                  <a:pt x="49656" y="326136"/>
                </a:lnTo>
                <a:lnTo>
                  <a:pt x="66054" y="326136"/>
                </a:lnTo>
                <a:lnTo>
                  <a:pt x="83693" y="304292"/>
                </a:lnTo>
                <a:close/>
              </a:path>
              <a:path w="130175" h="379095">
                <a:moveTo>
                  <a:pt x="23759" y="310693"/>
                </a:moveTo>
                <a:lnTo>
                  <a:pt x="21717" y="320040"/>
                </a:lnTo>
                <a:lnTo>
                  <a:pt x="35687" y="323088"/>
                </a:lnTo>
                <a:lnTo>
                  <a:pt x="23759" y="310693"/>
                </a:lnTo>
                <a:close/>
              </a:path>
              <a:path w="130175" h="379095">
                <a:moveTo>
                  <a:pt x="94107" y="55753"/>
                </a:moveTo>
                <a:lnTo>
                  <a:pt x="78097" y="62037"/>
                </a:lnTo>
                <a:lnTo>
                  <a:pt x="23759" y="310693"/>
                </a:lnTo>
                <a:lnTo>
                  <a:pt x="35687" y="323088"/>
                </a:lnTo>
                <a:lnTo>
                  <a:pt x="51692" y="316821"/>
                </a:lnTo>
                <a:lnTo>
                  <a:pt x="106042" y="68111"/>
                </a:lnTo>
                <a:lnTo>
                  <a:pt x="94107" y="55753"/>
                </a:lnTo>
                <a:close/>
              </a:path>
              <a:path w="130175" h="379095">
                <a:moveTo>
                  <a:pt x="119764" y="52705"/>
                </a:moveTo>
                <a:lnTo>
                  <a:pt x="80137" y="52705"/>
                </a:lnTo>
                <a:lnTo>
                  <a:pt x="108076" y="58801"/>
                </a:lnTo>
                <a:lnTo>
                  <a:pt x="106042" y="68111"/>
                </a:lnTo>
                <a:lnTo>
                  <a:pt x="129920" y="92837"/>
                </a:lnTo>
                <a:lnTo>
                  <a:pt x="119764" y="52705"/>
                </a:lnTo>
                <a:close/>
              </a:path>
              <a:path w="130175" h="379095">
                <a:moveTo>
                  <a:pt x="106425" y="0"/>
                </a:moveTo>
                <a:lnTo>
                  <a:pt x="46227" y="74549"/>
                </a:lnTo>
                <a:lnTo>
                  <a:pt x="78097" y="62037"/>
                </a:lnTo>
                <a:lnTo>
                  <a:pt x="80137" y="52705"/>
                </a:lnTo>
                <a:lnTo>
                  <a:pt x="119764" y="52705"/>
                </a:lnTo>
                <a:lnTo>
                  <a:pt x="106425" y="0"/>
                </a:lnTo>
                <a:close/>
              </a:path>
              <a:path w="130175" h="379095">
                <a:moveTo>
                  <a:pt x="94107" y="55753"/>
                </a:moveTo>
                <a:lnTo>
                  <a:pt x="106042" y="68111"/>
                </a:lnTo>
                <a:lnTo>
                  <a:pt x="108076" y="58801"/>
                </a:lnTo>
                <a:lnTo>
                  <a:pt x="94107" y="55753"/>
                </a:lnTo>
                <a:close/>
              </a:path>
              <a:path w="130175" h="379095">
                <a:moveTo>
                  <a:pt x="80137" y="52705"/>
                </a:moveTo>
                <a:lnTo>
                  <a:pt x="78097" y="62037"/>
                </a:lnTo>
                <a:lnTo>
                  <a:pt x="94107" y="55753"/>
                </a:lnTo>
                <a:lnTo>
                  <a:pt x="80137" y="5270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293873" y="3137789"/>
            <a:ext cx="291465" cy="379095"/>
          </a:xfrm>
          <a:custGeom>
            <a:avLst/>
            <a:gdLst/>
            <a:ahLst/>
            <a:cxnLst/>
            <a:rect l="l" t="t" r="r" b="b"/>
            <a:pathLst>
              <a:path w="291464" h="379095">
                <a:moveTo>
                  <a:pt x="239104" y="334774"/>
                </a:moveTo>
                <a:lnTo>
                  <a:pt x="204850" y="337058"/>
                </a:lnTo>
                <a:lnTo>
                  <a:pt x="291083" y="378968"/>
                </a:lnTo>
                <a:lnTo>
                  <a:pt x="283951" y="342264"/>
                </a:lnTo>
                <a:lnTo>
                  <a:pt x="244856" y="342264"/>
                </a:lnTo>
                <a:lnTo>
                  <a:pt x="239104" y="334774"/>
                </a:lnTo>
                <a:close/>
              </a:path>
              <a:path w="291464" h="379095">
                <a:moveTo>
                  <a:pt x="256125" y="333639"/>
                </a:moveTo>
                <a:lnTo>
                  <a:pt x="239104" y="334774"/>
                </a:lnTo>
                <a:lnTo>
                  <a:pt x="244856" y="342264"/>
                </a:lnTo>
                <a:lnTo>
                  <a:pt x="256125" y="333639"/>
                </a:lnTo>
                <a:close/>
              </a:path>
              <a:path w="291464" h="379095">
                <a:moveTo>
                  <a:pt x="272795" y="284861"/>
                </a:moveTo>
                <a:lnTo>
                  <a:pt x="261802" y="317334"/>
                </a:lnTo>
                <a:lnTo>
                  <a:pt x="267588" y="324865"/>
                </a:lnTo>
                <a:lnTo>
                  <a:pt x="256337" y="333477"/>
                </a:lnTo>
                <a:lnTo>
                  <a:pt x="256286" y="333628"/>
                </a:lnTo>
                <a:lnTo>
                  <a:pt x="256125" y="333639"/>
                </a:lnTo>
                <a:lnTo>
                  <a:pt x="244856" y="342264"/>
                </a:lnTo>
                <a:lnTo>
                  <a:pt x="283951" y="342264"/>
                </a:lnTo>
                <a:lnTo>
                  <a:pt x="272795" y="284861"/>
                </a:lnTo>
                <a:close/>
              </a:path>
              <a:path w="291464" h="379095">
                <a:moveTo>
                  <a:pt x="51954" y="44195"/>
                </a:moveTo>
                <a:lnTo>
                  <a:pt x="34798" y="45338"/>
                </a:lnTo>
                <a:lnTo>
                  <a:pt x="29310" y="61548"/>
                </a:lnTo>
                <a:lnTo>
                  <a:pt x="239104" y="334774"/>
                </a:lnTo>
                <a:lnTo>
                  <a:pt x="256139" y="333628"/>
                </a:lnTo>
                <a:lnTo>
                  <a:pt x="256337" y="333477"/>
                </a:lnTo>
                <a:lnTo>
                  <a:pt x="261802" y="317334"/>
                </a:lnTo>
                <a:lnTo>
                  <a:pt x="51954" y="44195"/>
                </a:lnTo>
                <a:close/>
              </a:path>
              <a:path w="291464" h="379095">
                <a:moveTo>
                  <a:pt x="261802" y="317334"/>
                </a:moveTo>
                <a:lnTo>
                  <a:pt x="256337" y="333477"/>
                </a:lnTo>
                <a:lnTo>
                  <a:pt x="267588" y="324865"/>
                </a:lnTo>
                <a:lnTo>
                  <a:pt x="261802" y="317334"/>
                </a:lnTo>
                <a:close/>
              </a:path>
              <a:path w="291464" h="379095">
                <a:moveTo>
                  <a:pt x="0" y="0"/>
                </a:moveTo>
                <a:lnTo>
                  <a:pt x="18287" y="94107"/>
                </a:lnTo>
                <a:lnTo>
                  <a:pt x="29310" y="61548"/>
                </a:lnTo>
                <a:lnTo>
                  <a:pt x="23494" y="53975"/>
                </a:lnTo>
                <a:lnTo>
                  <a:pt x="46100" y="36575"/>
                </a:lnTo>
                <a:lnTo>
                  <a:pt x="75257" y="36575"/>
                </a:lnTo>
                <a:lnTo>
                  <a:pt x="0" y="0"/>
                </a:lnTo>
                <a:close/>
              </a:path>
              <a:path w="291464" h="379095">
                <a:moveTo>
                  <a:pt x="46100" y="36575"/>
                </a:moveTo>
                <a:lnTo>
                  <a:pt x="23494" y="53975"/>
                </a:lnTo>
                <a:lnTo>
                  <a:pt x="29310" y="61548"/>
                </a:lnTo>
                <a:lnTo>
                  <a:pt x="34798" y="45338"/>
                </a:lnTo>
                <a:lnTo>
                  <a:pt x="51954" y="44195"/>
                </a:lnTo>
                <a:lnTo>
                  <a:pt x="46100" y="36575"/>
                </a:lnTo>
                <a:close/>
              </a:path>
              <a:path w="291464" h="379095">
                <a:moveTo>
                  <a:pt x="75257" y="36575"/>
                </a:moveTo>
                <a:lnTo>
                  <a:pt x="46100" y="36575"/>
                </a:lnTo>
                <a:lnTo>
                  <a:pt x="51954" y="44195"/>
                </a:lnTo>
                <a:lnTo>
                  <a:pt x="86232" y="41910"/>
                </a:lnTo>
                <a:lnTo>
                  <a:pt x="75257" y="365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661666" y="3003550"/>
            <a:ext cx="305435" cy="483870"/>
          </a:xfrm>
          <a:custGeom>
            <a:avLst/>
            <a:gdLst/>
            <a:ahLst/>
            <a:cxnLst/>
            <a:rect l="l" t="t" r="r" b="b"/>
            <a:pathLst>
              <a:path w="305435" h="483870">
                <a:moveTo>
                  <a:pt x="9525" y="388112"/>
                </a:moveTo>
                <a:lnTo>
                  <a:pt x="0" y="483488"/>
                </a:lnTo>
                <a:lnTo>
                  <a:pt x="67354" y="442722"/>
                </a:lnTo>
                <a:lnTo>
                  <a:pt x="42671" y="442722"/>
                </a:lnTo>
                <a:lnTo>
                  <a:pt x="18414" y="427482"/>
                </a:lnTo>
                <a:lnTo>
                  <a:pt x="23544" y="419360"/>
                </a:lnTo>
                <a:lnTo>
                  <a:pt x="9525" y="388112"/>
                </a:lnTo>
                <a:close/>
              </a:path>
              <a:path w="305435" h="483870">
                <a:moveTo>
                  <a:pt x="47749" y="434678"/>
                </a:moveTo>
                <a:lnTo>
                  <a:pt x="30606" y="435101"/>
                </a:lnTo>
                <a:lnTo>
                  <a:pt x="42671" y="442722"/>
                </a:lnTo>
                <a:lnTo>
                  <a:pt x="47749" y="434678"/>
                </a:lnTo>
                <a:close/>
              </a:path>
              <a:path w="305435" h="483870">
                <a:moveTo>
                  <a:pt x="82041" y="433832"/>
                </a:moveTo>
                <a:lnTo>
                  <a:pt x="47749" y="434678"/>
                </a:lnTo>
                <a:lnTo>
                  <a:pt x="42671" y="442722"/>
                </a:lnTo>
                <a:lnTo>
                  <a:pt x="67354" y="442722"/>
                </a:lnTo>
                <a:lnTo>
                  <a:pt x="82041" y="433832"/>
                </a:lnTo>
                <a:close/>
              </a:path>
              <a:path w="305435" h="483870">
                <a:moveTo>
                  <a:pt x="23544" y="419360"/>
                </a:moveTo>
                <a:lnTo>
                  <a:pt x="18414" y="427482"/>
                </a:lnTo>
                <a:lnTo>
                  <a:pt x="30543" y="435101"/>
                </a:lnTo>
                <a:lnTo>
                  <a:pt x="23544" y="419360"/>
                </a:lnTo>
                <a:close/>
              </a:path>
              <a:path w="305435" h="483870">
                <a:moveTo>
                  <a:pt x="274827" y="48260"/>
                </a:moveTo>
                <a:lnTo>
                  <a:pt x="257683" y="48682"/>
                </a:lnTo>
                <a:lnTo>
                  <a:pt x="23544" y="419360"/>
                </a:lnTo>
                <a:lnTo>
                  <a:pt x="30606" y="435101"/>
                </a:lnTo>
                <a:lnTo>
                  <a:pt x="47749" y="434678"/>
                </a:lnTo>
                <a:lnTo>
                  <a:pt x="281802" y="63942"/>
                </a:lnTo>
                <a:lnTo>
                  <a:pt x="274827" y="48260"/>
                </a:lnTo>
                <a:close/>
              </a:path>
              <a:path w="305435" h="483870">
                <a:moveTo>
                  <a:pt x="301249" y="40639"/>
                </a:moveTo>
                <a:lnTo>
                  <a:pt x="262763" y="40639"/>
                </a:lnTo>
                <a:lnTo>
                  <a:pt x="286892" y="55879"/>
                </a:lnTo>
                <a:lnTo>
                  <a:pt x="281802" y="63942"/>
                </a:lnTo>
                <a:lnTo>
                  <a:pt x="295782" y="95376"/>
                </a:lnTo>
                <a:lnTo>
                  <a:pt x="301249" y="40639"/>
                </a:lnTo>
                <a:close/>
              </a:path>
              <a:path w="305435" h="483870">
                <a:moveTo>
                  <a:pt x="274828" y="48260"/>
                </a:moveTo>
                <a:lnTo>
                  <a:pt x="281802" y="63942"/>
                </a:lnTo>
                <a:lnTo>
                  <a:pt x="286892" y="55879"/>
                </a:lnTo>
                <a:lnTo>
                  <a:pt x="274828" y="48260"/>
                </a:lnTo>
                <a:close/>
              </a:path>
              <a:path w="305435" h="483870">
                <a:moveTo>
                  <a:pt x="305307" y="0"/>
                </a:moveTo>
                <a:lnTo>
                  <a:pt x="223265" y="49529"/>
                </a:lnTo>
                <a:lnTo>
                  <a:pt x="257683" y="48682"/>
                </a:lnTo>
                <a:lnTo>
                  <a:pt x="262763" y="40639"/>
                </a:lnTo>
                <a:lnTo>
                  <a:pt x="301249" y="40639"/>
                </a:lnTo>
                <a:lnTo>
                  <a:pt x="305307" y="0"/>
                </a:lnTo>
                <a:close/>
              </a:path>
              <a:path w="305435" h="483870">
                <a:moveTo>
                  <a:pt x="262763" y="40639"/>
                </a:moveTo>
                <a:lnTo>
                  <a:pt x="257683" y="48682"/>
                </a:lnTo>
                <a:lnTo>
                  <a:pt x="274827" y="48260"/>
                </a:lnTo>
                <a:lnTo>
                  <a:pt x="262763" y="406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675507" y="2413000"/>
            <a:ext cx="732790" cy="150495"/>
          </a:xfrm>
          <a:custGeom>
            <a:avLst/>
            <a:gdLst/>
            <a:ahLst/>
            <a:cxnLst/>
            <a:rect l="l" t="t" r="r" b="b"/>
            <a:pathLst>
              <a:path w="732789" h="150494">
                <a:moveTo>
                  <a:pt x="664444" y="124129"/>
                </a:moveTo>
                <a:lnTo>
                  <a:pt x="642112" y="150367"/>
                </a:lnTo>
                <a:lnTo>
                  <a:pt x="711581" y="125222"/>
                </a:lnTo>
                <a:lnTo>
                  <a:pt x="673862" y="125222"/>
                </a:lnTo>
                <a:lnTo>
                  <a:pt x="664444" y="124129"/>
                </a:lnTo>
                <a:close/>
              </a:path>
              <a:path w="732789" h="150494">
                <a:moveTo>
                  <a:pt x="675504" y="111135"/>
                </a:moveTo>
                <a:lnTo>
                  <a:pt x="664444" y="124129"/>
                </a:lnTo>
                <a:lnTo>
                  <a:pt x="673862" y="125222"/>
                </a:lnTo>
                <a:lnTo>
                  <a:pt x="675504" y="111135"/>
                </a:lnTo>
                <a:close/>
              </a:path>
              <a:path w="732789" h="150494">
                <a:moveTo>
                  <a:pt x="652017" y="65150"/>
                </a:moveTo>
                <a:lnTo>
                  <a:pt x="667680" y="95799"/>
                </a:lnTo>
                <a:lnTo>
                  <a:pt x="677163" y="96900"/>
                </a:lnTo>
                <a:lnTo>
                  <a:pt x="673862" y="125222"/>
                </a:lnTo>
                <a:lnTo>
                  <a:pt x="711581" y="125222"/>
                </a:lnTo>
                <a:lnTo>
                  <a:pt x="732281" y="117728"/>
                </a:lnTo>
                <a:lnTo>
                  <a:pt x="652017" y="65150"/>
                </a:lnTo>
                <a:close/>
              </a:path>
              <a:path w="732789" h="150494">
                <a:moveTo>
                  <a:pt x="67896" y="26119"/>
                </a:moveTo>
                <a:lnTo>
                  <a:pt x="56768" y="39242"/>
                </a:lnTo>
                <a:lnTo>
                  <a:pt x="64578" y="54564"/>
                </a:lnTo>
                <a:lnTo>
                  <a:pt x="664444" y="124129"/>
                </a:lnTo>
                <a:lnTo>
                  <a:pt x="675506" y="111113"/>
                </a:lnTo>
                <a:lnTo>
                  <a:pt x="667680" y="95799"/>
                </a:lnTo>
                <a:lnTo>
                  <a:pt x="67896" y="26119"/>
                </a:lnTo>
                <a:close/>
              </a:path>
              <a:path w="732789" h="150494">
                <a:moveTo>
                  <a:pt x="667680" y="95799"/>
                </a:moveTo>
                <a:lnTo>
                  <a:pt x="675506" y="111113"/>
                </a:lnTo>
                <a:lnTo>
                  <a:pt x="677163" y="96900"/>
                </a:lnTo>
                <a:lnTo>
                  <a:pt x="667680" y="95799"/>
                </a:lnTo>
                <a:close/>
              </a:path>
              <a:path w="732789" h="150494">
                <a:moveTo>
                  <a:pt x="90042" y="0"/>
                </a:moveTo>
                <a:lnTo>
                  <a:pt x="0" y="32638"/>
                </a:lnTo>
                <a:lnTo>
                  <a:pt x="80137" y="85089"/>
                </a:lnTo>
                <a:lnTo>
                  <a:pt x="64578" y="54564"/>
                </a:lnTo>
                <a:lnTo>
                  <a:pt x="55117" y="53466"/>
                </a:lnTo>
                <a:lnTo>
                  <a:pt x="58419" y="25019"/>
                </a:lnTo>
                <a:lnTo>
                  <a:pt x="68829" y="25019"/>
                </a:lnTo>
                <a:lnTo>
                  <a:pt x="90042" y="0"/>
                </a:lnTo>
                <a:close/>
              </a:path>
              <a:path w="732789" h="150494">
                <a:moveTo>
                  <a:pt x="56768" y="39242"/>
                </a:moveTo>
                <a:lnTo>
                  <a:pt x="55117" y="53466"/>
                </a:lnTo>
                <a:lnTo>
                  <a:pt x="64578" y="54564"/>
                </a:lnTo>
                <a:lnTo>
                  <a:pt x="56768" y="39242"/>
                </a:lnTo>
                <a:close/>
              </a:path>
              <a:path w="732789" h="150494">
                <a:moveTo>
                  <a:pt x="58419" y="25019"/>
                </a:moveTo>
                <a:lnTo>
                  <a:pt x="56768" y="39242"/>
                </a:lnTo>
                <a:lnTo>
                  <a:pt x="67896" y="26119"/>
                </a:lnTo>
                <a:lnTo>
                  <a:pt x="58419" y="25019"/>
                </a:lnTo>
                <a:close/>
              </a:path>
              <a:path w="732789" h="150494">
                <a:moveTo>
                  <a:pt x="68829" y="25019"/>
                </a:moveTo>
                <a:lnTo>
                  <a:pt x="58419" y="25019"/>
                </a:lnTo>
                <a:lnTo>
                  <a:pt x="67896" y="26119"/>
                </a:lnTo>
                <a:lnTo>
                  <a:pt x="68829" y="2501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751071" y="3300348"/>
            <a:ext cx="415290" cy="323850"/>
          </a:xfrm>
          <a:custGeom>
            <a:avLst/>
            <a:gdLst/>
            <a:ahLst/>
            <a:cxnLst/>
            <a:rect l="l" t="t" r="r" b="b"/>
            <a:pathLst>
              <a:path w="415289" h="323850">
                <a:moveTo>
                  <a:pt x="353936" y="294121"/>
                </a:moveTo>
                <a:lnTo>
                  <a:pt x="321437" y="304926"/>
                </a:lnTo>
                <a:lnTo>
                  <a:pt x="415289" y="323850"/>
                </a:lnTo>
                <a:lnTo>
                  <a:pt x="403930" y="299974"/>
                </a:lnTo>
                <a:lnTo>
                  <a:pt x="361441" y="299974"/>
                </a:lnTo>
                <a:lnTo>
                  <a:pt x="353936" y="294121"/>
                </a:lnTo>
                <a:close/>
              </a:path>
              <a:path w="415289" h="323850">
                <a:moveTo>
                  <a:pt x="370246" y="288699"/>
                </a:moveTo>
                <a:lnTo>
                  <a:pt x="353936" y="294121"/>
                </a:lnTo>
                <a:lnTo>
                  <a:pt x="361441" y="299974"/>
                </a:lnTo>
                <a:lnTo>
                  <a:pt x="370246" y="288699"/>
                </a:lnTo>
                <a:close/>
              </a:path>
              <a:path w="415289" h="323850">
                <a:moveTo>
                  <a:pt x="374141" y="237362"/>
                </a:moveTo>
                <a:lnTo>
                  <a:pt x="371604" y="271530"/>
                </a:lnTo>
                <a:lnTo>
                  <a:pt x="379094" y="277367"/>
                </a:lnTo>
                <a:lnTo>
                  <a:pt x="361441" y="299974"/>
                </a:lnTo>
                <a:lnTo>
                  <a:pt x="403930" y="299974"/>
                </a:lnTo>
                <a:lnTo>
                  <a:pt x="374141" y="237362"/>
                </a:lnTo>
                <a:close/>
              </a:path>
              <a:path w="415289" h="323850">
                <a:moveTo>
                  <a:pt x="61393" y="29756"/>
                </a:moveTo>
                <a:lnTo>
                  <a:pt x="45085" y="35178"/>
                </a:lnTo>
                <a:lnTo>
                  <a:pt x="43812" y="52321"/>
                </a:lnTo>
                <a:lnTo>
                  <a:pt x="353936" y="294121"/>
                </a:lnTo>
                <a:lnTo>
                  <a:pt x="370246" y="288699"/>
                </a:lnTo>
                <a:lnTo>
                  <a:pt x="371604" y="271530"/>
                </a:lnTo>
                <a:lnTo>
                  <a:pt x="61393" y="29756"/>
                </a:lnTo>
                <a:close/>
              </a:path>
              <a:path w="415289" h="323850">
                <a:moveTo>
                  <a:pt x="371604" y="271530"/>
                </a:moveTo>
                <a:lnTo>
                  <a:pt x="370338" y="288581"/>
                </a:lnTo>
                <a:lnTo>
                  <a:pt x="379094" y="277367"/>
                </a:lnTo>
                <a:lnTo>
                  <a:pt x="371604" y="271530"/>
                </a:lnTo>
                <a:close/>
              </a:path>
              <a:path w="415289" h="323850">
                <a:moveTo>
                  <a:pt x="0" y="0"/>
                </a:moveTo>
                <a:lnTo>
                  <a:pt x="41275" y="86487"/>
                </a:lnTo>
                <a:lnTo>
                  <a:pt x="43812" y="52321"/>
                </a:lnTo>
                <a:lnTo>
                  <a:pt x="36322" y="46481"/>
                </a:lnTo>
                <a:lnTo>
                  <a:pt x="53848" y="23875"/>
                </a:lnTo>
                <a:lnTo>
                  <a:pt x="79082" y="23875"/>
                </a:lnTo>
                <a:lnTo>
                  <a:pt x="93979" y="18923"/>
                </a:lnTo>
                <a:lnTo>
                  <a:pt x="0" y="0"/>
                </a:lnTo>
                <a:close/>
              </a:path>
              <a:path w="415289" h="323850">
                <a:moveTo>
                  <a:pt x="45085" y="35178"/>
                </a:moveTo>
                <a:lnTo>
                  <a:pt x="36322" y="46481"/>
                </a:lnTo>
                <a:lnTo>
                  <a:pt x="43812" y="52321"/>
                </a:lnTo>
                <a:lnTo>
                  <a:pt x="45085" y="35178"/>
                </a:lnTo>
                <a:close/>
              </a:path>
              <a:path w="415289" h="323850">
                <a:moveTo>
                  <a:pt x="53848" y="23875"/>
                </a:moveTo>
                <a:lnTo>
                  <a:pt x="45085" y="35178"/>
                </a:lnTo>
                <a:lnTo>
                  <a:pt x="61393" y="29756"/>
                </a:lnTo>
                <a:lnTo>
                  <a:pt x="53848" y="23875"/>
                </a:lnTo>
                <a:close/>
              </a:path>
              <a:path w="415289" h="323850">
                <a:moveTo>
                  <a:pt x="79082" y="23875"/>
                </a:moveTo>
                <a:lnTo>
                  <a:pt x="53848" y="23875"/>
                </a:lnTo>
                <a:lnTo>
                  <a:pt x="61393" y="29756"/>
                </a:lnTo>
                <a:lnTo>
                  <a:pt x="79082" y="238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083050" y="2650083"/>
            <a:ext cx="290830" cy="325120"/>
          </a:xfrm>
          <a:custGeom>
            <a:avLst/>
            <a:gdLst/>
            <a:ahLst/>
            <a:cxnLst/>
            <a:rect l="l" t="t" r="r" b="b"/>
            <a:pathLst>
              <a:path w="290829" h="325119">
                <a:moveTo>
                  <a:pt x="0" y="324637"/>
                </a:moveTo>
                <a:lnTo>
                  <a:pt x="290614" y="324637"/>
                </a:lnTo>
                <a:lnTo>
                  <a:pt x="290614" y="0"/>
                </a:lnTo>
                <a:lnTo>
                  <a:pt x="0" y="0"/>
                </a:lnTo>
                <a:lnTo>
                  <a:pt x="0" y="324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 txBox="1"/>
          <p:nvPr/>
        </p:nvSpPr>
        <p:spPr>
          <a:xfrm>
            <a:off x="4070984" y="2675382"/>
            <a:ext cx="29464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spc="-5" dirty="0">
                <a:latin typeface="Times New Roman"/>
                <a:cs typeface="Times New Roman"/>
              </a:rPr>
              <a:t>Customer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4087114" y="2731261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 txBox="1"/>
          <p:nvPr/>
        </p:nvSpPr>
        <p:spPr>
          <a:xfrm>
            <a:off x="4082922" y="2716783"/>
            <a:ext cx="16065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5" dirty="0">
                <a:latin typeface="Times New Roman"/>
                <a:cs typeface="Times New Roman"/>
              </a:rPr>
              <a:t>n</a:t>
            </a:r>
            <a:r>
              <a:rPr sz="500" spc="-10" dirty="0">
                <a:latin typeface="Times New Roman"/>
                <a:cs typeface="Times New Roman"/>
              </a:rPr>
              <a:t>am</a:t>
            </a:r>
            <a:r>
              <a:rPr sz="500" dirty="0">
                <a:latin typeface="Times New Roman"/>
                <a:cs typeface="Times New Roman"/>
              </a:rPr>
              <a:t>e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4080764" y="2758186"/>
            <a:ext cx="13525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Times New Roman"/>
                <a:cs typeface="Times New Roman"/>
              </a:rPr>
              <a:t>a</a:t>
            </a:r>
            <a:r>
              <a:rPr sz="500" spc="-15" dirty="0">
                <a:latin typeface="Times New Roman"/>
                <a:cs typeface="Times New Roman"/>
              </a:rPr>
              <a:t>dd</a:t>
            </a:r>
            <a:r>
              <a:rPr sz="500" dirty="0">
                <a:latin typeface="Times New Roman"/>
                <a:cs typeface="Times New Roman"/>
              </a:rPr>
              <a:t>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4023486" y="2839338"/>
            <a:ext cx="30607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Times New Roman"/>
                <a:cs typeface="Times New Roman"/>
              </a:rPr>
              <a:t>w</a:t>
            </a:r>
            <a:r>
              <a:rPr sz="500" dirty="0">
                <a:latin typeface="Times New Roman"/>
                <a:cs typeface="Times New Roman"/>
              </a:rPr>
              <a:t>it</a:t>
            </a:r>
            <a:r>
              <a:rPr sz="500" spc="-15" dirty="0">
                <a:latin typeface="Times New Roman"/>
                <a:cs typeface="Times New Roman"/>
              </a:rPr>
              <a:t>hd</a:t>
            </a:r>
            <a:r>
              <a:rPr sz="500" dirty="0">
                <a:latin typeface="Times New Roman"/>
                <a:cs typeface="Times New Roman"/>
              </a:rPr>
              <a:t>r</a:t>
            </a:r>
            <a:r>
              <a:rPr sz="500" spc="-10" dirty="0">
                <a:latin typeface="Times New Roman"/>
                <a:cs typeface="Times New Roman"/>
              </a:rPr>
              <a:t>a</a:t>
            </a:r>
            <a:r>
              <a:rPr sz="500" spc="-5" dirty="0">
                <a:latin typeface="Times New Roman"/>
                <a:cs typeface="Times New Roman"/>
              </a:rPr>
              <a:t>w</a:t>
            </a:r>
            <a:r>
              <a:rPr sz="500" dirty="0">
                <a:latin typeface="Times New Roman"/>
                <a:cs typeface="Times New Roman"/>
              </a:rPr>
              <a:t>()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4058539" y="2880741"/>
            <a:ext cx="19304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imes New Roman"/>
                <a:cs typeface="Times New Roman"/>
              </a:rPr>
              <a:t>f</a:t>
            </a:r>
            <a:r>
              <a:rPr sz="500" spc="-10" dirty="0">
                <a:latin typeface="Times New Roman"/>
                <a:cs typeface="Times New Roman"/>
              </a:rPr>
              <a:t>e</a:t>
            </a:r>
            <a:r>
              <a:rPr sz="500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c</a:t>
            </a:r>
            <a:r>
              <a:rPr sz="500" spc="-15" dirty="0">
                <a:latin typeface="Times New Roman"/>
                <a:cs typeface="Times New Roman"/>
              </a:rPr>
              <a:t>h</a:t>
            </a:r>
            <a:r>
              <a:rPr sz="500" dirty="0">
                <a:latin typeface="Times New Roman"/>
                <a:cs typeface="Times New Roman"/>
              </a:rPr>
              <a:t>()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4064634" y="2920364"/>
            <a:ext cx="18097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Times New Roman"/>
                <a:cs typeface="Times New Roman"/>
              </a:rPr>
              <a:t>s</a:t>
            </a:r>
            <a:r>
              <a:rPr sz="500" spc="-10" dirty="0">
                <a:latin typeface="Times New Roman"/>
                <a:cs typeface="Times New Roman"/>
              </a:rPr>
              <a:t>e</a:t>
            </a:r>
            <a:r>
              <a:rPr sz="500" spc="-15" dirty="0">
                <a:latin typeface="Times New Roman"/>
                <a:cs typeface="Times New Roman"/>
              </a:rPr>
              <a:t>nd</a:t>
            </a:r>
            <a:r>
              <a:rPr sz="500" dirty="0">
                <a:latin typeface="Times New Roman"/>
                <a:cs typeface="Times New Roman"/>
              </a:rPr>
              <a:t>()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4047235" y="2797810"/>
            <a:ext cx="24828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imes New Roman"/>
                <a:cs typeface="Times New Roman"/>
              </a:rPr>
              <a:t>r</a:t>
            </a:r>
            <a:r>
              <a:rPr sz="500" spc="-10" dirty="0">
                <a:latin typeface="Times New Roman"/>
                <a:cs typeface="Times New Roman"/>
              </a:rPr>
              <a:t>ece</a:t>
            </a:r>
            <a:r>
              <a:rPr sz="500" dirty="0">
                <a:latin typeface="Times New Roman"/>
                <a:cs typeface="Times New Roman"/>
              </a:rPr>
              <a:t>i</a:t>
            </a:r>
            <a:r>
              <a:rPr sz="500" spc="-15" dirty="0">
                <a:latin typeface="Times New Roman"/>
                <a:cs typeface="Times New Roman"/>
              </a:rPr>
              <a:t>v</a:t>
            </a:r>
            <a:r>
              <a:rPr sz="500" spc="-10" dirty="0">
                <a:latin typeface="Times New Roman"/>
                <a:cs typeface="Times New Roman"/>
              </a:rPr>
              <a:t>e</a:t>
            </a:r>
            <a:r>
              <a:rPr sz="500" dirty="0">
                <a:latin typeface="Times New Roman"/>
                <a:cs typeface="Times New Roman"/>
              </a:rPr>
              <a:t>()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4066794" y="2635376"/>
            <a:ext cx="31115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Times New Roman"/>
                <a:cs typeface="Times New Roman"/>
              </a:rPr>
              <a:t>&lt;&lt;</a:t>
            </a:r>
            <a:r>
              <a:rPr sz="500" spc="-10" dirty="0">
                <a:latin typeface="Times New Roman"/>
                <a:cs typeface="Times New Roman"/>
              </a:rPr>
              <a:t>e</a:t>
            </a:r>
            <a:r>
              <a:rPr sz="500" spc="-15" dirty="0">
                <a:latin typeface="Times New Roman"/>
                <a:cs typeface="Times New Roman"/>
              </a:rPr>
              <a:t>n</a:t>
            </a:r>
            <a:r>
              <a:rPr sz="500" dirty="0">
                <a:latin typeface="Times New Roman"/>
                <a:cs typeface="Times New Roman"/>
              </a:rPr>
              <a:t>tit</a:t>
            </a:r>
            <a:r>
              <a:rPr sz="500" spc="-40" dirty="0">
                <a:latin typeface="Times New Roman"/>
                <a:cs typeface="Times New Roman"/>
              </a:rPr>
              <a:t>y</a:t>
            </a:r>
            <a:r>
              <a:rPr sz="500" dirty="0">
                <a:latin typeface="Times New Roman"/>
                <a:cs typeface="Times New Roman"/>
              </a:rPr>
              <a:t>&gt;&gt;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4089146" y="281241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529457" y="2663444"/>
            <a:ext cx="545465" cy="198120"/>
          </a:xfrm>
          <a:custGeom>
            <a:avLst/>
            <a:gdLst/>
            <a:ahLst/>
            <a:cxnLst/>
            <a:rect l="l" t="t" r="r" b="b"/>
            <a:pathLst>
              <a:path w="545464" h="198119">
                <a:moveTo>
                  <a:pt x="477314" y="176051"/>
                </a:moveTo>
                <a:lnTo>
                  <a:pt x="450850" y="197865"/>
                </a:lnTo>
                <a:lnTo>
                  <a:pt x="545338" y="181736"/>
                </a:lnTo>
                <a:lnTo>
                  <a:pt x="542253" y="178815"/>
                </a:lnTo>
                <a:lnTo>
                  <a:pt x="486409" y="178815"/>
                </a:lnTo>
                <a:lnTo>
                  <a:pt x="477314" y="176051"/>
                </a:lnTo>
                <a:close/>
              </a:path>
              <a:path w="545464" h="198119">
                <a:moveTo>
                  <a:pt x="490600" y="165100"/>
                </a:moveTo>
                <a:lnTo>
                  <a:pt x="477314" y="176051"/>
                </a:lnTo>
                <a:lnTo>
                  <a:pt x="486409" y="178815"/>
                </a:lnTo>
                <a:lnTo>
                  <a:pt x="490600" y="165100"/>
                </a:lnTo>
                <a:close/>
              </a:path>
              <a:path w="545464" h="198119">
                <a:moveTo>
                  <a:pt x="475741" y="115823"/>
                </a:moveTo>
                <a:lnTo>
                  <a:pt x="485626" y="148601"/>
                </a:lnTo>
                <a:lnTo>
                  <a:pt x="494791" y="151383"/>
                </a:lnTo>
                <a:lnTo>
                  <a:pt x="486409" y="178815"/>
                </a:lnTo>
                <a:lnTo>
                  <a:pt x="542253" y="178815"/>
                </a:lnTo>
                <a:lnTo>
                  <a:pt x="475741" y="115823"/>
                </a:lnTo>
                <a:close/>
              </a:path>
              <a:path w="545464" h="198119">
                <a:moveTo>
                  <a:pt x="67917" y="21816"/>
                </a:moveTo>
                <a:lnTo>
                  <a:pt x="54737" y="32638"/>
                </a:lnTo>
                <a:lnTo>
                  <a:pt x="59699" y="49136"/>
                </a:lnTo>
                <a:lnTo>
                  <a:pt x="477314" y="176051"/>
                </a:lnTo>
                <a:lnTo>
                  <a:pt x="490600" y="165100"/>
                </a:lnTo>
                <a:lnTo>
                  <a:pt x="485626" y="148601"/>
                </a:lnTo>
                <a:lnTo>
                  <a:pt x="67917" y="21816"/>
                </a:lnTo>
                <a:close/>
              </a:path>
              <a:path w="545464" h="198119">
                <a:moveTo>
                  <a:pt x="485626" y="148601"/>
                </a:moveTo>
                <a:lnTo>
                  <a:pt x="490600" y="165100"/>
                </a:lnTo>
                <a:lnTo>
                  <a:pt x="494791" y="151383"/>
                </a:lnTo>
                <a:lnTo>
                  <a:pt x="485626" y="148601"/>
                </a:lnTo>
                <a:close/>
              </a:path>
              <a:path w="545464" h="198119">
                <a:moveTo>
                  <a:pt x="94487" y="0"/>
                </a:moveTo>
                <a:lnTo>
                  <a:pt x="0" y="16128"/>
                </a:lnTo>
                <a:lnTo>
                  <a:pt x="69595" y="82041"/>
                </a:lnTo>
                <a:lnTo>
                  <a:pt x="59699" y="49136"/>
                </a:lnTo>
                <a:lnTo>
                  <a:pt x="50545" y="46354"/>
                </a:lnTo>
                <a:lnTo>
                  <a:pt x="58800" y="19050"/>
                </a:lnTo>
                <a:lnTo>
                  <a:pt x="71287" y="19050"/>
                </a:lnTo>
                <a:lnTo>
                  <a:pt x="94487" y="0"/>
                </a:lnTo>
                <a:close/>
              </a:path>
              <a:path w="545464" h="198119">
                <a:moveTo>
                  <a:pt x="58800" y="19050"/>
                </a:moveTo>
                <a:lnTo>
                  <a:pt x="50545" y="46354"/>
                </a:lnTo>
                <a:lnTo>
                  <a:pt x="59699" y="49136"/>
                </a:lnTo>
                <a:lnTo>
                  <a:pt x="54737" y="32638"/>
                </a:lnTo>
                <a:lnTo>
                  <a:pt x="67917" y="21816"/>
                </a:lnTo>
                <a:lnTo>
                  <a:pt x="58800" y="19050"/>
                </a:lnTo>
                <a:close/>
              </a:path>
              <a:path w="545464" h="198119">
                <a:moveTo>
                  <a:pt x="71287" y="19050"/>
                </a:moveTo>
                <a:lnTo>
                  <a:pt x="58800" y="19050"/>
                </a:lnTo>
                <a:lnTo>
                  <a:pt x="67917" y="21816"/>
                </a:lnTo>
                <a:lnTo>
                  <a:pt x="71287" y="190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582795" y="4274565"/>
            <a:ext cx="1322705" cy="1073785"/>
          </a:xfrm>
          <a:custGeom>
            <a:avLst/>
            <a:gdLst/>
            <a:ahLst/>
            <a:cxnLst/>
            <a:rect l="l" t="t" r="r" b="b"/>
            <a:pathLst>
              <a:path w="1322704" h="1073785">
                <a:moveTo>
                  <a:pt x="1261539" y="1042342"/>
                </a:moveTo>
                <a:lnTo>
                  <a:pt x="1228725" y="1052575"/>
                </a:lnTo>
                <a:lnTo>
                  <a:pt x="1322324" y="1073276"/>
                </a:lnTo>
                <a:lnTo>
                  <a:pt x="1311055" y="1048384"/>
                </a:lnTo>
                <a:lnTo>
                  <a:pt x="1268983" y="1048384"/>
                </a:lnTo>
                <a:lnTo>
                  <a:pt x="1261539" y="1042342"/>
                </a:lnTo>
                <a:close/>
              </a:path>
              <a:path w="1322704" h="1073785">
                <a:moveTo>
                  <a:pt x="1277984" y="1037214"/>
                </a:moveTo>
                <a:lnTo>
                  <a:pt x="1261539" y="1042342"/>
                </a:lnTo>
                <a:lnTo>
                  <a:pt x="1268983" y="1048384"/>
                </a:lnTo>
                <a:lnTo>
                  <a:pt x="1277984" y="1037214"/>
                </a:lnTo>
                <a:close/>
              </a:path>
              <a:path w="1322704" h="1073785">
                <a:moveTo>
                  <a:pt x="1282827" y="986027"/>
                </a:moveTo>
                <a:lnTo>
                  <a:pt x="1279600" y="1020242"/>
                </a:lnTo>
                <a:lnTo>
                  <a:pt x="1286890" y="1026159"/>
                </a:lnTo>
                <a:lnTo>
                  <a:pt x="1268983" y="1048384"/>
                </a:lnTo>
                <a:lnTo>
                  <a:pt x="1311055" y="1048384"/>
                </a:lnTo>
                <a:lnTo>
                  <a:pt x="1282827" y="986027"/>
                </a:lnTo>
                <a:close/>
              </a:path>
              <a:path w="1322704" h="1073785">
                <a:moveTo>
                  <a:pt x="60708" y="30873"/>
                </a:moveTo>
                <a:lnTo>
                  <a:pt x="44322" y="35940"/>
                </a:lnTo>
                <a:lnTo>
                  <a:pt x="42717" y="53006"/>
                </a:lnTo>
                <a:lnTo>
                  <a:pt x="1261539" y="1042342"/>
                </a:lnTo>
                <a:lnTo>
                  <a:pt x="1277984" y="1037214"/>
                </a:lnTo>
                <a:lnTo>
                  <a:pt x="1279600" y="1020242"/>
                </a:lnTo>
                <a:lnTo>
                  <a:pt x="60708" y="30873"/>
                </a:lnTo>
                <a:close/>
              </a:path>
              <a:path w="1322704" h="1073785">
                <a:moveTo>
                  <a:pt x="1279600" y="1020242"/>
                </a:moveTo>
                <a:lnTo>
                  <a:pt x="1278002" y="1037191"/>
                </a:lnTo>
                <a:lnTo>
                  <a:pt x="1286890" y="1026159"/>
                </a:lnTo>
                <a:lnTo>
                  <a:pt x="1279600" y="1020242"/>
                </a:lnTo>
                <a:close/>
              </a:path>
              <a:path w="1322704" h="1073785">
                <a:moveTo>
                  <a:pt x="0" y="0"/>
                </a:moveTo>
                <a:lnTo>
                  <a:pt x="39496" y="87248"/>
                </a:lnTo>
                <a:lnTo>
                  <a:pt x="42717" y="53006"/>
                </a:lnTo>
                <a:lnTo>
                  <a:pt x="35305" y="46989"/>
                </a:lnTo>
                <a:lnTo>
                  <a:pt x="53339" y="24891"/>
                </a:lnTo>
                <a:lnTo>
                  <a:pt x="80048" y="24891"/>
                </a:lnTo>
                <a:lnTo>
                  <a:pt x="93599" y="20700"/>
                </a:lnTo>
                <a:lnTo>
                  <a:pt x="0" y="0"/>
                </a:lnTo>
                <a:close/>
              </a:path>
              <a:path w="1322704" h="1073785">
                <a:moveTo>
                  <a:pt x="44322" y="35940"/>
                </a:moveTo>
                <a:lnTo>
                  <a:pt x="35305" y="46989"/>
                </a:lnTo>
                <a:lnTo>
                  <a:pt x="42717" y="53006"/>
                </a:lnTo>
                <a:lnTo>
                  <a:pt x="44322" y="35940"/>
                </a:lnTo>
                <a:close/>
              </a:path>
              <a:path w="1322704" h="1073785">
                <a:moveTo>
                  <a:pt x="53339" y="24891"/>
                </a:moveTo>
                <a:lnTo>
                  <a:pt x="44323" y="35940"/>
                </a:lnTo>
                <a:lnTo>
                  <a:pt x="60708" y="30873"/>
                </a:lnTo>
                <a:lnTo>
                  <a:pt x="53339" y="24891"/>
                </a:lnTo>
                <a:close/>
              </a:path>
              <a:path w="1322704" h="1073785">
                <a:moveTo>
                  <a:pt x="80048" y="24891"/>
                </a:moveTo>
                <a:lnTo>
                  <a:pt x="53339" y="24891"/>
                </a:lnTo>
                <a:lnTo>
                  <a:pt x="60708" y="30873"/>
                </a:lnTo>
                <a:lnTo>
                  <a:pt x="80048" y="2489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4412996" y="4406849"/>
            <a:ext cx="199834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900" b="1" dirty="0">
                <a:latin typeface="Times New Roman"/>
                <a:cs typeface="Times New Roman"/>
              </a:rPr>
              <a:t>Forward Engineering(Code</a:t>
            </a:r>
            <a:r>
              <a:rPr sz="900" b="1" spc="-1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Generation)</a:t>
            </a:r>
            <a:endParaRPr sz="900">
              <a:latin typeface="Times New Roman"/>
              <a:cs typeface="Times New Roman"/>
            </a:endParaRPr>
          </a:p>
          <a:p>
            <a:pPr marR="254000" algn="ctr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and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6058027" y="5336794"/>
            <a:ext cx="432434" cy="523875"/>
          </a:xfrm>
          <a:custGeom>
            <a:avLst/>
            <a:gdLst/>
            <a:ahLst/>
            <a:cxnLst/>
            <a:rect l="l" t="t" r="r" b="b"/>
            <a:pathLst>
              <a:path w="432435" h="523875">
                <a:moveTo>
                  <a:pt x="216153" y="0"/>
                </a:moveTo>
                <a:lnTo>
                  <a:pt x="172591" y="5319"/>
                </a:lnTo>
                <a:lnTo>
                  <a:pt x="132016" y="20574"/>
                </a:lnTo>
                <a:lnTo>
                  <a:pt x="95299" y="44714"/>
                </a:lnTo>
                <a:lnTo>
                  <a:pt x="63309" y="76684"/>
                </a:lnTo>
                <a:lnTo>
                  <a:pt x="36915" y="115431"/>
                </a:lnTo>
                <a:lnTo>
                  <a:pt x="16986" y="159903"/>
                </a:lnTo>
                <a:lnTo>
                  <a:pt x="4391" y="209047"/>
                </a:lnTo>
                <a:lnTo>
                  <a:pt x="0" y="261810"/>
                </a:lnTo>
                <a:lnTo>
                  <a:pt x="4391" y="314568"/>
                </a:lnTo>
                <a:lnTo>
                  <a:pt x="16986" y="363707"/>
                </a:lnTo>
                <a:lnTo>
                  <a:pt x="36915" y="408175"/>
                </a:lnTo>
                <a:lnTo>
                  <a:pt x="63309" y="446919"/>
                </a:lnTo>
                <a:lnTo>
                  <a:pt x="95299" y="478885"/>
                </a:lnTo>
                <a:lnTo>
                  <a:pt x="132016" y="503022"/>
                </a:lnTo>
                <a:lnTo>
                  <a:pt x="172591" y="518276"/>
                </a:lnTo>
                <a:lnTo>
                  <a:pt x="216153" y="523595"/>
                </a:lnTo>
                <a:lnTo>
                  <a:pt x="259716" y="518276"/>
                </a:lnTo>
                <a:lnTo>
                  <a:pt x="300291" y="503022"/>
                </a:lnTo>
                <a:lnTo>
                  <a:pt x="337008" y="478885"/>
                </a:lnTo>
                <a:lnTo>
                  <a:pt x="368998" y="446919"/>
                </a:lnTo>
                <a:lnTo>
                  <a:pt x="395392" y="408175"/>
                </a:lnTo>
                <a:lnTo>
                  <a:pt x="415321" y="363707"/>
                </a:lnTo>
                <a:lnTo>
                  <a:pt x="427916" y="314568"/>
                </a:lnTo>
                <a:lnTo>
                  <a:pt x="432308" y="261810"/>
                </a:lnTo>
                <a:lnTo>
                  <a:pt x="427916" y="209047"/>
                </a:lnTo>
                <a:lnTo>
                  <a:pt x="415321" y="159903"/>
                </a:lnTo>
                <a:lnTo>
                  <a:pt x="395392" y="115431"/>
                </a:lnTo>
                <a:lnTo>
                  <a:pt x="368998" y="76684"/>
                </a:lnTo>
                <a:lnTo>
                  <a:pt x="337008" y="44714"/>
                </a:lnTo>
                <a:lnTo>
                  <a:pt x="300291" y="20574"/>
                </a:lnTo>
                <a:lnTo>
                  <a:pt x="259716" y="5319"/>
                </a:lnTo>
                <a:lnTo>
                  <a:pt x="216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103873" y="5388228"/>
            <a:ext cx="340995" cy="417195"/>
          </a:xfrm>
          <a:custGeom>
            <a:avLst/>
            <a:gdLst/>
            <a:ahLst/>
            <a:cxnLst/>
            <a:rect l="l" t="t" r="r" b="b"/>
            <a:pathLst>
              <a:path w="340995" h="417195">
                <a:moveTo>
                  <a:pt x="170306" y="0"/>
                </a:moveTo>
                <a:lnTo>
                  <a:pt x="125015" y="7447"/>
                </a:lnTo>
                <a:lnTo>
                  <a:pt x="84327" y="28463"/>
                </a:lnTo>
                <a:lnTo>
                  <a:pt x="49863" y="61058"/>
                </a:lnTo>
                <a:lnTo>
                  <a:pt x="23240" y="103244"/>
                </a:lnTo>
                <a:lnTo>
                  <a:pt x="6080" y="153032"/>
                </a:lnTo>
                <a:lnTo>
                  <a:pt x="0" y="208432"/>
                </a:lnTo>
                <a:lnTo>
                  <a:pt x="6080" y="263853"/>
                </a:lnTo>
                <a:lnTo>
                  <a:pt x="23240" y="313652"/>
                </a:lnTo>
                <a:lnTo>
                  <a:pt x="49863" y="355844"/>
                </a:lnTo>
                <a:lnTo>
                  <a:pt x="84327" y="388441"/>
                </a:lnTo>
                <a:lnTo>
                  <a:pt x="125015" y="409456"/>
                </a:lnTo>
                <a:lnTo>
                  <a:pt x="170306" y="416902"/>
                </a:lnTo>
                <a:lnTo>
                  <a:pt x="215607" y="409456"/>
                </a:lnTo>
                <a:lnTo>
                  <a:pt x="256318" y="388441"/>
                </a:lnTo>
                <a:lnTo>
                  <a:pt x="290814" y="355844"/>
                </a:lnTo>
                <a:lnTo>
                  <a:pt x="317467" y="313652"/>
                </a:lnTo>
                <a:lnTo>
                  <a:pt x="334651" y="263853"/>
                </a:lnTo>
                <a:lnTo>
                  <a:pt x="340740" y="208432"/>
                </a:lnTo>
                <a:lnTo>
                  <a:pt x="334651" y="153032"/>
                </a:lnTo>
                <a:lnTo>
                  <a:pt x="317467" y="103244"/>
                </a:lnTo>
                <a:lnTo>
                  <a:pt x="290814" y="61058"/>
                </a:lnTo>
                <a:lnTo>
                  <a:pt x="256318" y="28463"/>
                </a:lnTo>
                <a:lnTo>
                  <a:pt x="215607" y="7447"/>
                </a:lnTo>
                <a:lnTo>
                  <a:pt x="170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150355" y="5446395"/>
            <a:ext cx="250190" cy="304800"/>
          </a:xfrm>
          <a:custGeom>
            <a:avLst/>
            <a:gdLst/>
            <a:ahLst/>
            <a:cxnLst/>
            <a:rect l="l" t="t" r="r" b="b"/>
            <a:pathLst>
              <a:path w="250189" h="304800">
                <a:moveTo>
                  <a:pt x="124841" y="0"/>
                </a:moveTo>
                <a:lnTo>
                  <a:pt x="85376" y="7764"/>
                </a:lnTo>
                <a:lnTo>
                  <a:pt x="51105" y="29382"/>
                </a:lnTo>
                <a:lnTo>
                  <a:pt x="24083" y="62339"/>
                </a:lnTo>
                <a:lnTo>
                  <a:pt x="6363" y="104119"/>
                </a:lnTo>
                <a:lnTo>
                  <a:pt x="0" y="152209"/>
                </a:lnTo>
                <a:lnTo>
                  <a:pt x="6363" y="200325"/>
                </a:lnTo>
                <a:lnTo>
                  <a:pt x="24083" y="242111"/>
                </a:lnTo>
                <a:lnTo>
                  <a:pt x="51105" y="275062"/>
                </a:lnTo>
                <a:lnTo>
                  <a:pt x="85376" y="296671"/>
                </a:lnTo>
                <a:lnTo>
                  <a:pt x="124841" y="304431"/>
                </a:lnTo>
                <a:lnTo>
                  <a:pt x="164318" y="296671"/>
                </a:lnTo>
                <a:lnTo>
                  <a:pt x="198620" y="275062"/>
                </a:lnTo>
                <a:lnTo>
                  <a:pt x="225681" y="242111"/>
                </a:lnTo>
                <a:lnTo>
                  <a:pt x="243432" y="200325"/>
                </a:lnTo>
                <a:lnTo>
                  <a:pt x="249809" y="152209"/>
                </a:lnTo>
                <a:lnTo>
                  <a:pt x="243432" y="104119"/>
                </a:lnTo>
                <a:lnTo>
                  <a:pt x="225681" y="62339"/>
                </a:lnTo>
                <a:lnTo>
                  <a:pt x="198620" y="29382"/>
                </a:lnTo>
                <a:lnTo>
                  <a:pt x="164318" y="7764"/>
                </a:lnTo>
                <a:lnTo>
                  <a:pt x="12484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195440" y="5503545"/>
            <a:ext cx="158242" cy="190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785992" y="4153280"/>
            <a:ext cx="396875" cy="1150620"/>
          </a:xfrm>
          <a:custGeom>
            <a:avLst/>
            <a:gdLst/>
            <a:ahLst/>
            <a:cxnLst/>
            <a:rect l="l" t="t" r="r" b="b"/>
            <a:pathLst>
              <a:path w="396875" h="1150620">
                <a:moveTo>
                  <a:pt x="314960" y="1082548"/>
                </a:moveTo>
                <a:lnTo>
                  <a:pt x="382524" y="1150493"/>
                </a:lnTo>
                <a:lnTo>
                  <a:pt x="389788" y="1100709"/>
                </a:lnTo>
                <a:lnTo>
                  <a:pt x="351028" y="1100709"/>
                </a:lnTo>
                <a:lnTo>
                  <a:pt x="348020" y="1091595"/>
                </a:lnTo>
                <a:lnTo>
                  <a:pt x="314960" y="1082548"/>
                </a:lnTo>
                <a:close/>
              </a:path>
              <a:path w="396875" h="1150620">
                <a:moveTo>
                  <a:pt x="348020" y="1091595"/>
                </a:moveTo>
                <a:lnTo>
                  <a:pt x="351028" y="1100709"/>
                </a:lnTo>
                <a:lnTo>
                  <a:pt x="364808" y="1096137"/>
                </a:lnTo>
                <a:lnTo>
                  <a:pt x="364617" y="1096137"/>
                </a:lnTo>
                <a:lnTo>
                  <a:pt x="348020" y="1091595"/>
                </a:lnTo>
                <a:close/>
              </a:path>
              <a:path w="396875" h="1150620">
                <a:moveTo>
                  <a:pt x="396367" y="1055624"/>
                </a:moveTo>
                <a:lnTo>
                  <a:pt x="375210" y="1082620"/>
                </a:lnTo>
                <a:lnTo>
                  <a:pt x="378206" y="1091692"/>
                </a:lnTo>
                <a:lnTo>
                  <a:pt x="351028" y="1100709"/>
                </a:lnTo>
                <a:lnTo>
                  <a:pt x="389788" y="1100709"/>
                </a:lnTo>
                <a:lnTo>
                  <a:pt x="396367" y="1055624"/>
                </a:lnTo>
                <a:close/>
              </a:path>
              <a:path w="396875" h="1150620">
                <a:moveTo>
                  <a:pt x="32839" y="54632"/>
                </a:moveTo>
                <a:lnTo>
                  <a:pt x="21827" y="67922"/>
                </a:lnTo>
                <a:lnTo>
                  <a:pt x="160528" y="523367"/>
                </a:lnTo>
                <a:lnTo>
                  <a:pt x="348020" y="1091595"/>
                </a:lnTo>
                <a:lnTo>
                  <a:pt x="364617" y="1096137"/>
                </a:lnTo>
                <a:lnTo>
                  <a:pt x="375210" y="1082620"/>
                </a:lnTo>
                <a:lnTo>
                  <a:pt x="187579" y="514477"/>
                </a:lnTo>
                <a:lnTo>
                  <a:pt x="49090" y="59532"/>
                </a:lnTo>
                <a:lnTo>
                  <a:pt x="32839" y="54632"/>
                </a:lnTo>
                <a:close/>
              </a:path>
              <a:path w="396875" h="1150620">
                <a:moveTo>
                  <a:pt x="375210" y="1082620"/>
                </a:moveTo>
                <a:lnTo>
                  <a:pt x="364617" y="1096137"/>
                </a:lnTo>
                <a:lnTo>
                  <a:pt x="364808" y="1096137"/>
                </a:lnTo>
                <a:lnTo>
                  <a:pt x="378206" y="1091692"/>
                </a:lnTo>
                <a:lnTo>
                  <a:pt x="375210" y="1082620"/>
                </a:lnTo>
                <a:close/>
              </a:path>
              <a:path w="396875" h="1150620">
                <a:moveTo>
                  <a:pt x="16129" y="0"/>
                </a:moveTo>
                <a:lnTo>
                  <a:pt x="0" y="94488"/>
                </a:lnTo>
                <a:lnTo>
                  <a:pt x="21827" y="67922"/>
                </a:lnTo>
                <a:lnTo>
                  <a:pt x="19050" y="58801"/>
                </a:lnTo>
                <a:lnTo>
                  <a:pt x="32717" y="54668"/>
                </a:lnTo>
                <a:lnTo>
                  <a:pt x="32912" y="54610"/>
                </a:lnTo>
                <a:lnTo>
                  <a:pt x="46355" y="50546"/>
                </a:lnTo>
                <a:lnTo>
                  <a:pt x="64087" y="50546"/>
                </a:lnTo>
                <a:lnTo>
                  <a:pt x="16129" y="0"/>
                </a:lnTo>
                <a:close/>
              </a:path>
              <a:path w="396875" h="1150620">
                <a:moveTo>
                  <a:pt x="64087" y="50546"/>
                </a:moveTo>
                <a:lnTo>
                  <a:pt x="46355" y="50546"/>
                </a:lnTo>
                <a:lnTo>
                  <a:pt x="49090" y="59532"/>
                </a:lnTo>
                <a:lnTo>
                  <a:pt x="82042" y="69469"/>
                </a:lnTo>
                <a:lnTo>
                  <a:pt x="64087" y="50546"/>
                </a:lnTo>
                <a:close/>
              </a:path>
              <a:path w="396875" h="1150620">
                <a:moveTo>
                  <a:pt x="32717" y="54668"/>
                </a:moveTo>
                <a:lnTo>
                  <a:pt x="19050" y="58801"/>
                </a:lnTo>
                <a:lnTo>
                  <a:pt x="21827" y="67922"/>
                </a:lnTo>
                <a:lnTo>
                  <a:pt x="32717" y="54668"/>
                </a:lnTo>
                <a:close/>
              </a:path>
              <a:path w="396875" h="1150620">
                <a:moveTo>
                  <a:pt x="46355" y="50546"/>
                </a:moveTo>
                <a:lnTo>
                  <a:pt x="32912" y="54610"/>
                </a:lnTo>
                <a:lnTo>
                  <a:pt x="49090" y="59532"/>
                </a:lnTo>
                <a:lnTo>
                  <a:pt x="46355" y="50546"/>
                </a:lnTo>
                <a:close/>
              </a:path>
              <a:path w="396875" h="1150620">
                <a:moveTo>
                  <a:pt x="32912" y="54610"/>
                </a:moveTo>
                <a:lnTo>
                  <a:pt x="32766" y="54610"/>
                </a:lnTo>
                <a:lnTo>
                  <a:pt x="32912" y="5461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854321" y="3736975"/>
            <a:ext cx="789940" cy="114935"/>
          </a:xfrm>
          <a:custGeom>
            <a:avLst/>
            <a:gdLst/>
            <a:ahLst/>
            <a:cxnLst/>
            <a:rect l="l" t="t" r="r" b="b"/>
            <a:pathLst>
              <a:path w="789939" h="114935">
                <a:moveTo>
                  <a:pt x="83565" y="29082"/>
                </a:moveTo>
                <a:lnTo>
                  <a:pt x="0" y="75818"/>
                </a:lnTo>
                <a:lnTo>
                  <a:pt x="87629" y="114681"/>
                </a:lnTo>
                <a:lnTo>
                  <a:pt x="67599" y="87502"/>
                </a:lnTo>
                <a:lnTo>
                  <a:pt x="57784" y="87502"/>
                </a:lnTo>
                <a:lnTo>
                  <a:pt x="56387" y="58927"/>
                </a:lnTo>
                <a:lnTo>
                  <a:pt x="65857" y="58484"/>
                </a:lnTo>
                <a:lnTo>
                  <a:pt x="83565" y="29082"/>
                </a:lnTo>
                <a:close/>
              </a:path>
              <a:path w="789939" h="114935">
                <a:moveTo>
                  <a:pt x="57087" y="73239"/>
                </a:moveTo>
                <a:lnTo>
                  <a:pt x="57784" y="87502"/>
                </a:lnTo>
                <a:lnTo>
                  <a:pt x="67271" y="87057"/>
                </a:lnTo>
                <a:lnTo>
                  <a:pt x="57087" y="73239"/>
                </a:lnTo>
                <a:close/>
              </a:path>
              <a:path w="789939" h="114935">
                <a:moveTo>
                  <a:pt x="67271" y="87057"/>
                </a:moveTo>
                <a:lnTo>
                  <a:pt x="57784" y="87502"/>
                </a:lnTo>
                <a:lnTo>
                  <a:pt x="67599" y="87502"/>
                </a:lnTo>
                <a:lnTo>
                  <a:pt x="67271" y="87057"/>
                </a:lnTo>
                <a:close/>
              </a:path>
              <a:path w="789939" h="114935">
                <a:moveTo>
                  <a:pt x="722635" y="27750"/>
                </a:moveTo>
                <a:lnTo>
                  <a:pt x="65857" y="58484"/>
                </a:lnTo>
                <a:lnTo>
                  <a:pt x="57078" y="73059"/>
                </a:lnTo>
                <a:lnTo>
                  <a:pt x="57087" y="73239"/>
                </a:lnTo>
                <a:lnTo>
                  <a:pt x="67271" y="87057"/>
                </a:lnTo>
                <a:lnTo>
                  <a:pt x="723980" y="56196"/>
                </a:lnTo>
                <a:lnTo>
                  <a:pt x="732789" y="41529"/>
                </a:lnTo>
                <a:lnTo>
                  <a:pt x="722635" y="27750"/>
                </a:lnTo>
                <a:close/>
              </a:path>
              <a:path w="789939" h="114935">
                <a:moveTo>
                  <a:pt x="763753" y="27305"/>
                </a:moveTo>
                <a:lnTo>
                  <a:pt x="732154" y="27305"/>
                </a:lnTo>
                <a:lnTo>
                  <a:pt x="733425" y="55752"/>
                </a:lnTo>
                <a:lnTo>
                  <a:pt x="723980" y="56196"/>
                </a:lnTo>
                <a:lnTo>
                  <a:pt x="706246" y="85725"/>
                </a:lnTo>
                <a:lnTo>
                  <a:pt x="789813" y="38862"/>
                </a:lnTo>
                <a:lnTo>
                  <a:pt x="763753" y="27305"/>
                </a:lnTo>
                <a:close/>
              </a:path>
              <a:path w="789939" h="114935">
                <a:moveTo>
                  <a:pt x="65857" y="58484"/>
                </a:moveTo>
                <a:lnTo>
                  <a:pt x="56387" y="58927"/>
                </a:lnTo>
                <a:lnTo>
                  <a:pt x="57078" y="73059"/>
                </a:lnTo>
                <a:lnTo>
                  <a:pt x="65857" y="58484"/>
                </a:lnTo>
                <a:close/>
              </a:path>
              <a:path w="789939" h="114935">
                <a:moveTo>
                  <a:pt x="732789" y="41529"/>
                </a:moveTo>
                <a:lnTo>
                  <a:pt x="723980" y="56196"/>
                </a:lnTo>
                <a:lnTo>
                  <a:pt x="733425" y="55752"/>
                </a:lnTo>
                <a:lnTo>
                  <a:pt x="732789" y="41529"/>
                </a:lnTo>
                <a:close/>
              </a:path>
              <a:path w="789939" h="114935">
                <a:moveTo>
                  <a:pt x="732154" y="27305"/>
                </a:moveTo>
                <a:lnTo>
                  <a:pt x="722635" y="27750"/>
                </a:lnTo>
                <a:lnTo>
                  <a:pt x="732789" y="41529"/>
                </a:lnTo>
                <a:lnTo>
                  <a:pt x="732154" y="27305"/>
                </a:lnTo>
                <a:close/>
              </a:path>
              <a:path w="789939" h="114935">
                <a:moveTo>
                  <a:pt x="702182" y="0"/>
                </a:moveTo>
                <a:lnTo>
                  <a:pt x="722635" y="27750"/>
                </a:lnTo>
                <a:lnTo>
                  <a:pt x="732154" y="27305"/>
                </a:lnTo>
                <a:lnTo>
                  <a:pt x="763753" y="27305"/>
                </a:lnTo>
                <a:lnTo>
                  <a:pt x="702182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056538" y="3227958"/>
            <a:ext cx="461238" cy="5932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 txBox="1"/>
          <p:nvPr/>
        </p:nvSpPr>
        <p:spPr>
          <a:xfrm>
            <a:off x="903528" y="3948506"/>
            <a:ext cx="12738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Times New Roman"/>
                <a:cs typeface="Times New Roman"/>
              </a:rPr>
              <a:t>User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Interface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903528" y="4143883"/>
            <a:ext cx="90296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Definition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1224788" y="2707970"/>
            <a:ext cx="62103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</a:t>
            </a:r>
            <a:r>
              <a:rPr sz="1400" b="1" spc="-30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400" b="1" spc="-10" dirty="0">
                <a:latin typeface="Times New Roman"/>
                <a:cs typeface="Times New Roman"/>
              </a:rPr>
              <a:t>Expert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1127484" y="2234767"/>
            <a:ext cx="802153" cy="501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593469" y="3100704"/>
            <a:ext cx="389890" cy="214629"/>
          </a:xfrm>
          <a:custGeom>
            <a:avLst/>
            <a:gdLst/>
            <a:ahLst/>
            <a:cxnLst/>
            <a:rect l="l" t="t" r="r" b="b"/>
            <a:pathLst>
              <a:path w="389889" h="214629">
                <a:moveTo>
                  <a:pt x="54482" y="135762"/>
                </a:moveTo>
                <a:lnTo>
                  <a:pt x="0" y="214630"/>
                </a:lnTo>
                <a:lnTo>
                  <a:pt x="95757" y="210820"/>
                </a:lnTo>
                <a:lnTo>
                  <a:pt x="85840" y="192786"/>
                </a:lnTo>
                <a:lnTo>
                  <a:pt x="69468" y="192786"/>
                </a:lnTo>
                <a:lnTo>
                  <a:pt x="55753" y="167640"/>
                </a:lnTo>
                <a:lnTo>
                  <a:pt x="68232" y="160765"/>
                </a:lnTo>
                <a:lnTo>
                  <a:pt x="54482" y="135762"/>
                </a:lnTo>
                <a:close/>
              </a:path>
              <a:path w="389889" h="214629">
                <a:moveTo>
                  <a:pt x="68232" y="160765"/>
                </a:moveTo>
                <a:lnTo>
                  <a:pt x="55753" y="167640"/>
                </a:lnTo>
                <a:lnTo>
                  <a:pt x="69468" y="192786"/>
                </a:lnTo>
                <a:lnTo>
                  <a:pt x="82033" y="185861"/>
                </a:lnTo>
                <a:lnTo>
                  <a:pt x="68232" y="160765"/>
                </a:lnTo>
                <a:close/>
              </a:path>
              <a:path w="389889" h="214629">
                <a:moveTo>
                  <a:pt x="82033" y="185861"/>
                </a:moveTo>
                <a:lnTo>
                  <a:pt x="69468" y="192786"/>
                </a:lnTo>
                <a:lnTo>
                  <a:pt x="85840" y="192786"/>
                </a:lnTo>
                <a:lnTo>
                  <a:pt x="82033" y="185861"/>
                </a:lnTo>
                <a:close/>
              </a:path>
              <a:path w="389889" h="214629">
                <a:moveTo>
                  <a:pt x="307670" y="28855"/>
                </a:moveTo>
                <a:lnTo>
                  <a:pt x="68232" y="160765"/>
                </a:lnTo>
                <a:lnTo>
                  <a:pt x="82033" y="185861"/>
                </a:lnTo>
                <a:lnTo>
                  <a:pt x="321463" y="53904"/>
                </a:lnTo>
                <a:lnTo>
                  <a:pt x="307670" y="28855"/>
                </a:lnTo>
                <a:close/>
              </a:path>
              <a:path w="389889" h="214629">
                <a:moveTo>
                  <a:pt x="374517" y="21971"/>
                </a:moveTo>
                <a:lnTo>
                  <a:pt x="320167" y="21971"/>
                </a:lnTo>
                <a:lnTo>
                  <a:pt x="334010" y="46990"/>
                </a:lnTo>
                <a:lnTo>
                  <a:pt x="321463" y="53904"/>
                </a:lnTo>
                <a:lnTo>
                  <a:pt x="335280" y="78994"/>
                </a:lnTo>
                <a:lnTo>
                  <a:pt x="374517" y="21971"/>
                </a:lnTo>
                <a:close/>
              </a:path>
              <a:path w="389889" h="214629">
                <a:moveTo>
                  <a:pt x="320167" y="21971"/>
                </a:moveTo>
                <a:lnTo>
                  <a:pt x="307670" y="28855"/>
                </a:lnTo>
                <a:lnTo>
                  <a:pt x="321463" y="53904"/>
                </a:lnTo>
                <a:lnTo>
                  <a:pt x="334010" y="46990"/>
                </a:lnTo>
                <a:lnTo>
                  <a:pt x="320167" y="21971"/>
                </a:lnTo>
                <a:close/>
              </a:path>
              <a:path w="389889" h="214629">
                <a:moveTo>
                  <a:pt x="389636" y="0"/>
                </a:moveTo>
                <a:lnTo>
                  <a:pt x="293878" y="3810"/>
                </a:lnTo>
                <a:lnTo>
                  <a:pt x="307670" y="28855"/>
                </a:lnTo>
                <a:lnTo>
                  <a:pt x="320167" y="21971"/>
                </a:lnTo>
                <a:lnTo>
                  <a:pt x="374517" y="21971"/>
                </a:lnTo>
                <a:lnTo>
                  <a:pt x="3896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403063" y="2213356"/>
            <a:ext cx="24765" cy="39370"/>
          </a:xfrm>
          <a:custGeom>
            <a:avLst/>
            <a:gdLst/>
            <a:ahLst/>
            <a:cxnLst/>
            <a:rect l="l" t="t" r="r" b="b"/>
            <a:pathLst>
              <a:path w="24764" h="39369">
                <a:moveTo>
                  <a:pt x="19002" y="0"/>
                </a:moveTo>
                <a:lnTo>
                  <a:pt x="5733" y="0"/>
                </a:lnTo>
                <a:lnTo>
                  <a:pt x="0" y="9138"/>
                </a:lnTo>
                <a:lnTo>
                  <a:pt x="0" y="30176"/>
                </a:lnTo>
                <a:lnTo>
                  <a:pt x="5733" y="39285"/>
                </a:lnTo>
                <a:lnTo>
                  <a:pt x="19002" y="39285"/>
                </a:lnTo>
                <a:lnTo>
                  <a:pt x="24736" y="30176"/>
                </a:lnTo>
                <a:lnTo>
                  <a:pt x="24736" y="9138"/>
                </a:lnTo>
                <a:lnTo>
                  <a:pt x="19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403063" y="2213356"/>
            <a:ext cx="24765" cy="39370"/>
          </a:xfrm>
          <a:custGeom>
            <a:avLst/>
            <a:gdLst/>
            <a:ahLst/>
            <a:cxnLst/>
            <a:rect l="l" t="t" r="r" b="b"/>
            <a:pathLst>
              <a:path w="24764" h="39369">
                <a:moveTo>
                  <a:pt x="0" y="19657"/>
                </a:moveTo>
                <a:lnTo>
                  <a:pt x="0" y="30176"/>
                </a:lnTo>
                <a:lnTo>
                  <a:pt x="5733" y="39285"/>
                </a:lnTo>
                <a:lnTo>
                  <a:pt x="12343" y="39285"/>
                </a:lnTo>
                <a:lnTo>
                  <a:pt x="19002" y="39285"/>
                </a:lnTo>
                <a:lnTo>
                  <a:pt x="24736" y="30176"/>
                </a:lnTo>
                <a:lnTo>
                  <a:pt x="24736" y="19657"/>
                </a:lnTo>
                <a:lnTo>
                  <a:pt x="24736" y="9138"/>
                </a:lnTo>
                <a:lnTo>
                  <a:pt x="19002" y="0"/>
                </a:lnTo>
                <a:lnTo>
                  <a:pt x="12343" y="0"/>
                </a:lnTo>
                <a:lnTo>
                  <a:pt x="5733" y="0"/>
                </a:lnTo>
                <a:lnTo>
                  <a:pt x="0" y="9138"/>
                </a:lnTo>
                <a:lnTo>
                  <a:pt x="0" y="1965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815438" y="2755012"/>
            <a:ext cx="35560" cy="56515"/>
          </a:xfrm>
          <a:custGeom>
            <a:avLst/>
            <a:gdLst/>
            <a:ahLst/>
            <a:cxnLst/>
            <a:rect l="l" t="t" r="r" b="b"/>
            <a:pathLst>
              <a:path w="35560" h="56514">
                <a:moveTo>
                  <a:pt x="0" y="28104"/>
                </a:moveTo>
                <a:lnTo>
                  <a:pt x="1395" y="38972"/>
                </a:lnTo>
                <a:lnTo>
                  <a:pt x="5198" y="47887"/>
                </a:lnTo>
                <a:lnTo>
                  <a:pt x="10829" y="53918"/>
                </a:lnTo>
                <a:lnTo>
                  <a:pt x="17710" y="56136"/>
                </a:lnTo>
                <a:lnTo>
                  <a:pt x="24569" y="53918"/>
                </a:lnTo>
                <a:lnTo>
                  <a:pt x="30203" y="47887"/>
                </a:lnTo>
                <a:lnTo>
                  <a:pt x="34018" y="38972"/>
                </a:lnTo>
                <a:lnTo>
                  <a:pt x="35421" y="28104"/>
                </a:lnTo>
                <a:lnTo>
                  <a:pt x="34018" y="17195"/>
                </a:lnTo>
                <a:lnTo>
                  <a:pt x="30203" y="8258"/>
                </a:lnTo>
                <a:lnTo>
                  <a:pt x="24569" y="2218"/>
                </a:lnTo>
                <a:lnTo>
                  <a:pt x="17710" y="0"/>
                </a:lnTo>
                <a:lnTo>
                  <a:pt x="10829" y="2218"/>
                </a:lnTo>
                <a:lnTo>
                  <a:pt x="5198" y="8258"/>
                </a:lnTo>
                <a:lnTo>
                  <a:pt x="1395" y="17195"/>
                </a:lnTo>
                <a:lnTo>
                  <a:pt x="0" y="281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820749" y="2763475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19006" y="0"/>
                </a:moveTo>
                <a:lnTo>
                  <a:pt x="5737" y="0"/>
                </a:lnTo>
                <a:lnTo>
                  <a:pt x="0" y="9120"/>
                </a:lnTo>
                <a:lnTo>
                  <a:pt x="0" y="30163"/>
                </a:lnTo>
                <a:lnTo>
                  <a:pt x="5737" y="39286"/>
                </a:lnTo>
                <a:lnTo>
                  <a:pt x="19006" y="39286"/>
                </a:lnTo>
                <a:lnTo>
                  <a:pt x="24780" y="30163"/>
                </a:lnTo>
                <a:lnTo>
                  <a:pt x="24780" y="9120"/>
                </a:lnTo>
                <a:lnTo>
                  <a:pt x="19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820749" y="2763475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0" y="19642"/>
                </a:moveTo>
                <a:lnTo>
                  <a:pt x="0" y="30163"/>
                </a:lnTo>
                <a:lnTo>
                  <a:pt x="5737" y="39286"/>
                </a:lnTo>
                <a:lnTo>
                  <a:pt x="12399" y="39286"/>
                </a:lnTo>
                <a:lnTo>
                  <a:pt x="19006" y="39286"/>
                </a:lnTo>
                <a:lnTo>
                  <a:pt x="24780" y="30163"/>
                </a:lnTo>
                <a:lnTo>
                  <a:pt x="24780" y="19642"/>
                </a:lnTo>
                <a:lnTo>
                  <a:pt x="24780" y="9120"/>
                </a:lnTo>
                <a:lnTo>
                  <a:pt x="19006" y="0"/>
                </a:lnTo>
                <a:lnTo>
                  <a:pt x="12399" y="0"/>
                </a:lnTo>
                <a:lnTo>
                  <a:pt x="5737" y="0"/>
                </a:lnTo>
                <a:lnTo>
                  <a:pt x="0" y="9120"/>
                </a:lnTo>
                <a:lnTo>
                  <a:pt x="0" y="196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336669" y="2355805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0" y="75778"/>
                </a:moveTo>
                <a:lnTo>
                  <a:pt x="0" y="84153"/>
                </a:lnTo>
                <a:lnTo>
                  <a:pt x="4438" y="91234"/>
                </a:lnTo>
                <a:lnTo>
                  <a:pt x="9755" y="91234"/>
                </a:lnTo>
                <a:lnTo>
                  <a:pt x="133620" y="91234"/>
                </a:lnTo>
                <a:lnTo>
                  <a:pt x="138937" y="91234"/>
                </a:lnTo>
                <a:lnTo>
                  <a:pt x="143377" y="84153"/>
                </a:lnTo>
                <a:lnTo>
                  <a:pt x="143377" y="75778"/>
                </a:lnTo>
                <a:lnTo>
                  <a:pt x="143377" y="15455"/>
                </a:lnTo>
                <a:lnTo>
                  <a:pt x="143377" y="6993"/>
                </a:lnTo>
                <a:lnTo>
                  <a:pt x="138937" y="0"/>
                </a:lnTo>
                <a:lnTo>
                  <a:pt x="133620" y="0"/>
                </a:lnTo>
                <a:lnTo>
                  <a:pt x="9755" y="0"/>
                </a:lnTo>
                <a:lnTo>
                  <a:pt x="4438" y="0"/>
                </a:lnTo>
                <a:lnTo>
                  <a:pt x="0" y="6993"/>
                </a:lnTo>
                <a:lnTo>
                  <a:pt x="0" y="15455"/>
                </a:lnTo>
                <a:lnTo>
                  <a:pt x="0" y="75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385771" y="2378165"/>
            <a:ext cx="45085" cy="19050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0" y="18982"/>
                </a:moveTo>
                <a:lnTo>
                  <a:pt x="44664" y="18982"/>
                </a:lnTo>
                <a:lnTo>
                  <a:pt x="44664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 txBox="1"/>
          <p:nvPr/>
        </p:nvSpPr>
        <p:spPr>
          <a:xfrm>
            <a:off x="4373071" y="2363435"/>
            <a:ext cx="7048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Openning</a:t>
            </a:r>
            <a:endParaRPr sz="100">
              <a:latin typeface="Arial"/>
              <a:cs typeface="Arial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4839349" y="2265981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0" y="75778"/>
                </a:moveTo>
                <a:lnTo>
                  <a:pt x="0" y="84241"/>
                </a:lnTo>
                <a:lnTo>
                  <a:pt x="4386" y="91234"/>
                </a:lnTo>
                <a:lnTo>
                  <a:pt x="9697" y="91234"/>
                </a:lnTo>
                <a:lnTo>
                  <a:pt x="133618" y="91234"/>
                </a:lnTo>
                <a:lnTo>
                  <a:pt x="138930" y="91234"/>
                </a:lnTo>
                <a:lnTo>
                  <a:pt x="143316" y="84241"/>
                </a:lnTo>
                <a:lnTo>
                  <a:pt x="143316" y="75778"/>
                </a:lnTo>
                <a:lnTo>
                  <a:pt x="143316" y="15426"/>
                </a:lnTo>
                <a:lnTo>
                  <a:pt x="143316" y="7051"/>
                </a:lnTo>
                <a:lnTo>
                  <a:pt x="138930" y="0"/>
                </a:lnTo>
                <a:lnTo>
                  <a:pt x="133618" y="0"/>
                </a:lnTo>
                <a:lnTo>
                  <a:pt x="9697" y="0"/>
                </a:lnTo>
                <a:lnTo>
                  <a:pt x="4386" y="0"/>
                </a:lnTo>
                <a:lnTo>
                  <a:pt x="0" y="7051"/>
                </a:lnTo>
                <a:lnTo>
                  <a:pt x="0" y="15426"/>
                </a:lnTo>
                <a:lnTo>
                  <a:pt x="0" y="75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895110" y="2288400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8982"/>
                </a:moveTo>
                <a:lnTo>
                  <a:pt x="33151" y="18982"/>
                </a:lnTo>
                <a:lnTo>
                  <a:pt x="33151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 txBox="1"/>
          <p:nvPr/>
        </p:nvSpPr>
        <p:spPr>
          <a:xfrm>
            <a:off x="4882410" y="2273699"/>
            <a:ext cx="5905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W</a:t>
            </a:r>
            <a:r>
              <a:rPr sz="100" spc="-10" dirty="0">
                <a:latin typeface="Arial"/>
                <a:cs typeface="Arial"/>
              </a:rPr>
              <a:t>ri</a:t>
            </a:r>
            <a:r>
              <a:rPr sz="100" spc="-5" dirty="0">
                <a:latin typeface="Arial"/>
                <a:cs typeface="Arial"/>
              </a:rPr>
              <a:t>t</a:t>
            </a:r>
            <a:r>
              <a:rPr sz="100" spc="-10" dirty="0">
                <a:latin typeface="Arial"/>
                <a:cs typeface="Arial"/>
              </a:rPr>
              <a:t>i</a:t>
            </a:r>
            <a:r>
              <a:rPr sz="100" spc="-15" dirty="0">
                <a:latin typeface="Arial"/>
                <a:cs typeface="Arial"/>
              </a:rPr>
              <a:t>n</a:t>
            </a:r>
            <a:r>
              <a:rPr sz="100" spc="-10" dirty="0">
                <a:latin typeface="Arial"/>
                <a:cs typeface="Arial"/>
              </a:rPr>
              <a:t>g</a:t>
            </a:r>
            <a:endParaRPr sz="100">
              <a:latin typeface="Arial"/>
              <a:cs typeface="Arial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4449946" y="2557834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0" y="75781"/>
                </a:moveTo>
                <a:lnTo>
                  <a:pt x="0" y="84244"/>
                </a:lnTo>
                <a:lnTo>
                  <a:pt x="4437" y="91231"/>
                </a:lnTo>
                <a:lnTo>
                  <a:pt x="9708" y="91231"/>
                </a:lnTo>
                <a:lnTo>
                  <a:pt x="133620" y="91231"/>
                </a:lnTo>
                <a:lnTo>
                  <a:pt x="138931" y="91231"/>
                </a:lnTo>
                <a:lnTo>
                  <a:pt x="143373" y="84244"/>
                </a:lnTo>
                <a:lnTo>
                  <a:pt x="143373" y="75781"/>
                </a:lnTo>
                <a:lnTo>
                  <a:pt x="143373" y="15452"/>
                </a:lnTo>
                <a:lnTo>
                  <a:pt x="143373" y="7063"/>
                </a:lnTo>
                <a:lnTo>
                  <a:pt x="138931" y="0"/>
                </a:lnTo>
                <a:lnTo>
                  <a:pt x="133620" y="0"/>
                </a:lnTo>
                <a:lnTo>
                  <a:pt x="9708" y="0"/>
                </a:lnTo>
                <a:lnTo>
                  <a:pt x="4437" y="0"/>
                </a:lnTo>
                <a:lnTo>
                  <a:pt x="0" y="7063"/>
                </a:lnTo>
                <a:lnTo>
                  <a:pt x="0" y="15452"/>
                </a:lnTo>
                <a:lnTo>
                  <a:pt x="0" y="757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502607" y="2580276"/>
            <a:ext cx="37465" cy="19050"/>
          </a:xfrm>
          <a:custGeom>
            <a:avLst/>
            <a:gdLst/>
            <a:ahLst/>
            <a:cxnLst/>
            <a:rect l="l" t="t" r="r" b="b"/>
            <a:pathLst>
              <a:path w="37464" h="19050">
                <a:moveTo>
                  <a:pt x="0" y="18982"/>
                </a:moveTo>
                <a:lnTo>
                  <a:pt x="37172" y="18982"/>
                </a:lnTo>
                <a:lnTo>
                  <a:pt x="37172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4489907" y="2565552"/>
            <a:ext cx="6286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5" dirty="0">
                <a:latin typeface="Arial"/>
                <a:cs typeface="Arial"/>
              </a:rPr>
              <a:t>Read</a:t>
            </a:r>
            <a:r>
              <a:rPr sz="100" spc="-10" dirty="0">
                <a:latin typeface="Arial"/>
                <a:cs typeface="Arial"/>
              </a:rPr>
              <a:t>i</a:t>
            </a:r>
            <a:r>
              <a:rPr sz="100" spc="-15" dirty="0">
                <a:latin typeface="Arial"/>
                <a:cs typeface="Arial"/>
              </a:rPr>
              <a:t>n</a:t>
            </a:r>
            <a:r>
              <a:rPr sz="100" spc="-10" dirty="0">
                <a:latin typeface="Arial"/>
                <a:cs typeface="Arial"/>
              </a:rPr>
              <a:t>g</a:t>
            </a:r>
            <a:endParaRPr sz="100">
              <a:latin typeface="Arial"/>
              <a:cs typeface="Arial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4726069" y="2546651"/>
            <a:ext cx="143510" cy="91440"/>
          </a:xfrm>
          <a:custGeom>
            <a:avLst/>
            <a:gdLst/>
            <a:ahLst/>
            <a:cxnLst/>
            <a:rect l="l" t="t" r="r" b="b"/>
            <a:pathLst>
              <a:path w="143510" h="91439">
                <a:moveTo>
                  <a:pt x="0" y="75781"/>
                </a:moveTo>
                <a:lnTo>
                  <a:pt x="0" y="84170"/>
                </a:lnTo>
                <a:lnTo>
                  <a:pt x="4386" y="91231"/>
                </a:lnTo>
                <a:lnTo>
                  <a:pt x="9697" y="91231"/>
                </a:lnTo>
                <a:lnTo>
                  <a:pt x="133618" y="91231"/>
                </a:lnTo>
                <a:lnTo>
                  <a:pt x="138930" y="91231"/>
                </a:lnTo>
                <a:lnTo>
                  <a:pt x="143334" y="84170"/>
                </a:lnTo>
                <a:lnTo>
                  <a:pt x="143334" y="75781"/>
                </a:lnTo>
                <a:lnTo>
                  <a:pt x="143334" y="15452"/>
                </a:lnTo>
                <a:lnTo>
                  <a:pt x="143334" y="6990"/>
                </a:lnTo>
                <a:lnTo>
                  <a:pt x="138930" y="0"/>
                </a:lnTo>
                <a:lnTo>
                  <a:pt x="133618" y="0"/>
                </a:lnTo>
                <a:lnTo>
                  <a:pt x="9697" y="0"/>
                </a:lnTo>
                <a:lnTo>
                  <a:pt x="4386" y="0"/>
                </a:lnTo>
                <a:lnTo>
                  <a:pt x="0" y="6990"/>
                </a:lnTo>
                <a:lnTo>
                  <a:pt x="0" y="15452"/>
                </a:lnTo>
                <a:lnTo>
                  <a:pt x="0" y="757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780905" y="2569020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8982"/>
                </a:moveTo>
                <a:lnTo>
                  <a:pt x="33151" y="18982"/>
                </a:lnTo>
                <a:lnTo>
                  <a:pt x="33151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 txBox="1"/>
          <p:nvPr/>
        </p:nvSpPr>
        <p:spPr>
          <a:xfrm>
            <a:off x="4768205" y="2554296"/>
            <a:ext cx="5905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C</a:t>
            </a:r>
            <a:r>
              <a:rPr sz="100" spc="-10" dirty="0">
                <a:latin typeface="Arial"/>
                <a:cs typeface="Arial"/>
              </a:rPr>
              <a:t>l</a:t>
            </a:r>
            <a:r>
              <a:rPr sz="100" spc="-15" dirty="0">
                <a:latin typeface="Arial"/>
                <a:cs typeface="Arial"/>
              </a:rPr>
              <a:t>o</a:t>
            </a:r>
            <a:r>
              <a:rPr sz="100" spc="-10" dirty="0">
                <a:latin typeface="Arial"/>
                <a:cs typeface="Arial"/>
              </a:rPr>
              <a:t>s</a:t>
            </a:r>
            <a:r>
              <a:rPr sz="100" spc="-15" dirty="0">
                <a:latin typeface="Arial"/>
                <a:cs typeface="Arial"/>
              </a:rPr>
              <a:t>in</a:t>
            </a:r>
            <a:r>
              <a:rPr sz="100" spc="-10" dirty="0">
                <a:latin typeface="Arial"/>
                <a:cs typeface="Arial"/>
              </a:rPr>
              <a:t>g</a:t>
            </a:r>
            <a:endParaRPr sz="100">
              <a:latin typeface="Arial"/>
              <a:cs typeface="Arial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4411939" y="2256931"/>
            <a:ext cx="4445" cy="99695"/>
          </a:xfrm>
          <a:custGeom>
            <a:avLst/>
            <a:gdLst/>
            <a:ahLst/>
            <a:cxnLst/>
            <a:rect l="l" t="t" r="r" b="b"/>
            <a:pathLst>
              <a:path w="4445" h="99694">
                <a:moveTo>
                  <a:pt x="4393" y="0"/>
                </a:moveTo>
                <a:lnTo>
                  <a:pt x="0" y="996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411016" y="2331241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0" y="24564"/>
                </a:moveTo>
                <a:lnTo>
                  <a:pt x="79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405699" y="2329831"/>
            <a:ext cx="5715" cy="26034"/>
          </a:xfrm>
          <a:custGeom>
            <a:avLst/>
            <a:gdLst/>
            <a:ahLst/>
            <a:cxnLst/>
            <a:rect l="l" t="t" r="r" b="b"/>
            <a:pathLst>
              <a:path w="5714" h="26035">
                <a:moveTo>
                  <a:pt x="5316" y="2597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87152" y="2162230"/>
            <a:ext cx="49530" cy="104139"/>
          </a:xfrm>
          <a:custGeom>
            <a:avLst/>
            <a:gdLst/>
            <a:ahLst/>
            <a:cxnLst/>
            <a:rect l="l" t="t" r="r" b="b"/>
            <a:pathLst>
              <a:path w="49529" h="104139">
                <a:moveTo>
                  <a:pt x="48228" y="102429"/>
                </a:moveTo>
                <a:lnTo>
                  <a:pt x="48691" y="96082"/>
                </a:lnTo>
                <a:lnTo>
                  <a:pt x="49098" y="89089"/>
                </a:lnTo>
                <a:lnTo>
                  <a:pt x="49098" y="82772"/>
                </a:lnTo>
                <a:lnTo>
                  <a:pt x="47164" y="50315"/>
                </a:lnTo>
                <a:lnTo>
                  <a:pt x="41915" y="24031"/>
                </a:lnTo>
                <a:lnTo>
                  <a:pt x="34178" y="6425"/>
                </a:lnTo>
                <a:lnTo>
                  <a:pt x="24780" y="0"/>
                </a:lnTo>
                <a:lnTo>
                  <a:pt x="15187" y="6425"/>
                </a:lnTo>
                <a:lnTo>
                  <a:pt x="7472" y="24031"/>
                </a:lnTo>
                <a:lnTo>
                  <a:pt x="2331" y="50315"/>
                </a:lnTo>
                <a:lnTo>
                  <a:pt x="462" y="82772"/>
                </a:lnTo>
                <a:lnTo>
                  <a:pt x="0" y="89765"/>
                </a:lnTo>
                <a:lnTo>
                  <a:pt x="462" y="96817"/>
                </a:lnTo>
                <a:lnTo>
                  <a:pt x="869" y="1038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932734" y="2242210"/>
            <a:ext cx="10795" cy="25400"/>
          </a:xfrm>
          <a:custGeom>
            <a:avLst/>
            <a:gdLst/>
            <a:ahLst/>
            <a:cxnLst/>
            <a:rect l="l" t="t" r="r" b="b"/>
            <a:pathLst>
              <a:path w="10795" h="25400">
                <a:moveTo>
                  <a:pt x="10641" y="0"/>
                </a:moveTo>
                <a:lnTo>
                  <a:pt x="0" y="0"/>
                </a:lnTo>
                <a:lnTo>
                  <a:pt x="5329" y="25240"/>
                </a:lnTo>
                <a:lnTo>
                  <a:pt x="106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932734" y="2242210"/>
            <a:ext cx="10795" cy="25400"/>
          </a:xfrm>
          <a:custGeom>
            <a:avLst/>
            <a:gdLst/>
            <a:ahLst/>
            <a:cxnLst/>
            <a:rect l="l" t="t" r="r" b="b"/>
            <a:pathLst>
              <a:path w="10795" h="25400">
                <a:moveTo>
                  <a:pt x="5329" y="25240"/>
                </a:moveTo>
                <a:lnTo>
                  <a:pt x="10641" y="0"/>
                </a:lnTo>
                <a:lnTo>
                  <a:pt x="0" y="0"/>
                </a:lnTo>
                <a:lnTo>
                  <a:pt x="5329" y="252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07943" y="2642152"/>
            <a:ext cx="21590" cy="113664"/>
          </a:xfrm>
          <a:custGeom>
            <a:avLst/>
            <a:gdLst/>
            <a:ahLst/>
            <a:cxnLst/>
            <a:rect l="l" t="t" r="r" b="b"/>
            <a:pathLst>
              <a:path w="21589" h="113664">
                <a:moveTo>
                  <a:pt x="0" y="0"/>
                </a:moveTo>
                <a:lnTo>
                  <a:pt x="21227" y="1136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828245" y="2727642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4" h="27939">
                <a:moveTo>
                  <a:pt x="897" y="-651"/>
                </a:moveTo>
                <a:lnTo>
                  <a:pt x="897" y="280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817659" y="2733307"/>
            <a:ext cx="10795" cy="22225"/>
          </a:xfrm>
          <a:custGeom>
            <a:avLst/>
            <a:gdLst/>
            <a:ahLst/>
            <a:cxnLst/>
            <a:rect l="l" t="t" r="r" b="b"/>
            <a:pathLst>
              <a:path w="10795" h="22225">
                <a:moveTo>
                  <a:pt x="10585" y="217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596003" y="2597933"/>
            <a:ext cx="130810" cy="5080"/>
          </a:xfrm>
          <a:custGeom>
            <a:avLst/>
            <a:gdLst/>
            <a:ahLst/>
            <a:cxnLst/>
            <a:rect l="l" t="t" r="r" b="b"/>
            <a:pathLst>
              <a:path w="130810" h="5080">
                <a:moveTo>
                  <a:pt x="0" y="4930"/>
                </a:moveTo>
                <a:lnTo>
                  <a:pt x="130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0116" y="2596461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30">
                <a:moveTo>
                  <a:pt x="15952" y="0"/>
                </a:moveTo>
                <a:lnTo>
                  <a:pt x="0" y="112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710116" y="2586603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5952" y="98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818121" y="2361476"/>
            <a:ext cx="76200" cy="186055"/>
          </a:xfrm>
          <a:custGeom>
            <a:avLst/>
            <a:gdLst/>
            <a:ahLst/>
            <a:cxnLst/>
            <a:rect l="l" t="t" r="r" b="b"/>
            <a:pathLst>
              <a:path w="76200" h="186055">
                <a:moveTo>
                  <a:pt x="75692" y="0"/>
                </a:moveTo>
                <a:lnTo>
                  <a:pt x="0" y="1859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17196" y="2531202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0" y="15449"/>
                </a:moveTo>
                <a:lnTo>
                  <a:pt x="141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17196" y="2519939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1341" y="-656"/>
                </a:moveTo>
                <a:lnTo>
                  <a:pt x="1341" y="27368"/>
                </a:lnTo>
              </a:path>
            </a:pathLst>
          </a:custGeom>
          <a:ln w="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482727" y="2327098"/>
            <a:ext cx="357505" cy="64135"/>
          </a:xfrm>
          <a:custGeom>
            <a:avLst/>
            <a:gdLst/>
            <a:ahLst/>
            <a:cxnLst/>
            <a:rect l="l" t="t" r="r" b="b"/>
            <a:pathLst>
              <a:path w="357504" h="64135">
                <a:moveTo>
                  <a:pt x="0" y="63878"/>
                </a:moveTo>
                <a:lnTo>
                  <a:pt x="3570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824266" y="2325629"/>
            <a:ext cx="15240" cy="13335"/>
          </a:xfrm>
          <a:custGeom>
            <a:avLst/>
            <a:gdLst/>
            <a:ahLst/>
            <a:cxnLst/>
            <a:rect l="l" t="t" r="r" b="b"/>
            <a:pathLst>
              <a:path w="15239" h="13335">
                <a:moveTo>
                  <a:pt x="15082" y="0"/>
                </a:moveTo>
                <a:lnTo>
                  <a:pt x="0" y="13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822507" y="2317901"/>
            <a:ext cx="17145" cy="8255"/>
          </a:xfrm>
          <a:custGeom>
            <a:avLst/>
            <a:gdLst/>
            <a:ahLst/>
            <a:cxnLst/>
            <a:rect l="l" t="t" r="r" b="b"/>
            <a:pathLst>
              <a:path w="17145" h="8255">
                <a:moveTo>
                  <a:pt x="16841" y="77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36261" y="2451300"/>
            <a:ext cx="60325" cy="107950"/>
          </a:xfrm>
          <a:custGeom>
            <a:avLst/>
            <a:gdLst/>
            <a:ahLst/>
            <a:cxnLst/>
            <a:rect l="l" t="t" r="r" b="b"/>
            <a:pathLst>
              <a:path w="60325" h="107950">
                <a:moveTo>
                  <a:pt x="0" y="0"/>
                </a:moveTo>
                <a:lnTo>
                  <a:pt x="60198" y="1073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490217" y="2531939"/>
            <a:ext cx="6350" cy="26034"/>
          </a:xfrm>
          <a:custGeom>
            <a:avLst/>
            <a:gdLst/>
            <a:ahLst/>
            <a:cxnLst/>
            <a:rect l="l" t="t" r="r" b="b"/>
            <a:pathLst>
              <a:path w="6350" h="26035">
                <a:moveTo>
                  <a:pt x="5733" y="258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480461" y="2545917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15490" y="119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575147" y="230629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257" y="0"/>
                </a:lnTo>
              </a:path>
            </a:pathLst>
          </a:custGeom>
          <a:ln w="18982">
            <a:solidFill>
              <a:srgbClr val="EFE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31795" y="2315785"/>
            <a:ext cx="45085" cy="19050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0" y="18982"/>
                </a:moveTo>
                <a:lnTo>
                  <a:pt x="44664" y="18982"/>
                </a:lnTo>
                <a:lnTo>
                  <a:pt x="44664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 txBox="1"/>
          <p:nvPr/>
        </p:nvSpPr>
        <p:spPr>
          <a:xfrm>
            <a:off x="4562447" y="2282073"/>
            <a:ext cx="183515" cy="6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9215" marR="5080" indent="-57150">
              <a:lnSpc>
                <a:spcPct val="124500"/>
              </a:lnSpc>
            </a:pPr>
            <a:r>
              <a:rPr sz="100" spc="-15" dirty="0">
                <a:latin typeface="Arial"/>
                <a:cs typeface="Arial"/>
              </a:rPr>
              <a:t>add </a:t>
            </a:r>
            <a:r>
              <a:rPr sz="100" spc="-10" dirty="0">
                <a:latin typeface="Arial"/>
                <a:cs typeface="Arial"/>
              </a:rPr>
              <a:t>file </a:t>
            </a:r>
            <a:r>
              <a:rPr sz="100" spc="-5" dirty="0">
                <a:latin typeface="Arial"/>
                <a:cs typeface="Arial"/>
              </a:rPr>
              <a:t>[ </a:t>
            </a:r>
            <a:r>
              <a:rPr sz="100" spc="-10" dirty="0">
                <a:latin typeface="Arial"/>
                <a:cs typeface="Arial"/>
              </a:rPr>
              <a:t>numberOffile= </a:t>
            </a:r>
            <a:r>
              <a:rPr sz="100" spc="-15" dirty="0">
                <a:latin typeface="Arial"/>
                <a:cs typeface="Arial"/>
              </a:rPr>
              <a:t>=MAX </a:t>
            </a:r>
            <a:r>
              <a:rPr sz="100" spc="-5" dirty="0">
                <a:latin typeface="Arial"/>
                <a:cs typeface="Arial"/>
              </a:rPr>
              <a:t>] /  </a:t>
            </a:r>
            <a:r>
              <a:rPr sz="100" spc="-10" dirty="0">
                <a:latin typeface="Arial"/>
                <a:cs typeface="Arial"/>
              </a:rPr>
              <a:t>flag OFF</a:t>
            </a:r>
            <a:endParaRPr sz="100"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4894647" y="2110133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8982"/>
                </a:moveTo>
                <a:lnTo>
                  <a:pt x="33151" y="18982"/>
                </a:lnTo>
                <a:lnTo>
                  <a:pt x="33151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51267" y="2461025"/>
            <a:ext cx="41275" cy="19050"/>
          </a:xfrm>
          <a:custGeom>
            <a:avLst/>
            <a:gdLst/>
            <a:ahLst/>
            <a:cxnLst/>
            <a:rect l="l" t="t" r="r" b="b"/>
            <a:pathLst>
              <a:path w="41275" h="19050">
                <a:moveTo>
                  <a:pt x="0" y="18982"/>
                </a:moveTo>
                <a:lnTo>
                  <a:pt x="40687" y="18982"/>
                </a:lnTo>
                <a:lnTo>
                  <a:pt x="40687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4838567" y="2446295"/>
            <a:ext cx="6667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"/>
                <a:cs typeface="Arial"/>
              </a:rPr>
              <a:t>close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file</a:t>
            </a:r>
            <a:endParaRPr sz="100">
              <a:latin typeface="Arial"/>
              <a:cs typeface="Arial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4639790" y="2559232"/>
            <a:ext cx="41275" cy="19050"/>
          </a:xfrm>
          <a:custGeom>
            <a:avLst/>
            <a:gdLst/>
            <a:ahLst/>
            <a:cxnLst/>
            <a:rect l="l" t="t" r="r" b="b"/>
            <a:pathLst>
              <a:path w="41275" h="19050">
                <a:moveTo>
                  <a:pt x="0" y="18982"/>
                </a:moveTo>
                <a:lnTo>
                  <a:pt x="40687" y="18982"/>
                </a:lnTo>
                <a:lnTo>
                  <a:pt x="40687" y="0"/>
                </a:lnTo>
                <a:lnTo>
                  <a:pt x="0" y="0"/>
                </a:lnTo>
                <a:lnTo>
                  <a:pt x="0" y="18982"/>
                </a:lnTo>
                <a:close/>
              </a:path>
            </a:pathLst>
          </a:custGeom>
          <a:solidFill>
            <a:srgbClr val="EF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 txBox="1"/>
          <p:nvPr/>
        </p:nvSpPr>
        <p:spPr>
          <a:xfrm>
            <a:off x="4627090" y="2544511"/>
            <a:ext cx="66675" cy="4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10" dirty="0">
                <a:latin typeface="Arial"/>
                <a:cs typeface="Arial"/>
              </a:rPr>
              <a:t>close</a:t>
            </a:r>
            <a:r>
              <a:rPr sz="100" spc="-20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file</a:t>
            </a:r>
            <a:endParaRPr sz="100">
              <a:latin typeface="Arial"/>
              <a:cs typeface="Arial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2031110" y="3137789"/>
            <a:ext cx="191135" cy="1569720"/>
          </a:xfrm>
          <a:custGeom>
            <a:avLst/>
            <a:gdLst/>
            <a:ahLst/>
            <a:cxnLst/>
            <a:rect l="l" t="t" r="r" b="b"/>
            <a:pathLst>
              <a:path w="191135" h="1569720">
                <a:moveTo>
                  <a:pt x="137238" y="1493718"/>
                </a:moveTo>
                <a:lnTo>
                  <a:pt x="110362" y="1503553"/>
                </a:lnTo>
                <a:lnTo>
                  <a:pt x="179958" y="1569339"/>
                </a:lnTo>
                <a:lnTo>
                  <a:pt x="187094" y="1507109"/>
                </a:lnTo>
                <a:lnTo>
                  <a:pt x="142112" y="1507109"/>
                </a:lnTo>
                <a:lnTo>
                  <a:pt x="137238" y="1493718"/>
                </a:lnTo>
                <a:close/>
              </a:path>
              <a:path w="191135" h="1569720">
                <a:moveTo>
                  <a:pt x="164030" y="1483914"/>
                </a:moveTo>
                <a:lnTo>
                  <a:pt x="137238" y="1493718"/>
                </a:lnTo>
                <a:lnTo>
                  <a:pt x="142112" y="1507109"/>
                </a:lnTo>
                <a:lnTo>
                  <a:pt x="168909" y="1497457"/>
                </a:lnTo>
                <a:lnTo>
                  <a:pt x="164030" y="1483914"/>
                </a:lnTo>
                <a:close/>
              </a:path>
              <a:path w="191135" h="1569720">
                <a:moveTo>
                  <a:pt x="190881" y="1474089"/>
                </a:moveTo>
                <a:lnTo>
                  <a:pt x="164030" y="1483914"/>
                </a:lnTo>
                <a:lnTo>
                  <a:pt x="168909" y="1497457"/>
                </a:lnTo>
                <a:lnTo>
                  <a:pt x="142112" y="1507109"/>
                </a:lnTo>
                <a:lnTo>
                  <a:pt x="187094" y="1507109"/>
                </a:lnTo>
                <a:lnTo>
                  <a:pt x="190881" y="1474089"/>
                </a:lnTo>
                <a:close/>
              </a:path>
              <a:path w="191135" h="1569720">
                <a:moveTo>
                  <a:pt x="31752" y="83528"/>
                </a:moveTo>
                <a:lnTo>
                  <a:pt x="26288" y="130556"/>
                </a:lnTo>
                <a:lnTo>
                  <a:pt x="19303" y="197103"/>
                </a:lnTo>
                <a:lnTo>
                  <a:pt x="12953" y="264287"/>
                </a:lnTo>
                <a:lnTo>
                  <a:pt x="7619" y="331977"/>
                </a:lnTo>
                <a:lnTo>
                  <a:pt x="3556" y="400685"/>
                </a:lnTo>
                <a:lnTo>
                  <a:pt x="1015" y="470281"/>
                </a:lnTo>
                <a:lnTo>
                  <a:pt x="0" y="541019"/>
                </a:lnTo>
                <a:lnTo>
                  <a:pt x="126" y="577342"/>
                </a:lnTo>
                <a:lnTo>
                  <a:pt x="1396" y="652144"/>
                </a:lnTo>
                <a:lnTo>
                  <a:pt x="2539" y="690499"/>
                </a:lnTo>
                <a:lnTo>
                  <a:pt x="5841" y="768223"/>
                </a:lnTo>
                <a:lnTo>
                  <a:pt x="10413" y="846455"/>
                </a:lnTo>
                <a:lnTo>
                  <a:pt x="16256" y="923798"/>
                </a:lnTo>
                <a:lnTo>
                  <a:pt x="19684" y="961898"/>
                </a:lnTo>
                <a:lnTo>
                  <a:pt x="27431" y="1035685"/>
                </a:lnTo>
                <a:lnTo>
                  <a:pt x="36575" y="1105535"/>
                </a:lnTo>
                <a:lnTo>
                  <a:pt x="47116" y="1170559"/>
                </a:lnTo>
                <a:lnTo>
                  <a:pt x="59308" y="1231773"/>
                </a:lnTo>
                <a:lnTo>
                  <a:pt x="73151" y="1289939"/>
                </a:lnTo>
                <a:lnTo>
                  <a:pt x="88391" y="1345311"/>
                </a:lnTo>
                <a:lnTo>
                  <a:pt x="113030" y="1424432"/>
                </a:lnTo>
                <a:lnTo>
                  <a:pt x="130556" y="1475359"/>
                </a:lnTo>
                <a:lnTo>
                  <a:pt x="137238" y="1493718"/>
                </a:lnTo>
                <a:lnTo>
                  <a:pt x="164030" y="1483914"/>
                </a:lnTo>
                <a:lnTo>
                  <a:pt x="157606" y="1466088"/>
                </a:lnTo>
                <a:lnTo>
                  <a:pt x="140334" y="1415796"/>
                </a:lnTo>
                <a:lnTo>
                  <a:pt x="123825" y="1363980"/>
                </a:lnTo>
                <a:lnTo>
                  <a:pt x="108203" y="1310640"/>
                </a:lnTo>
                <a:lnTo>
                  <a:pt x="93980" y="1254760"/>
                </a:lnTo>
                <a:lnTo>
                  <a:pt x="81025" y="1196213"/>
                </a:lnTo>
                <a:lnTo>
                  <a:pt x="69850" y="1134237"/>
                </a:lnTo>
                <a:lnTo>
                  <a:pt x="60197" y="1067689"/>
                </a:lnTo>
                <a:lnTo>
                  <a:pt x="51815" y="996315"/>
                </a:lnTo>
                <a:lnTo>
                  <a:pt x="44703" y="921638"/>
                </a:lnTo>
                <a:lnTo>
                  <a:pt x="38988" y="844677"/>
                </a:lnTo>
                <a:lnTo>
                  <a:pt x="34416" y="767080"/>
                </a:lnTo>
                <a:lnTo>
                  <a:pt x="31114" y="689610"/>
                </a:lnTo>
                <a:lnTo>
                  <a:pt x="29971" y="651510"/>
                </a:lnTo>
                <a:lnTo>
                  <a:pt x="28701" y="577215"/>
                </a:lnTo>
                <a:lnTo>
                  <a:pt x="28579" y="541019"/>
                </a:lnTo>
                <a:lnTo>
                  <a:pt x="29463" y="471424"/>
                </a:lnTo>
                <a:lnTo>
                  <a:pt x="32131" y="402336"/>
                </a:lnTo>
                <a:lnTo>
                  <a:pt x="36194" y="334263"/>
                </a:lnTo>
                <a:lnTo>
                  <a:pt x="41528" y="266953"/>
                </a:lnTo>
                <a:lnTo>
                  <a:pt x="47751" y="200151"/>
                </a:lnTo>
                <a:lnTo>
                  <a:pt x="54737" y="133731"/>
                </a:lnTo>
                <a:lnTo>
                  <a:pt x="60105" y="86782"/>
                </a:lnTo>
                <a:lnTo>
                  <a:pt x="31752" y="83528"/>
                </a:lnTo>
                <a:close/>
              </a:path>
              <a:path w="191135" h="1569720">
                <a:moveTo>
                  <a:pt x="80986" y="69341"/>
                </a:moveTo>
                <a:lnTo>
                  <a:pt x="33400" y="69341"/>
                </a:lnTo>
                <a:lnTo>
                  <a:pt x="61721" y="72644"/>
                </a:lnTo>
                <a:lnTo>
                  <a:pt x="60105" y="86782"/>
                </a:lnTo>
                <a:lnTo>
                  <a:pt x="88518" y="90043"/>
                </a:lnTo>
                <a:lnTo>
                  <a:pt x="80986" y="69341"/>
                </a:lnTo>
                <a:close/>
              </a:path>
              <a:path w="191135" h="1569720">
                <a:moveTo>
                  <a:pt x="33400" y="69341"/>
                </a:moveTo>
                <a:lnTo>
                  <a:pt x="31752" y="83528"/>
                </a:lnTo>
                <a:lnTo>
                  <a:pt x="60105" y="86782"/>
                </a:lnTo>
                <a:lnTo>
                  <a:pt x="61721" y="72644"/>
                </a:lnTo>
                <a:lnTo>
                  <a:pt x="33400" y="69341"/>
                </a:lnTo>
                <a:close/>
              </a:path>
              <a:path w="191135" h="1569720">
                <a:moveTo>
                  <a:pt x="55752" y="0"/>
                </a:moveTo>
                <a:lnTo>
                  <a:pt x="3301" y="80263"/>
                </a:lnTo>
                <a:lnTo>
                  <a:pt x="31752" y="83528"/>
                </a:lnTo>
                <a:lnTo>
                  <a:pt x="33400" y="69341"/>
                </a:lnTo>
                <a:lnTo>
                  <a:pt x="80986" y="69341"/>
                </a:lnTo>
                <a:lnTo>
                  <a:pt x="55752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918460" y="3778122"/>
            <a:ext cx="582295" cy="1191260"/>
          </a:xfrm>
          <a:custGeom>
            <a:avLst/>
            <a:gdLst/>
            <a:ahLst/>
            <a:cxnLst/>
            <a:rect l="l" t="t" r="r" b="b"/>
            <a:pathLst>
              <a:path w="582295" h="1191260">
                <a:moveTo>
                  <a:pt x="46100" y="1106804"/>
                </a:moveTo>
                <a:lnTo>
                  <a:pt x="0" y="1190878"/>
                </a:lnTo>
                <a:lnTo>
                  <a:pt x="94868" y="1177289"/>
                </a:lnTo>
                <a:lnTo>
                  <a:pt x="84236" y="1161922"/>
                </a:lnTo>
                <a:lnTo>
                  <a:pt x="66928" y="1161922"/>
                </a:lnTo>
                <a:lnTo>
                  <a:pt x="50545" y="1138554"/>
                </a:lnTo>
                <a:lnTo>
                  <a:pt x="62371" y="1130320"/>
                </a:lnTo>
                <a:lnTo>
                  <a:pt x="46100" y="1106804"/>
                </a:lnTo>
                <a:close/>
              </a:path>
              <a:path w="582295" h="1191260">
                <a:moveTo>
                  <a:pt x="62371" y="1130320"/>
                </a:moveTo>
                <a:lnTo>
                  <a:pt x="50545" y="1138554"/>
                </a:lnTo>
                <a:lnTo>
                  <a:pt x="66928" y="1161922"/>
                </a:lnTo>
                <a:lnTo>
                  <a:pt x="78615" y="1153798"/>
                </a:lnTo>
                <a:lnTo>
                  <a:pt x="62371" y="1130320"/>
                </a:lnTo>
                <a:close/>
              </a:path>
              <a:path w="582295" h="1191260">
                <a:moveTo>
                  <a:pt x="78615" y="1153798"/>
                </a:moveTo>
                <a:lnTo>
                  <a:pt x="66928" y="1161922"/>
                </a:lnTo>
                <a:lnTo>
                  <a:pt x="84236" y="1161922"/>
                </a:lnTo>
                <a:lnTo>
                  <a:pt x="78615" y="1153798"/>
                </a:lnTo>
                <a:close/>
              </a:path>
              <a:path w="582295" h="1191260">
                <a:moveTo>
                  <a:pt x="525041" y="85427"/>
                </a:moveTo>
                <a:lnTo>
                  <a:pt x="524458" y="100583"/>
                </a:lnTo>
                <a:lnTo>
                  <a:pt x="523844" y="114300"/>
                </a:lnTo>
                <a:lnTo>
                  <a:pt x="523333" y="129031"/>
                </a:lnTo>
                <a:lnTo>
                  <a:pt x="522823" y="144525"/>
                </a:lnTo>
                <a:lnTo>
                  <a:pt x="522193" y="160781"/>
                </a:lnTo>
                <a:lnTo>
                  <a:pt x="521683" y="177545"/>
                </a:lnTo>
                <a:lnTo>
                  <a:pt x="521045" y="195071"/>
                </a:lnTo>
                <a:lnTo>
                  <a:pt x="519761" y="231520"/>
                </a:lnTo>
                <a:lnTo>
                  <a:pt x="518105" y="269620"/>
                </a:lnTo>
                <a:lnTo>
                  <a:pt x="511810" y="385825"/>
                </a:lnTo>
                <a:lnTo>
                  <a:pt x="508888" y="424688"/>
                </a:lnTo>
                <a:lnTo>
                  <a:pt x="501395" y="498601"/>
                </a:lnTo>
                <a:lnTo>
                  <a:pt x="494284" y="548639"/>
                </a:lnTo>
                <a:lnTo>
                  <a:pt x="485648" y="591946"/>
                </a:lnTo>
                <a:lnTo>
                  <a:pt x="472186" y="642493"/>
                </a:lnTo>
                <a:lnTo>
                  <a:pt x="457200" y="687958"/>
                </a:lnTo>
                <a:lnTo>
                  <a:pt x="440563" y="729488"/>
                </a:lnTo>
                <a:lnTo>
                  <a:pt x="421893" y="767841"/>
                </a:lnTo>
                <a:lnTo>
                  <a:pt x="401065" y="804163"/>
                </a:lnTo>
                <a:lnTo>
                  <a:pt x="377698" y="839469"/>
                </a:lnTo>
                <a:lnTo>
                  <a:pt x="351409" y="874776"/>
                </a:lnTo>
                <a:lnTo>
                  <a:pt x="322088" y="910970"/>
                </a:lnTo>
                <a:lnTo>
                  <a:pt x="289813" y="946657"/>
                </a:lnTo>
                <a:lnTo>
                  <a:pt x="253745" y="981709"/>
                </a:lnTo>
                <a:lnTo>
                  <a:pt x="214883" y="1015872"/>
                </a:lnTo>
                <a:lnTo>
                  <a:pt x="173481" y="1049146"/>
                </a:lnTo>
                <a:lnTo>
                  <a:pt x="129920" y="1082166"/>
                </a:lnTo>
                <a:lnTo>
                  <a:pt x="84835" y="1114678"/>
                </a:lnTo>
                <a:lnTo>
                  <a:pt x="62371" y="1130320"/>
                </a:lnTo>
                <a:lnTo>
                  <a:pt x="78615" y="1153798"/>
                </a:lnTo>
                <a:lnTo>
                  <a:pt x="146684" y="1105281"/>
                </a:lnTo>
                <a:lnTo>
                  <a:pt x="190753" y="1072007"/>
                </a:lnTo>
                <a:lnTo>
                  <a:pt x="233044" y="1037844"/>
                </a:lnTo>
                <a:lnTo>
                  <a:pt x="272922" y="1002919"/>
                </a:lnTo>
                <a:lnTo>
                  <a:pt x="310006" y="966851"/>
                </a:lnTo>
                <a:lnTo>
                  <a:pt x="343788" y="929513"/>
                </a:lnTo>
                <a:lnTo>
                  <a:pt x="373761" y="892556"/>
                </a:lnTo>
                <a:lnTo>
                  <a:pt x="400812" y="856233"/>
                </a:lnTo>
                <a:lnTo>
                  <a:pt x="425068" y="819657"/>
                </a:lnTo>
                <a:lnTo>
                  <a:pt x="446913" y="781684"/>
                </a:lnTo>
                <a:lnTo>
                  <a:pt x="466470" y="741552"/>
                </a:lnTo>
                <a:lnTo>
                  <a:pt x="483869" y="698245"/>
                </a:lnTo>
                <a:lnTo>
                  <a:pt x="499363" y="651128"/>
                </a:lnTo>
                <a:lnTo>
                  <a:pt x="513334" y="598932"/>
                </a:lnTo>
                <a:lnTo>
                  <a:pt x="522477" y="553593"/>
                </a:lnTo>
                <a:lnTo>
                  <a:pt x="529716" y="502157"/>
                </a:lnTo>
                <a:lnTo>
                  <a:pt x="537337" y="427227"/>
                </a:lnTo>
                <a:lnTo>
                  <a:pt x="540257" y="387984"/>
                </a:lnTo>
                <a:lnTo>
                  <a:pt x="544956" y="308737"/>
                </a:lnTo>
                <a:lnTo>
                  <a:pt x="546790" y="268350"/>
                </a:lnTo>
                <a:lnTo>
                  <a:pt x="550317" y="176656"/>
                </a:lnTo>
                <a:lnTo>
                  <a:pt x="550838" y="159765"/>
                </a:lnTo>
                <a:lnTo>
                  <a:pt x="551463" y="143637"/>
                </a:lnTo>
                <a:lnTo>
                  <a:pt x="552482" y="113410"/>
                </a:lnTo>
                <a:lnTo>
                  <a:pt x="553014" y="99440"/>
                </a:lnTo>
                <a:lnTo>
                  <a:pt x="553592" y="87629"/>
                </a:lnTo>
                <a:lnTo>
                  <a:pt x="553631" y="86021"/>
                </a:lnTo>
                <a:lnTo>
                  <a:pt x="525041" y="85427"/>
                </a:lnTo>
                <a:close/>
              </a:path>
              <a:path w="582295" h="1191260">
                <a:moveTo>
                  <a:pt x="574829" y="71119"/>
                </a:moveTo>
                <a:lnTo>
                  <a:pt x="525399" y="71119"/>
                </a:lnTo>
                <a:lnTo>
                  <a:pt x="553974" y="71754"/>
                </a:lnTo>
                <a:lnTo>
                  <a:pt x="553631" y="86021"/>
                </a:lnTo>
                <a:lnTo>
                  <a:pt x="582167" y="86613"/>
                </a:lnTo>
                <a:lnTo>
                  <a:pt x="574829" y="71119"/>
                </a:lnTo>
                <a:close/>
              </a:path>
              <a:path w="582295" h="1191260">
                <a:moveTo>
                  <a:pt x="525399" y="71119"/>
                </a:moveTo>
                <a:lnTo>
                  <a:pt x="525041" y="85427"/>
                </a:lnTo>
                <a:lnTo>
                  <a:pt x="553631" y="86021"/>
                </a:lnTo>
                <a:lnTo>
                  <a:pt x="553974" y="71754"/>
                </a:lnTo>
                <a:lnTo>
                  <a:pt x="525399" y="71119"/>
                </a:lnTo>
                <a:close/>
              </a:path>
              <a:path w="582295" h="1191260">
                <a:moveTo>
                  <a:pt x="541147" y="0"/>
                </a:moveTo>
                <a:lnTo>
                  <a:pt x="496569" y="84835"/>
                </a:lnTo>
                <a:lnTo>
                  <a:pt x="525041" y="85427"/>
                </a:lnTo>
                <a:lnTo>
                  <a:pt x="525399" y="71119"/>
                </a:lnTo>
                <a:lnTo>
                  <a:pt x="574829" y="71119"/>
                </a:lnTo>
                <a:lnTo>
                  <a:pt x="54114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640201" y="2907792"/>
            <a:ext cx="2142490" cy="865505"/>
          </a:xfrm>
          <a:custGeom>
            <a:avLst/>
            <a:gdLst/>
            <a:ahLst/>
            <a:cxnLst/>
            <a:rect l="l" t="t" r="r" b="b"/>
            <a:pathLst>
              <a:path w="2142490" h="865504">
                <a:moveTo>
                  <a:pt x="2074894" y="845587"/>
                </a:moveTo>
                <a:lnTo>
                  <a:pt x="2046732" y="865124"/>
                </a:lnTo>
                <a:lnTo>
                  <a:pt x="2142236" y="856869"/>
                </a:lnTo>
                <a:lnTo>
                  <a:pt x="2135300" y="849122"/>
                </a:lnTo>
                <a:lnTo>
                  <a:pt x="2083815" y="849122"/>
                </a:lnTo>
                <a:lnTo>
                  <a:pt x="2074894" y="845587"/>
                </a:lnTo>
                <a:close/>
              </a:path>
              <a:path w="2142490" h="865504">
                <a:moveTo>
                  <a:pt x="2085409" y="818907"/>
                </a:moveTo>
                <a:lnTo>
                  <a:pt x="2089023" y="835787"/>
                </a:lnTo>
                <a:lnTo>
                  <a:pt x="2074894" y="845587"/>
                </a:lnTo>
                <a:lnTo>
                  <a:pt x="2083815" y="849122"/>
                </a:lnTo>
                <a:lnTo>
                  <a:pt x="2094357" y="822452"/>
                </a:lnTo>
                <a:lnTo>
                  <a:pt x="2085409" y="818907"/>
                </a:lnTo>
                <a:close/>
              </a:path>
              <a:path w="2142490" h="865504">
                <a:moveTo>
                  <a:pt x="2078227" y="785368"/>
                </a:moveTo>
                <a:lnTo>
                  <a:pt x="2085409" y="818907"/>
                </a:lnTo>
                <a:lnTo>
                  <a:pt x="2094357" y="822452"/>
                </a:lnTo>
                <a:lnTo>
                  <a:pt x="2083815" y="849122"/>
                </a:lnTo>
                <a:lnTo>
                  <a:pt x="2135300" y="849122"/>
                </a:lnTo>
                <a:lnTo>
                  <a:pt x="2078227" y="785368"/>
                </a:lnTo>
                <a:close/>
              </a:path>
              <a:path w="2142490" h="865504">
                <a:moveTo>
                  <a:pt x="67287" y="19514"/>
                </a:moveTo>
                <a:lnTo>
                  <a:pt x="53138" y="29300"/>
                </a:lnTo>
                <a:lnTo>
                  <a:pt x="56668" y="46027"/>
                </a:lnTo>
                <a:lnTo>
                  <a:pt x="2074894" y="845587"/>
                </a:lnTo>
                <a:lnTo>
                  <a:pt x="2089023" y="835787"/>
                </a:lnTo>
                <a:lnTo>
                  <a:pt x="2085409" y="818907"/>
                </a:lnTo>
                <a:lnTo>
                  <a:pt x="67287" y="19514"/>
                </a:lnTo>
                <a:close/>
              </a:path>
              <a:path w="2142490" h="865504">
                <a:moveTo>
                  <a:pt x="95503" y="0"/>
                </a:moveTo>
                <a:lnTo>
                  <a:pt x="0" y="8255"/>
                </a:lnTo>
                <a:lnTo>
                  <a:pt x="63881" y="79629"/>
                </a:lnTo>
                <a:lnTo>
                  <a:pt x="56668" y="46027"/>
                </a:lnTo>
                <a:lnTo>
                  <a:pt x="47878" y="42545"/>
                </a:lnTo>
                <a:lnTo>
                  <a:pt x="58420" y="16002"/>
                </a:lnTo>
                <a:lnTo>
                  <a:pt x="72366" y="16002"/>
                </a:lnTo>
                <a:lnTo>
                  <a:pt x="95503" y="0"/>
                </a:lnTo>
                <a:close/>
              </a:path>
              <a:path w="2142490" h="865504">
                <a:moveTo>
                  <a:pt x="53099" y="29399"/>
                </a:moveTo>
                <a:lnTo>
                  <a:pt x="47878" y="42545"/>
                </a:lnTo>
                <a:lnTo>
                  <a:pt x="56668" y="46027"/>
                </a:lnTo>
                <a:lnTo>
                  <a:pt x="53099" y="29399"/>
                </a:lnTo>
                <a:close/>
              </a:path>
              <a:path w="2142490" h="865504">
                <a:moveTo>
                  <a:pt x="58420" y="16002"/>
                </a:moveTo>
                <a:lnTo>
                  <a:pt x="53138" y="29300"/>
                </a:lnTo>
                <a:lnTo>
                  <a:pt x="67287" y="19514"/>
                </a:lnTo>
                <a:lnTo>
                  <a:pt x="58420" y="16002"/>
                </a:lnTo>
                <a:close/>
              </a:path>
              <a:path w="2142490" h="865504">
                <a:moveTo>
                  <a:pt x="72366" y="16002"/>
                </a:moveTo>
                <a:lnTo>
                  <a:pt x="58420" y="16002"/>
                </a:lnTo>
                <a:lnTo>
                  <a:pt x="67287" y="19514"/>
                </a:lnTo>
                <a:lnTo>
                  <a:pt x="72366" y="1600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034157" y="4709921"/>
            <a:ext cx="2859405" cy="996315"/>
          </a:xfrm>
          <a:custGeom>
            <a:avLst/>
            <a:gdLst/>
            <a:ahLst/>
            <a:cxnLst/>
            <a:rect l="l" t="t" r="r" b="b"/>
            <a:pathLst>
              <a:path w="2859404" h="996314">
                <a:moveTo>
                  <a:pt x="2792091" y="968054"/>
                </a:moveTo>
                <a:lnTo>
                  <a:pt x="2772029" y="995921"/>
                </a:lnTo>
                <a:lnTo>
                  <a:pt x="2832472" y="968400"/>
                </a:lnTo>
                <a:lnTo>
                  <a:pt x="2801620" y="968400"/>
                </a:lnTo>
                <a:lnTo>
                  <a:pt x="2792091" y="968054"/>
                </a:lnTo>
                <a:close/>
              </a:path>
              <a:path w="2859404" h="996314">
                <a:moveTo>
                  <a:pt x="2793155" y="939493"/>
                </a:moveTo>
                <a:lnTo>
                  <a:pt x="2802128" y="954112"/>
                </a:lnTo>
                <a:lnTo>
                  <a:pt x="2792091" y="968054"/>
                </a:lnTo>
                <a:lnTo>
                  <a:pt x="2801620" y="968400"/>
                </a:lnTo>
                <a:lnTo>
                  <a:pt x="2802635" y="939838"/>
                </a:lnTo>
                <a:lnTo>
                  <a:pt x="2793155" y="939493"/>
                </a:lnTo>
                <a:close/>
              </a:path>
              <a:path w="2859404" h="996314">
                <a:moveTo>
                  <a:pt x="2775204" y="910247"/>
                </a:moveTo>
                <a:lnTo>
                  <a:pt x="2793155" y="939493"/>
                </a:lnTo>
                <a:lnTo>
                  <a:pt x="2802635" y="939838"/>
                </a:lnTo>
                <a:lnTo>
                  <a:pt x="2801620" y="968400"/>
                </a:lnTo>
                <a:lnTo>
                  <a:pt x="2832472" y="968400"/>
                </a:lnTo>
                <a:lnTo>
                  <a:pt x="2859278" y="956195"/>
                </a:lnTo>
                <a:lnTo>
                  <a:pt x="2775204" y="910247"/>
                </a:lnTo>
                <a:close/>
              </a:path>
              <a:path w="2859404" h="996314">
                <a:moveTo>
                  <a:pt x="54783" y="40676"/>
                </a:moveTo>
                <a:lnTo>
                  <a:pt x="37718" y="42925"/>
                </a:lnTo>
                <a:lnTo>
                  <a:pt x="33265" y="59553"/>
                </a:lnTo>
                <a:lnTo>
                  <a:pt x="761492" y="889838"/>
                </a:lnTo>
                <a:lnTo>
                  <a:pt x="764032" y="892784"/>
                </a:lnTo>
                <a:lnTo>
                  <a:pt x="767715" y="894549"/>
                </a:lnTo>
                <a:lnTo>
                  <a:pt x="2792091" y="968054"/>
                </a:lnTo>
                <a:lnTo>
                  <a:pt x="2802128" y="954112"/>
                </a:lnTo>
                <a:lnTo>
                  <a:pt x="2793155" y="939493"/>
                </a:lnTo>
                <a:lnTo>
                  <a:pt x="905597" y="870965"/>
                </a:lnTo>
                <a:lnTo>
                  <a:pt x="782955" y="870965"/>
                </a:lnTo>
                <a:lnTo>
                  <a:pt x="772668" y="866139"/>
                </a:lnTo>
                <a:lnTo>
                  <a:pt x="778722" y="866139"/>
                </a:lnTo>
                <a:lnTo>
                  <a:pt x="54783" y="40676"/>
                </a:lnTo>
                <a:close/>
              </a:path>
              <a:path w="2859404" h="996314">
                <a:moveTo>
                  <a:pt x="772668" y="866139"/>
                </a:moveTo>
                <a:lnTo>
                  <a:pt x="782955" y="870965"/>
                </a:lnTo>
                <a:lnTo>
                  <a:pt x="778921" y="866367"/>
                </a:lnTo>
                <a:lnTo>
                  <a:pt x="772668" y="866139"/>
                </a:lnTo>
                <a:close/>
              </a:path>
              <a:path w="2859404" h="996314">
                <a:moveTo>
                  <a:pt x="778921" y="866367"/>
                </a:moveTo>
                <a:lnTo>
                  <a:pt x="782955" y="870965"/>
                </a:lnTo>
                <a:lnTo>
                  <a:pt x="905597" y="870965"/>
                </a:lnTo>
                <a:lnTo>
                  <a:pt x="778921" y="866367"/>
                </a:lnTo>
                <a:close/>
              </a:path>
              <a:path w="2859404" h="996314">
                <a:moveTo>
                  <a:pt x="778722" y="866139"/>
                </a:moveTo>
                <a:lnTo>
                  <a:pt x="772668" y="866139"/>
                </a:lnTo>
                <a:lnTo>
                  <a:pt x="778921" y="866367"/>
                </a:lnTo>
                <a:lnTo>
                  <a:pt x="778722" y="866139"/>
                </a:lnTo>
                <a:close/>
              </a:path>
              <a:path w="2859404" h="996314">
                <a:moveTo>
                  <a:pt x="0" y="0"/>
                </a:moveTo>
                <a:lnTo>
                  <a:pt x="24384" y="92709"/>
                </a:lnTo>
                <a:lnTo>
                  <a:pt x="33265" y="59553"/>
                </a:lnTo>
                <a:lnTo>
                  <a:pt x="26924" y="52323"/>
                </a:lnTo>
                <a:lnTo>
                  <a:pt x="48513" y="33527"/>
                </a:lnTo>
                <a:lnTo>
                  <a:pt x="82231" y="33527"/>
                </a:lnTo>
                <a:lnTo>
                  <a:pt x="0" y="0"/>
                </a:lnTo>
                <a:close/>
              </a:path>
              <a:path w="2859404" h="996314">
                <a:moveTo>
                  <a:pt x="37718" y="42925"/>
                </a:moveTo>
                <a:lnTo>
                  <a:pt x="26924" y="52323"/>
                </a:lnTo>
                <a:lnTo>
                  <a:pt x="33265" y="59553"/>
                </a:lnTo>
                <a:lnTo>
                  <a:pt x="37718" y="42925"/>
                </a:lnTo>
                <a:close/>
              </a:path>
              <a:path w="2859404" h="996314">
                <a:moveTo>
                  <a:pt x="48513" y="33527"/>
                </a:moveTo>
                <a:lnTo>
                  <a:pt x="37718" y="42925"/>
                </a:lnTo>
                <a:lnTo>
                  <a:pt x="54783" y="40676"/>
                </a:lnTo>
                <a:lnTo>
                  <a:pt x="48513" y="33527"/>
                </a:lnTo>
                <a:close/>
              </a:path>
              <a:path w="2859404" h="996314">
                <a:moveTo>
                  <a:pt x="82231" y="33527"/>
                </a:moveTo>
                <a:lnTo>
                  <a:pt x="48513" y="33527"/>
                </a:lnTo>
                <a:lnTo>
                  <a:pt x="54783" y="40676"/>
                </a:lnTo>
                <a:lnTo>
                  <a:pt x="88773" y="36194"/>
                </a:lnTo>
                <a:lnTo>
                  <a:pt x="82231" y="3352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 txBox="1"/>
          <p:nvPr/>
        </p:nvSpPr>
        <p:spPr>
          <a:xfrm>
            <a:off x="2135251" y="2851785"/>
            <a:ext cx="252729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Times New Roman"/>
                <a:cs typeface="Times New Roman"/>
              </a:rPr>
              <a:t>Use </a:t>
            </a:r>
            <a:r>
              <a:rPr sz="400" spc="-5" dirty="0">
                <a:latin typeface="Times New Roman"/>
                <a:cs typeface="Times New Roman"/>
              </a:rPr>
              <a:t>Case</a:t>
            </a:r>
            <a:r>
              <a:rPr sz="400" spc="-8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3675760" y="3807459"/>
            <a:ext cx="2153285" cy="1685925"/>
          </a:xfrm>
          <a:custGeom>
            <a:avLst/>
            <a:gdLst/>
            <a:ahLst/>
            <a:cxnLst/>
            <a:rect l="l" t="t" r="r" b="b"/>
            <a:pathLst>
              <a:path w="2153285" h="1685925">
                <a:moveTo>
                  <a:pt x="2085241" y="1659060"/>
                </a:moveTo>
                <a:lnTo>
                  <a:pt x="2063750" y="1685798"/>
                </a:lnTo>
                <a:lnTo>
                  <a:pt x="2129408" y="1659889"/>
                </a:lnTo>
                <a:lnTo>
                  <a:pt x="2094738" y="1659889"/>
                </a:lnTo>
                <a:lnTo>
                  <a:pt x="2085241" y="1659060"/>
                </a:lnTo>
                <a:close/>
              </a:path>
              <a:path w="2153285" h="1685925">
                <a:moveTo>
                  <a:pt x="2095937" y="1645754"/>
                </a:moveTo>
                <a:lnTo>
                  <a:pt x="2085241" y="1659060"/>
                </a:lnTo>
                <a:lnTo>
                  <a:pt x="2094738" y="1659889"/>
                </a:lnTo>
                <a:lnTo>
                  <a:pt x="2095937" y="1645754"/>
                </a:lnTo>
                <a:close/>
              </a:path>
              <a:path w="2153285" h="1685925">
                <a:moveTo>
                  <a:pt x="2071242" y="1600453"/>
                </a:moveTo>
                <a:lnTo>
                  <a:pt x="2087767" y="1630621"/>
                </a:lnTo>
                <a:lnTo>
                  <a:pt x="2097151" y="1631441"/>
                </a:lnTo>
                <a:lnTo>
                  <a:pt x="2094738" y="1659889"/>
                </a:lnTo>
                <a:lnTo>
                  <a:pt x="2129408" y="1659889"/>
                </a:lnTo>
                <a:lnTo>
                  <a:pt x="2152904" y="1650618"/>
                </a:lnTo>
                <a:lnTo>
                  <a:pt x="2071242" y="1600453"/>
                </a:lnTo>
                <a:close/>
              </a:path>
              <a:path w="2153285" h="1685925">
                <a:moveTo>
                  <a:pt x="31750" y="54228"/>
                </a:moveTo>
                <a:lnTo>
                  <a:pt x="21172" y="67768"/>
                </a:lnTo>
                <a:lnTo>
                  <a:pt x="499363" y="1511808"/>
                </a:lnTo>
                <a:lnTo>
                  <a:pt x="501141" y="1517268"/>
                </a:lnTo>
                <a:lnTo>
                  <a:pt x="506094" y="1521078"/>
                </a:lnTo>
                <a:lnTo>
                  <a:pt x="2085241" y="1659060"/>
                </a:lnTo>
                <a:lnTo>
                  <a:pt x="2095937" y="1645754"/>
                </a:lnTo>
                <a:lnTo>
                  <a:pt x="2095953" y="1645565"/>
                </a:lnTo>
                <a:lnTo>
                  <a:pt x="2087767" y="1630621"/>
                </a:lnTo>
                <a:lnTo>
                  <a:pt x="626044" y="1502790"/>
                </a:lnTo>
                <a:lnTo>
                  <a:pt x="526541" y="1502790"/>
                </a:lnTo>
                <a:lnTo>
                  <a:pt x="514223" y="1493011"/>
                </a:lnTo>
                <a:lnTo>
                  <a:pt x="523303" y="1493011"/>
                </a:lnTo>
                <a:lnTo>
                  <a:pt x="48312" y="58761"/>
                </a:lnTo>
                <a:lnTo>
                  <a:pt x="31750" y="54228"/>
                </a:lnTo>
                <a:close/>
              </a:path>
              <a:path w="2153285" h="1685925">
                <a:moveTo>
                  <a:pt x="2087767" y="1630621"/>
                </a:moveTo>
                <a:lnTo>
                  <a:pt x="2095953" y="1645565"/>
                </a:lnTo>
                <a:lnTo>
                  <a:pt x="2097151" y="1631441"/>
                </a:lnTo>
                <a:lnTo>
                  <a:pt x="2087767" y="1630621"/>
                </a:lnTo>
                <a:close/>
              </a:path>
              <a:path w="2153285" h="1685925">
                <a:moveTo>
                  <a:pt x="514223" y="1493011"/>
                </a:moveTo>
                <a:lnTo>
                  <a:pt x="526541" y="1502790"/>
                </a:lnTo>
                <a:lnTo>
                  <a:pt x="523574" y="1493829"/>
                </a:lnTo>
                <a:lnTo>
                  <a:pt x="514223" y="1493011"/>
                </a:lnTo>
                <a:close/>
              </a:path>
              <a:path w="2153285" h="1685925">
                <a:moveTo>
                  <a:pt x="523574" y="1493829"/>
                </a:moveTo>
                <a:lnTo>
                  <a:pt x="526541" y="1502790"/>
                </a:lnTo>
                <a:lnTo>
                  <a:pt x="626044" y="1502790"/>
                </a:lnTo>
                <a:lnTo>
                  <a:pt x="523574" y="1493829"/>
                </a:lnTo>
                <a:close/>
              </a:path>
              <a:path w="2153285" h="1685925">
                <a:moveTo>
                  <a:pt x="523303" y="1493011"/>
                </a:moveTo>
                <a:lnTo>
                  <a:pt x="514223" y="1493011"/>
                </a:lnTo>
                <a:lnTo>
                  <a:pt x="523574" y="1493829"/>
                </a:lnTo>
                <a:lnTo>
                  <a:pt x="523303" y="1493011"/>
                </a:lnTo>
                <a:close/>
              </a:path>
              <a:path w="2153285" h="1685925">
                <a:moveTo>
                  <a:pt x="13715" y="0"/>
                </a:moveTo>
                <a:lnTo>
                  <a:pt x="0" y="94868"/>
                </a:lnTo>
                <a:lnTo>
                  <a:pt x="21172" y="67768"/>
                </a:lnTo>
                <a:lnTo>
                  <a:pt x="18161" y="58673"/>
                </a:lnTo>
                <a:lnTo>
                  <a:pt x="45338" y="49783"/>
                </a:lnTo>
                <a:lnTo>
                  <a:pt x="63406" y="49783"/>
                </a:lnTo>
                <a:lnTo>
                  <a:pt x="13715" y="0"/>
                </a:lnTo>
                <a:close/>
              </a:path>
              <a:path w="2153285" h="1685925">
                <a:moveTo>
                  <a:pt x="63406" y="49783"/>
                </a:moveTo>
                <a:lnTo>
                  <a:pt x="45338" y="49783"/>
                </a:lnTo>
                <a:lnTo>
                  <a:pt x="48312" y="58761"/>
                </a:lnTo>
                <a:lnTo>
                  <a:pt x="81406" y="67817"/>
                </a:lnTo>
                <a:lnTo>
                  <a:pt x="63406" y="49783"/>
                </a:lnTo>
                <a:close/>
              </a:path>
              <a:path w="2153285" h="1685925">
                <a:moveTo>
                  <a:pt x="31750" y="54228"/>
                </a:moveTo>
                <a:lnTo>
                  <a:pt x="18161" y="58673"/>
                </a:lnTo>
                <a:lnTo>
                  <a:pt x="21172" y="67768"/>
                </a:lnTo>
                <a:lnTo>
                  <a:pt x="31750" y="54228"/>
                </a:lnTo>
                <a:close/>
              </a:path>
              <a:path w="2153285" h="1685925">
                <a:moveTo>
                  <a:pt x="45338" y="49783"/>
                </a:moveTo>
                <a:lnTo>
                  <a:pt x="31750" y="54228"/>
                </a:lnTo>
                <a:lnTo>
                  <a:pt x="48312" y="58761"/>
                </a:lnTo>
                <a:lnTo>
                  <a:pt x="45338" y="4978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 txBox="1"/>
          <p:nvPr/>
        </p:nvSpPr>
        <p:spPr>
          <a:xfrm>
            <a:off x="3867150" y="4889373"/>
            <a:ext cx="33508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Source </a:t>
            </a:r>
            <a:r>
              <a:rPr sz="1600" b="1" dirty="0">
                <a:latin typeface="Times New Roman"/>
                <a:cs typeface="Times New Roman"/>
              </a:rPr>
              <a:t>Code </a:t>
            </a:r>
            <a:r>
              <a:rPr sz="1600" b="1" spc="-5" dirty="0">
                <a:latin typeface="Times New Roman"/>
                <a:cs typeface="Times New Roman"/>
              </a:rPr>
              <a:t>edit, compile, debug,</a:t>
            </a:r>
            <a:r>
              <a:rPr sz="1600" b="1" spc="-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5837554" y="5596331"/>
            <a:ext cx="127000" cy="7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786628" y="5291709"/>
            <a:ext cx="216154" cy="182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115558" y="5299964"/>
            <a:ext cx="73151" cy="132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 txBox="1"/>
          <p:nvPr/>
        </p:nvSpPr>
        <p:spPr>
          <a:xfrm>
            <a:off x="1969770" y="1751837"/>
            <a:ext cx="7258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1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  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2960877" y="1742312"/>
            <a:ext cx="6940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Class  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2170557" y="4453508"/>
            <a:ext cx="17907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Collaboration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1956942" y="5455716"/>
            <a:ext cx="1243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Sequence</a:t>
            </a:r>
            <a:r>
              <a:rPr sz="1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4002278" y="4620209"/>
            <a:ext cx="19081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b="1" spc="-120" baseline="17857" dirty="0">
                <a:solidFill>
                  <a:srgbClr val="FF0000"/>
                </a:solidFill>
                <a:latin typeface="Times New Roman"/>
                <a:cs typeface="Times New Roman"/>
              </a:rPr>
              <a:t>Componen</a:t>
            </a:r>
            <a:r>
              <a:rPr sz="900" b="1" spc="-80" dirty="0">
                <a:latin typeface="Times New Roman"/>
                <a:cs typeface="Times New Roman"/>
              </a:rPr>
              <a:t>R</a:t>
            </a:r>
            <a:r>
              <a:rPr sz="2100" b="1" spc="-120" baseline="17857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900" b="1" dirty="0">
                <a:latin typeface="Times New Roman"/>
                <a:cs typeface="Times New Roman"/>
              </a:rPr>
              <a:t>everse</a:t>
            </a:r>
            <a:r>
              <a:rPr sz="900" b="1" spc="-16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4027678" y="4775961"/>
            <a:ext cx="6940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4038346" y="1938985"/>
            <a:ext cx="11715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400" b="1" spc="-3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50" spc="-22" baseline="27777" dirty="0">
                <a:latin typeface="Arial"/>
                <a:cs typeface="Arial"/>
              </a:rPr>
              <a:t>ad</a:t>
            </a:r>
            <a:r>
              <a:rPr sz="150" spc="-15" baseline="27777" dirty="0">
                <a:latin typeface="Arial"/>
                <a:cs typeface="Arial"/>
              </a:rPr>
              <a:t>d</a:t>
            </a:r>
            <a:r>
              <a:rPr sz="150" spc="-7" baseline="27777" dirty="0">
                <a:latin typeface="Arial"/>
                <a:cs typeface="Arial"/>
              </a:rPr>
              <a:t> f</a:t>
            </a:r>
            <a:r>
              <a:rPr sz="150" spc="-15" baseline="27777" dirty="0">
                <a:latin typeface="Arial"/>
                <a:cs typeface="Arial"/>
              </a:rPr>
              <a:t>ile</a:t>
            </a:r>
            <a:r>
              <a:rPr sz="150" baseline="27777" dirty="0">
                <a:latin typeface="Arial"/>
                <a:cs typeface="Arial"/>
              </a:rPr>
              <a:t> 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3478529" y="3758945"/>
            <a:ext cx="6940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Package 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</a:t>
            </a:r>
            <a:r>
              <a:rPr sz="1400" b="1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5364226" y="2755519"/>
            <a:ext cx="93154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  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4259326" y="2997784"/>
            <a:ext cx="4298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6934200" y="15240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398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Times New Roman"/>
                <a:cs typeface="Times New Roman"/>
              </a:rPr>
              <a:t>Use Case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6934200" y="20574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398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Times New Roman"/>
                <a:cs typeface="Times New Roman"/>
              </a:rPr>
              <a:t>Activity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6934200" y="31242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461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745"/>
              </a:spcBef>
            </a:pPr>
            <a:r>
              <a:rPr sz="1200" spc="-20" dirty="0">
                <a:latin typeface="Times New Roman"/>
                <a:cs typeface="Times New Roman"/>
              </a:rPr>
              <a:t>Class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4" name="object 494"/>
          <p:cNvSpPr txBox="1"/>
          <p:nvPr/>
        </p:nvSpPr>
        <p:spPr>
          <a:xfrm>
            <a:off x="6934200" y="45720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52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5" name="object 495"/>
          <p:cNvSpPr/>
          <p:nvPr/>
        </p:nvSpPr>
        <p:spPr>
          <a:xfrm>
            <a:off x="5929376" y="714438"/>
            <a:ext cx="3215005" cy="500380"/>
          </a:xfrm>
          <a:custGeom>
            <a:avLst/>
            <a:gdLst/>
            <a:ahLst/>
            <a:cxnLst/>
            <a:rect l="l" t="t" r="r" b="b"/>
            <a:pathLst>
              <a:path w="3215004" h="500380">
                <a:moveTo>
                  <a:pt x="0" y="500062"/>
                </a:moveTo>
                <a:lnTo>
                  <a:pt x="3214624" y="500062"/>
                </a:lnTo>
                <a:lnTo>
                  <a:pt x="3214624" y="0"/>
                </a:lnTo>
                <a:lnTo>
                  <a:pt x="0" y="0"/>
                </a:lnTo>
                <a:lnTo>
                  <a:pt x="0" y="5000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 txBox="1"/>
          <p:nvPr/>
        </p:nvSpPr>
        <p:spPr>
          <a:xfrm>
            <a:off x="4092321" y="300797"/>
            <a:ext cx="5057140" cy="8509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UML)</a:t>
            </a:r>
            <a:endParaRPr sz="2400">
              <a:latin typeface="Times New Roman"/>
              <a:cs typeface="Times New Roman"/>
            </a:endParaRPr>
          </a:p>
          <a:p>
            <a:pPr marL="1857375">
              <a:lnSpc>
                <a:spcPct val="100000"/>
              </a:lnSpc>
              <a:spcBef>
                <a:spcPts val="370"/>
              </a:spcBef>
            </a:pPr>
            <a:r>
              <a:rPr sz="2400" spc="-15" dirty="0">
                <a:latin typeface="Times New Roman"/>
                <a:cs typeface="Times New Roman"/>
              </a:rPr>
              <a:t>Langkah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5" dirty="0">
                <a:latin typeface="Times New Roman"/>
                <a:cs typeface="Times New Roman"/>
              </a:rPr>
              <a:t>Langkah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7" name="object 497"/>
          <p:cNvSpPr txBox="1"/>
          <p:nvPr/>
        </p:nvSpPr>
        <p:spPr>
          <a:xfrm>
            <a:off x="6934200" y="41148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461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latin typeface="Times New Roman"/>
                <a:cs typeface="Times New Roman"/>
              </a:rPr>
              <a:t>Collaboration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8" name="object 498"/>
          <p:cNvSpPr/>
          <p:nvPr/>
        </p:nvSpPr>
        <p:spPr>
          <a:xfrm>
            <a:off x="6934200" y="5638800"/>
            <a:ext cx="1676400" cy="304800"/>
          </a:xfrm>
          <a:custGeom>
            <a:avLst/>
            <a:gdLst/>
            <a:ahLst/>
            <a:cxnLst/>
            <a:rect l="l" t="t" r="r" b="b"/>
            <a:pathLst>
              <a:path w="1676400" h="304800">
                <a:moveTo>
                  <a:pt x="0" y="304800"/>
                </a:moveTo>
                <a:lnTo>
                  <a:pt x="1676400" y="304800"/>
                </a:lnTo>
                <a:lnTo>
                  <a:pt x="1676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 txBox="1"/>
          <p:nvPr/>
        </p:nvSpPr>
        <p:spPr>
          <a:xfrm>
            <a:off x="5690108" y="5683402"/>
            <a:ext cx="271589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9390"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Componen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</a:pPr>
            <a:r>
              <a:rPr sz="1600" b="1" dirty="0">
                <a:latin typeface="Times New Roman"/>
                <a:cs typeface="Times New Roman"/>
              </a:rPr>
              <a:t>Executable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0" name="object 500"/>
          <p:cNvSpPr/>
          <p:nvPr/>
        </p:nvSpPr>
        <p:spPr>
          <a:xfrm>
            <a:off x="6934200" y="51054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 txBox="1"/>
          <p:nvPr/>
        </p:nvSpPr>
        <p:spPr>
          <a:xfrm>
            <a:off x="7104380" y="5187772"/>
            <a:ext cx="13442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Deployment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4" name="object 5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02" name="object 502"/>
          <p:cNvSpPr txBox="1"/>
          <p:nvPr/>
        </p:nvSpPr>
        <p:spPr>
          <a:xfrm>
            <a:off x="6934200" y="25908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398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Times New Roman"/>
                <a:cs typeface="Times New Roman"/>
              </a:rPr>
              <a:t>Package </a:t>
            </a:r>
            <a:r>
              <a:rPr sz="1200" spc="-10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6934200" y="3581400"/>
            <a:ext cx="1676400" cy="3810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9461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StateChart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" y="0"/>
            <a:ext cx="8215312" cy="5929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2151" y="1104900"/>
            <a:ext cx="2179955" cy="0"/>
          </a:xfrm>
          <a:custGeom>
            <a:avLst/>
            <a:gdLst/>
            <a:ahLst/>
            <a:cxnLst/>
            <a:rect l="l" t="t" r="r" b="b"/>
            <a:pathLst>
              <a:path w="2179954">
                <a:moveTo>
                  <a:pt x="0" y="0"/>
                </a:moveTo>
                <a:lnTo>
                  <a:pt x="2179574" y="0"/>
                </a:lnTo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1725" y="4953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4550" y="1133932"/>
            <a:ext cx="1564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Relasi ‘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b="1" i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5847" y="4127500"/>
            <a:ext cx="1689100" cy="1828800"/>
          </a:xfrm>
          <a:custGeom>
            <a:avLst/>
            <a:gdLst/>
            <a:ahLst/>
            <a:cxnLst/>
            <a:rect l="l" t="t" r="r" b="b"/>
            <a:pathLst>
              <a:path w="1689100" h="1828800">
                <a:moveTo>
                  <a:pt x="0" y="281431"/>
                </a:moveTo>
                <a:lnTo>
                  <a:pt x="3681" y="235778"/>
                </a:lnTo>
                <a:lnTo>
                  <a:pt x="14341" y="192471"/>
                </a:lnTo>
                <a:lnTo>
                  <a:pt x="31401" y="152090"/>
                </a:lnTo>
                <a:lnTo>
                  <a:pt x="54281" y="115214"/>
                </a:lnTo>
                <a:lnTo>
                  <a:pt x="82403" y="82423"/>
                </a:lnTo>
                <a:lnTo>
                  <a:pt x="115189" y="54295"/>
                </a:lnTo>
                <a:lnTo>
                  <a:pt x="152060" y="31409"/>
                </a:lnTo>
                <a:lnTo>
                  <a:pt x="192436" y="14345"/>
                </a:lnTo>
                <a:lnTo>
                  <a:pt x="235741" y="3683"/>
                </a:lnTo>
                <a:lnTo>
                  <a:pt x="281393" y="0"/>
                </a:lnTo>
                <a:lnTo>
                  <a:pt x="1407121" y="0"/>
                </a:lnTo>
                <a:lnTo>
                  <a:pt x="1452741" y="3682"/>
                </a:lnTo>
                <a:lnTo>
                  <a:pt x="1496020" y="14345"/>
                </a:lnTo>
                <a:lnTo>
                  <a:pt x="1536380" y="31409"/>
                </a:lnTo>
                <a:lnTo>
                  <a:pt x="1573239" y="54295"/>
                </a:lnTo>
                <a:lnTo>
                  <a:pt x="1606019" y="82422"/>
                </a:lnTo>
                <a:lnTo>
                  <a:pt x="1634139" y="115214"/>
                </a:lnTo>
                <a:lnTo>
                  <a:pt x="1657020" y="152090"/>
                </a:lnTo>
                <a:lnTo>
                  <a:pt x="1674081" y="192471"/>
                </a:lnTo>
                <a:lnTo>
                  <a:pt x="1684744" y="235778"/>
                </a:lnTo>
                <a:lnTo>
                  <a:pt x="1688426" y="281431"/>
                </a:lnTo>
                <a:lnTo>
                  <a:pt x="1688553" y="1547380"/>
                </a:lnTo>
                <a:lnTo>
                  <a:pt x="1684867" y="1593028"/>
                </a:lnTo>
                <a:lnTo>
                  <a:pt x="1674195" y="1636330"/>
                </a:lnTo>
                <a:lnTo>
                  <a:pt x="1657120" y="1676708"/>
                </a:lnTo>
                <a:lnTo>
                  <a:pt x="1634222" y="1713582"/>
                </a:lnTo>
                <a:lnTo>
                  <a:pt x="1606083" y="1746373"/>
                </a:lnTo>
                <a:lnTo>
                  <a:pt x="1573284" y="1774502"/>
                </a:lnTo>
                <a:lnTo>
                  <a:pt x="1536407" y="1797388"/>
                </a:lnTo>
                <a:lnTo>
                  <a:pt x="1496034" y="1814452"/>
                </a:lnTo>
                <a:lnTo>
                  <a:pt x="1452744" y="1825116"/>
                </a:lnTo>
                <a:lnTo>
                  <a:pt x="1407121" y="1828800"/>
                </a:lnTo>
                <a:lnTo>
                  <a:pt x="281393" y="1828800"/>
                </a:lnTo>
                <a:lnTo>
                  <a:pt x="235741" y="1825116"/>
                </a:lnTo>
                <a:lnTo>
                  <a:pt x="192436" y="1814452"/>
                </a:lnTo>
                <a:lnTo>
                  <a:pt x="152060" y="1797388"/>
                </a:lnTo>
                <a:lnTo>
                  <a:pt x="115189" y="1774502"/>
                </a:lnTo>
                <a:lnTo>
                  <a:pt x="82403" y="1746373"/>
                </a:lnTo>
                <a:lnTo>
                  <a:pt x="54281" y="1713582"/>
                </a:lnTo>
                <a:lnTo>
                  <a:pt x="31401" y="1676708"/>
                </a:lnTo>
                <a:lnTo>
                  <a:pt x="14341" y="1636330"/>
                </a:lnTo>
                <a:lnTo>
                  <a:pt x="3681" y="1593028"/>
                </a:lnTo>
                <a:lnTo>
                  <a:pt x="0" y="1547380"/>
                </a:lnTo>
                <a:lnTo>
                  <a:pt x="0" y="2814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4125" y="4584700"/>
            <a:ext cx="1688464" cy="0"/>
          </a:xfrm>
          <a:custGeom>
            <a:avLst/>
            <a:gdLst/>
            <a:ahLst/>
            <a:cxnLst/>
            <a:rect l="l" t="t" r="r" b="b"/>
            <a:pathLst>
              <a:path w="1688464">
                <a:moveTo>
                  <a:pt x="0" y="0"/>
                </a:moveTo>
                <a:lnTo>
                  <a:pt x="16884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125" y="5270500"/>
            <a:ext cx="1688464" cy="0"/>
          </a:xfrm>
          <a:custGeom>
            <a:avLst/>
            <a:gdLst/>
            <a:ahLst/>
            <a:cxnLst/>
            <a:rect l="l" t="t" r="r" b="b"/>
            <a:pathLst>
              <a:path w="1688464">
                <a:moveTo>
                  <a:pt x="0" y="0"/>
                </a:moveTo>
                <a:lnTo>
                  <a:pt x="16884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6486" y="4056656"/>
            <a:ext cx="1330325" cy="18700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15"/>
              </a:spcBef>
            </a:pPr>
            <a:r>
              <a:rPr sz="2000" spc="-15" dirty="0">
                <a:latin typeface="Times New Roman"/>
                <a:cs typeface="Times New Roman"/>
              </a:rPr>
              <a:t>Mahasiswa</a:t>
            </a:r>
            <a:endParaRPr sz="200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835"/>
              </a:spcBef>
              <a:buClr>
                <a:srgbClr val="003366"/>
              </a:buClr>
              <a:buSzPct val="75000"/>
              <a:buChar char="-"/>
              <a:tabLst>
                <a:tab pos="186690" algn="l"/>
              </a:tabLst>
            </a:pPr>
            <a:r>
              <a:rPr sz="1800" spc="-5" dirty="0">
                <a:latin typeface="Times New Roman"/>
                <a:cs typeface="Times New Roman"/>
              </a:rPr>
              <a:t>NIM</a:t>
            </a:r>
            <a:endParaRPr sz="180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45"/>
              </a:spcBef>
              <a:buClr>
                <a:srgbClr val="003366"/>
              </a:buClr>
              <a:buSzPct val="75000"/>
              <a:buChar char="-"/>
              <a:tabLst>
                <a:tab pos="186690" algn="l"/>
              </a:tabLst>
            </a:pPr>
            <a:r>
              <a:rPr sz="1800" spc="-10" dirty="0">
                <a:latin typeface="Times New Roman"/>
                <a:cs typeface="Times New Roman"/>
              </a:rPr>
              <a:t>Semester</a:t>
            </a:r>
            <a:endParaRPr sz="180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434"/>
              </a:spcBef>
              <a:buClr>
                <a:srgbClr val="003366"/>
              </a:buClr>
              <a:buSzPct val="75000"/>
              <a:buChar char="-"/>
              <a:tabLst>
                <a:tab pos="186690" algn="l"/>
              </a:tabLst>
            </a:pPr>
            <a:r>
              <a:rPr sz="1800" spc="-5" dirty="0">
                <a:latin typeface="Times New Roman"/>
                <a:cs typeface="Times New Roman"/>
              </a:rPr>
              <a:t>Buat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skripsi</a:t>
            </a:r>
            <a:endParaRPr sz="1800">
              <a:latin typeface="Times New Roman"/>
              <a:cs typeface="Times New Roman"/>
            </a:endParaRPr>
          </a:p>
          <a:p>
            <a:pPr marL="186055" indent="-173990">
              <a:lnSpc>
                <a:spcPct val="100000"/>
              </a:lnSpc>
              <a:spcBef>
                <a:spcPts val="650"/>
              </a:spcBef>
              <a:buClr>
                <a:srgbClr val="003366"/>
              </a:buClr>
              <a:buSzPct val="75000"/>
              <a:buChar char="-"/>
              <a:tabLst>
                <a:tab pos="186690" algn="l"/>
              </a:tabLst>
            </a:pPr>
            <a:r>
              <a:rPr sz="1800" dirty="0">
                <a:latin typeface="Times New Roman"/>
                <a:cs typeface="Times New Roman"/>
              </a:rPr>
              <a:t>Ujian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5847" y="1981200"/>
            <a:ext cx="1689100" cy="1346200"/>
          </a:xfrm>
          <a:custGeom>
            <a:avLst/>
            <a:gdLst/>
            <a:ahLst/>
            <a:cxnLst/>
            <a:rect l="l" t="t" r="r" b="b"/>
            <a:pathLst>
              <a:path w="1689100" h="1346200">
                <a:moveTo>
                  <a:pt x="0" y="224409"/>
                </a:moveTo>
                <a:lnTo>
                  <a:pt x="4556" y="179178"/>
                </a:lnTo>
                <a:lnTo>
                  <a:pt x="17627" y="137052"/>
                </a:lnTo>
                <a:lnTo>
                  <a:pt x="38309" y="98933"/>
                </a:lnTo>
                <a:lnTo>
                  <a:pt x="65703" y="65722"/>
                </a:lnTo>
                <a:lnTo>
                  <a:pt x="98907" y="38321"/>
                </a:lnTo>
                <a:lnTo>
                  <a:pt x="137020" y="17633"/>
                </a:lnTo>
                <a:lnTo>
                  <a:pt x="179142" y="4558"/>
                </a:lnTo>
                <a:lnTo>
                  <a:pt x="224370" y="0"/>
                </a:lnTo>
                <a:lnTo>
                  <a:pt x="1464144" y="0"/>
                </a:lnTo>
                <a:lnTo>
                  <a:pt x="1509375" y="4558"/>
                </a:lnTo>
                <a:lnTo>
                  <a:pt x="1551499" y="17633"/>
                </a:lnTo>
                <a:lnTo>
                  <a:pt x="1589613" y="38321"/>
                </a:lnTo>
                <a:lnTo>
                  <a:pt x="1622815" y="65722"/>
                </a:lnTo>
                <a:lnTo>
                  <a:pt x="1650201" y="98933"/>
                </a:lnTo>
                <a:lnTo>
                  <a:pt x="1670867" y="137052"/>
                </a:lnTo>
                <a:lnTo>
                  <a:pt x="1683910" y="179178"/>
                </a:lnTo>
                <a:lnTo>
                  <a:pt x="1688426" y="224409"/>
                </a:lnTo>
                <a:lnTo>
                  <a:pt x="1688553" y="1121790"/>
                </a:lnTo>
                <a:lnTo>
                  <a:pt x="1683995" y="1167021"/>
                </a:lnTo>
                <a:lnTo>
                  <a:pt x="1670920" y="1209147"/>
                </a:lnTo>
                <a:lnTo>
                  <a:pt x="1650232" y="1247266"/>
                </a:lnTo>
                <a:lnTo>
                  <a:pt x="1622831" y="1280477"/>
                </a:lnTo>
                <a:lnTo>
                  <a:pt x="1589620" y="1307878"/>
                </a:lnTo>
                <a:lnTo>
                  <a:pt x="1551501" y="1328566"/>
                </a:lnTo>
                <a:lnTo>
                  <a:pt x="1509375" y="1341641"/>
                </a:lnTo>
                <a:lnTo>
                  <a:pt x="1464144" y="1346200"/>
                </a:lnTo>
                <a:lnTo>
                  <a:pt x="224370" y="1346200"/>
                </a:lnTo>
                <a:lnTo>
                  <a:pt x="179142" y="1341641"/>
                </a:lnTo>
                <a:lnTo>
                  <a:pt x="137020" y="1328566"/>
                </a:lnTo>
                <a:lnTo>
                  <a:pt x="98907" y="1307878"/>
                </a:lnTo>
                <a:lnTo>
                  <a:pt x="65703" y="1280477"/>
                </a:lnTo>
                <a:lnTo>
                  <a:pt x="38309" y="1247266"/>
                </a:lnTo>
                <a:lnTo>
                  <a:pt x="17627" y="1209147"/>
                </a:lnTo>
                <a:lnTo>
                  <a:pt x="4556" y="1167021"/>
                </a:lnTo>
                <a:lnTo>
                  <a:pt x="0" y="1121790"/>
                </a:lnTo>
                <a:lnTo>
                  <a:pt x="0" y="2244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4125" y="2438400"/>
            <a:ext cx="1688464" cy="0"/>
          </a:xfrm>
          <a:custGeom>
            <a:avLst/>
            <a:gdLst/>
            <a:ahLst/>
            <a:cxnLst/>
            <a:rect l="l" t="t" r="r" b="b"/>
            <a:pathLst>
              <a:path w="1688464">
                <a:moveTo>
                  <a:pt x="0" y="0"/>
                </a:moveTo>
                <a:lnTo>
                  <a:pt x="16884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4125" y="2870200"/>
            <a:ext cx="1688464" cy="0"/>
          </a:xfrm>
          <a:custGeom>
            <a:avLst/>
            <a:gdLst/>
            <a:ahLst/>
            <a:cxnLst/>
            <a:rect l="l" t="t" r="r" b="b"/>
            <a:pathLst>
              <a:path w="1688464">
                <a:moveTo>
                  <a:pt x="0" y="0"/>
                </a:moveTo>
                <a:lnTo>
                  <a:pt x="16884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6486" y="1909225"/>
            <a:ext cx="1199515" cy="82740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15"/>
              </a:spcBef>
            </a:pP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nu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ia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350" spc="-5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1350" spc="229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Nama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4854" y="3352800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114300" y="171450"/>
                </a:moveTo>
                <a:lnTo>
                  <a:pt x="76200" y="171450"/>
                </a:lnTo>
                <a:lnTo>
                  <a:pt x="76200" y="762000"/>
                </a:lnTo>
                <a:lnTo>
                  <a:pt x="114300" y="762000"/>
                </a:lnTo>
                <a:lnTo>
                  <a:pt x="114300" y="171450"/>
                </a:lnTo>
                <a:close/>
              </a:path>
              <a:path w="190500" h="7620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7620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9279" y="4568442"/>
            <a:ext cx="1180727" cy="129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1620" y="4801711"/>
            <a:ext cx="19685" cy="74295"/>
          </a:xfrm>
          <a:custGeom>
            <a:avLst/>
            <a:gdLst/>
            <a:ahLst/>
            <a:cxnLst/>
            <a:rect l="l" t="t" r="r" b="b"/>
            <a:pathLst>
              <a:path w="19685" h="74295">
                <a:moveTo>
                  <a:pt x="1543" y="0"/>
                </a:moveTo>
                <a:lnTo>
                  <a:pt x="0" y="74028"/>
                </a:lnTo>
                <a:lnTo>
                  <a:pt x="7408" y="70802"/>
                </a:lnTo>
                <a:lnTo>
                  <a:pt x="13375" y="62764"/>
                </a:lnTo>
                <a:lnTo>
                  <a:pt x="17080" y="51499"/>
                </a:lnTo>
                <a:lnTo>
                  <a:pt x="19240" y="37008"/>
                </a:lnTo>
                <a:lnTo>
                  <a:pt x="17800" y="22529"/>
                </a:lnTo>
                <a:lnTo>
                  <a:pt x="14096" y="11264"/>
                </a:lnTo>
                <a:lnTo>
                  <a:pt x="8951" y="321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7954" y="4898269"/>
            <a:ext cx="50800" cy="109855"/>
          </a:xfrm>
          <a:custGeom>
            <a:avLst/>
            <a:gdLst/>
            <a:ahLst/>
            <a:cxnLst/>
            <a:rect l="l" t="t" r="r" b="b"/>
            <a:pathLst>
              <a:path w="50800" h="109854">
                <a:moveTo>
                  <a:pt x="41465" y="0"/>
                </a:moveTo>
                <a:lnTo>
                  <a:pt x="37761" y="803"/>
                </a:lnTo>
                <a:lnTo>
                  <a:pt x="34777" y="3215"/>
                </a:lnTo>
                <a:lnTo>
                  <a:pt x="32616" y="6430"/>
                </a:lnTo>
                <a:lnTo>
                  <a:pt x="31793" y="10460"/>
                </a:lnTo>
                <a:lnTo>
                  <a:pt x="31793" y="26548"/>
                </a:lnTo>
                <a:lnTo>
                  <a:pt x="720" y="26548"/>
                </a:lnTo>
                <a:lnTo>
                  <a:pt x="720" y="38616"/>
                </a:lnTo>
                <a:lnTo>
                  <a:pt x="31793" y="38616"/>
                </a:lnTo>
                <a:lnTo>
                  <a:pt x="31073" y="58734"/>
                </a:lnTo>
                <a:lnTo>
                  <a:pt x="0" y="58734"/>
                </a:lnTo>
                <a:lnTo>
                  <a:pt x="0" y="70813"/>
                </a:lnTo>
                <a:lnTo>
                  <a:pt x="31073" y="70813"/>
                </a:lnTo>
                <a:lnTo>
                  <a:pt x="30353" y="98969"/>
                </a:lnTo>
                <a:lnTo>
                  <a:pt x="31073" y="102999"/>
                </a:lnTo>
                <a:lnTo>
                  <a:pt x="32616" y="106214"/>
                </a:lnTo>
                <a:lnTo>
                  <a:pt x="35497" y="108626"/>
                </a:lnTo>
                <a:lnTo>
                  <a:pt x="39201" y="109430"/>
                </a:lnTo>
                <a:lnTo>
                  <a:pt x="42185" y="108626"/>
                </a:lnTo>
                <a:lnTo>
                  <a:pt x="45169" y="106214"/>
                </a:lnTo>
                <a:lnTo>
                  <a:pt x="47330" y="102999"/>
                </a:lnTo>
                <a:lnTo>
                  <a:pt x="48153" y="98969"/>
                </a:lnTo>
                <a:lnTo>
                  <a:pt x="50314" y="10460"/>
                </a:lnTo>
                <a:lnTo>
                  <a:pt x="49593" y="6430"/>
                </a:lnTo>
                <a:lnTo>
                  <a:pt x="48153" y="3215"/>
                </a:lnTo>
                <a:lnTo>
                  <a:pt x="45169" y="803"/>
                </a:lnTo>
                <a:lnTo>
                  <a:pt x="41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7269" y="4267243"/>
            <a:ext cx="1313180" cy="1579880"/>
          </a:xfrm>
          <a:custGeom>
            <a:avLst/>
            <a:gdLst/>
            <a:ahLst/>
            <a:cxnLst/>
            <a:rect l="l" t="t" r="r" b="b"/>
            <a:pathLst>
              <a:path w="1313179" h="1579879">
                <a:moveTo>
                  <a:pt x="449403" y="0"/>
                </a:moveTo>
                <a:lnTo>
                  <a:pt x="440639" y="0"/>
                </a:lnTo>
                <a:lnTo>
                  <a:pt x="0" y="1182219"/>
                </a:lnTo>
                <a:lnTo>
                  <a:pt x="927686" y="1579727"/>
                </a:lnTo>
                <a:lnTo>
                  <a:pt x="1313068" y="577115"/>
                </a:lnTo>
                <a:lnTo>
                  <a:pt x="449403" y="0"/>
                </a:lnTo>
                <a:close/>
              </a:path>
            </a:pathLst>
          </a:custGeom>
          <a:solidFill>
            <a:srgbClr val="ECD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6581" y="4475787"/>
            <a:ext cx="1461135" cy="1383665"/>
          </a:xfrm>
          <a:custGeom>
            <a:avLst/>
            <a:gdLst/>
            <a:ahLst/>
            <a:cxnLst/>
            <a:rect l="l" t="t" r="r" b="b"/>
            <a:pathLst>
              <a:path w="1461134" h="1383664">
                <a:moveTo>
                  <a:pt x="308487" y="0"/>
                </a:moveTo>
                <a:lnTo>
                  <a:pt x="193825" y="0"/>
                </a:lnTo>
                <a:lnTo>
                  <a:pt x="107272" y="2456"/>
                </a:lnTo>
                <a:lnTo>
                  <a:pt x="91732" y="3237"/>
                </a:lnTo>
                <a:lnTo>
                  <a:pt x="78416" y="4912"/>
                </a:lnTo>
                <a:lnTo>
                  <a:pt x="65840" y="5693"/>
                </a:lnTo>
                <a:lnTo>
                  <a:pt x="54004" y="7256"/>
                </a:lnTo>
                <a:lnTo>
                  <a:pt x="42167" y="8038"/>
                </a:lnTo>
                <a:lnTo>
                  <a:pt x="29590" y="9712"/>
                </a:lnTo>
                <a:lnTo>
                  <a:pt x="0" y="12950"/>
                </a:lnTo>
                <a:lnTo>
                  <a:pt x="375069" y="1368769"/>
                </a:lnTo>
                <a:lnTo>
                  <a:pt x="384689" y="1383253"/>
                </a:lnTo>
                <a:lnTo>
                  <a:pt x="414281" y="1365550"/>
                </a:lnTo>
                <a:lnTo>
                  <a:pt x="443872" y="1348652"/>
                </a:lnTo>
                <a:lnTo>
                  <a:pt x="473454" y="1332559"/>
                </a:lnTo>
                <a:lnTo>
                  <a:pt x="502315" y="1316465"/>
                </a:lnTo>
                <a:lnTo>
                  <a:pt x="531897" y="1301982"/>
                </a:lnTo>
                <a:lnTo>
                  <a:pt x="562229" y="1286693"/>
                </a:lnTo>
                <a:lnTo>
                  <a:pt x="591821" y="1273014"/>
                </a:lnTo>
                <a:lnTo>
                  <a:pt x="621413" y="1258525"/>
                </a:lnTo>
                <a:lnTo>
                  <a:pt x="680596" y="1232781"/>
                </a:lnTo>
                <a:lnTo>
                  <a:pt x="769371" y="1198183"/>
                </a:lnTo>
                <a:lnTo>
                  <a:pt x="858146" y="1168409"/>
                </a:lnTo>
                <a:lnTo>
                  <a:pt x="898830" y="1156340"/>
                </a:lnTo>
                <a:lnTo>
                  <a:pt x="918071" y="1150702"/>
                </a:lnTo>
                <a:lnTo>
                  <a:pt x="936560" y="1145076"/>
                </a:lnTo>
                <a:lnTo>
                  <a:pt x="970587" y="1135419"/>
                </a:lnTo>
                <a:lnTo>
                  <a:pt x="987605" y="1131389"/>
                </a:lnTo>
                <a:lnTo>
                  <a:pt x="1003882" y="1126566"/>
                </a:lnTo>
                <a:lnTo>
                  <a:pt x="1020901" y="1123350"/>
                </a:lnTo>
                <a:lnTo>
                  <a:pt x="1037158" y="1119320"/>
                </a:lnTo>
                <a:lnTo>
                  <a:pt x="1088912" y="1109663"/>
                </a:lnTo>
                <a:lnTo>
                  <a:pt x="1126674" y="1104840"/>
                </a:lnTo>
                <a:lnTo>
                  <a:pt x="1147355" y="1102429"/>
                </a:lnTo>
                <a:lnTo>
                  <a:pt x="1461072" y="202851"/>
                </a:lnTo>
                <a:lnTo>
                  <a:pt x="1455928" y="201176"/>
                </a:lnTo>
                <a:lnTo>
                  <a:pt x="1449240" y="198832"/>
                </a:lnTo>
                <a:lnTo>
                  <a:pt x="1441832" y="196375"/>
                </a:lnTo>
                <a:lnTo>
                  <a:pt x="1433703" y="193919"/>
                </a:lnTo>
                <a:lnTo>
                  <a:pt x="1425575" y="191575"/>
                </a:lnTo>
                <a:lnTo>
                  <a:pt x="1416726" y="188337"/>
                </a:lnTo>
                <a:lnTo>
                  <a:pt x="1407054" y="185881"/>
                </a:lnTo>
                <a:lnTo>
                  <a:pt x="1398205" y="182644"/>
                </a:lnTo>
                <a:lnTo>
                  <a:pt x="1388534" y="180299"/>
                </a:lnTo>
                <a:lnTo>
                  <a:pt x="1379685" y="177062"/>
                </a:lnTo>
                <a:lnTo>
                  <a:pt x="1370836" y="174606"/>
                </a:lnTo>
                <a:lnTo>
                  <a:pt x="1361885" y="171368"/>
                </a:lnTo>
                <a:lnTo>
                  <a:pt x="1353756" y="169023"/>
                </a:lnTo>
                <a:lnTo>
                  <a:pt x="1346348" y="167349"/>
                </a:lnTo>
                <a:lnTo>
                  <a:pt x="1340483" y="165004"/>
                </a:lnTo>
                <a:lnTo>
                  <a:pt x="1244999" y="137652"/>
                </a:lnTo>
                <a:lnTo>
                  <a:pt x="1222878" y="131959"/>
                </a:lnTo>
                <a:lnTo>
                  <a:pt x="1199933" y="125595"/>
                </a:lnTo>
                <a:lnTo>
                  <a:pt x="1085208" y="97350"/>
                </a:lnTo>
                <a:lnTo>
                  <a:pt x="1062366" y="92550"/>
                </a:lnTo>
                <a:lnTo>
                  <a:pt x="1038701" y="86968"/>
                </a:lnTo>
                <a:lnTo>
                  <a:pt x="1015715" y="82055"/>
                </a:lnTo>
                <a:lnTo>
                  <a:pt x="968374" y="72454"/>
                </a:lnTo>
                <a:lnTo>
                  <a:pt x="943217" y="67654"/>
                </a:lnTo>
                <a:lnTo>
                  <a:pt x="918801" y="62742"/>
                </a:lnTo>
                <a:lnTo>
                  <a:pt x="893654" y="57941"/>
                </a:lnTo>
                <a:lnTo>
                  <a:pt x="868497" y="53922"/>
                </a:lnTo>
                <a:lnTo>
                  <a:pt x="843350" y="49121"/>
                </a:lnTo>
                <a:lnTo>
                  <a:pt x="792306" y="41083"/>
                </a:lnTo>
                <a:lnTo>
                  <a:pt x="767149" y="37846"/>
                </a:lnTo>
                <a:lnTo>
                  <a:pt x="741261" y="33827"/>
                </a:lnTo>
                <a:lnTo>
                  <a:pt x="638431" y="20988"/>
                </a:lnTo>
                <a:lnTo>
                  <a:pt x="504527" y="8931"/>
                </a:lnTo>
                <a:lnTo>
                  <a:pt x="392818" y="2456"/>
                </a:lnTo>
                <a:lnTo>
                  <a:pt x="308487" y="0"/>
                </a:lnTo>
                <a:close/>
              </a:path>
            </a:pathLst>
          </a:custGeom>
          <a:solidFill>
            <a:srgbClr val="F8F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2013" y="4828259"/>
            <a:ext cx="1232535" cy="605155"/>
          </a:xfrm>
          <a:custGeom>
            <a:avLst/>
            <a:gdLst/>
            <a:ahLst/>
            <a:cxnLst/>
            <a:rect l="l" t="t" r="r" b="b"/>
            <a:pathLst>
              <a:path w="1232535" h="605154">
                <a:moveTo>
                  <a:pt x="482188" y="495673"/>
                </a:moveTo>
                <a:lnTo>
                  <a:pt x="235250" y="495673"/>
                </a:lnTo>
                <a:lnTo>
                  <a:pt x="235250" y="502918"/>
                </a:lnTo>
                <a:lnTo>
                  <a:pt x="234509" y="505330"/>
                </a:lnTo>
                <a:lnTo>
                  <a:pt x="241166" y="543958"/>
                </a:lnTo>
                <a:lnTo>
                  <a:pt x="271498" y="588212"/>
                </a:lnTo>
                <a:lnTo>
                  <a:pt x="320321" y="605114"/>
                </a:lnTo>
                <a:lnTo>
                  <a:pt x="338080" y="603507"/>
                </a:lnTo>
                <a:lnTo>
                  <a:pt x="383208" y="576947"/>
                </a:lnTo>
                <a:lnTo>
                  <a:pt x="407614" y="527859"/>
                </a:lnTo>
                <a:lnTo>
                  <a:pt x="409837" y="507741"/>
                </a:lnTo>
                <a:lnTo>
                  <a:pt x="409837" y="498899"/>
                </a:lnTo>
                <a:lnTo>
                  <a:pt x="482188" y="495673"/>
                </a:lnTo>
                <a:close/>
              </a:path>
              <a:path w="1232535" h="605154">
                <a:moveTo>
                  <a:pt x="1146200" y="490850"/>
                </a:moveTo>
                <a:lnTo>
                  <a:pt x="590340" y="490850"/>
                </a:lnTo>
                <a:lnTo>
                  <a:pt x="686513" y="491654"/>
                </a:lnTo>
                <a:lnTo>
                  <a:pt x="1137015" y="510164"/>
                </a:lnTo>
                <a:lnTo>
                  <a:pt x="1141439" y="502918"/>
                </a:lnTo>
                <a:lnTo>
                  <a:pt x="1146200" y="490850"/>
                </a:lnTo>
                <a:close/>
              </a:path>
              <a:path w="1232535" h="605154">
                <a:moveTo>
                  <a:pt x="48089" y="8049"/>
                </a:moveTo>
                <a:lnTo>
                  <a:pt x="9618" y="8049"/>
                </a:lnTo>
                <a:lnTo>
                  <a:pt x="9618" y="8853"/>
                </a:lnTo>
                <a:lnTo>
                  <a:pt x="7395" y="8853"/>
                </a:lnTo>
                <a:lnTo>
                  <a:pt x="5178" y="9656"/>
                </a:lnTo>
                <a:lnTo>
                  <a:pt x="2219" y="9656"/>
                </a:lnTo>
                <a:lnTo>
                  <a:pt x="0" y="10460"/>
                </a:lnTo>
                <a:lnTo>
                  <a:pt x="135383" y="498899"/>
                </a:lnTo>
                <a:lnTo>
                  <a:pt x="235250" y="495673"/>
                </a:lnTo>
                <a:lnTo>
                  <a:pt x="482188" y="495673"/>
                </a:lnTo>
                <a:lnTo>
                  <a:pt x="590340" y="490850"/>
                </a:lnTo>
                <a:lnTo>
                  <a:pt x="1146200" y="490850"/>
                </a:lnTo>
                <a:lnTo>
                  <a:pt x="1152552" y="474752"/>
                </a:lnTo>
                <a:lnTo>
                  <a:pt x="1167368" y="431301"/>
                </a:lnTo>
                <a:lnTo>
                  <a:pt x="1185168" y="379801"/>
                </a:lnTo>
                <a:lnTo>
                  <a:pt x="1202146" y="328301"/>
                </a:lnTo>
                <a:lnTo>
                  <a:pt x="1217682" y="282439"/>
                </a:lnTo>
                <a:lnTo>
                  <a:pt x="1228074" y="249449"/>
                </a:lnTo>
                <a:lnTo>
                  <a:pt x="1232499" y="237381"/>
                </a:lnTo>
                <a:lnTo>
                  <a:pt x="1123022" y="237381"/>
                </a:lnTo>
                <a:lnTo>
                  <a:pt x="1124462" y="180243"/>
                </a:lnTo>
                <a:lnTo>
                  <a:pt x="1165090" y="180243"/>
                </a:lnTo>
                <a:lnTo>
                  <a:pt x="1166233" y="135989"/>
                </a:lnTo>
                <a:lnTo>
                  <a:pt x="1125182" y="135989"/>
                </a:lnTo>
                <a:lnTo>
                  <a:pt x="1126726" y="52303"/>
                </a:lnTo>
                <a:lnTo>
                  <a:pt x="1125903" y="43450"/>
                </a:lnTo>
                <a:lnTo>
                  <a:pt x="1124462" y="33793"/>
                </a:lnTo>
                <a:lnTo>
                  <a:pt x="1120758" y="24951"/>
                </a:lnTo>
                <a:lnTo>
                  <a:pt x="1116334" y="16902"/>
                </a:lnTo>
                <a:lnTo>
                  <a:pt x="1111111" y="11264"/>
                </a:lnTo>
                <a:lnTo>
                  <a:pt x="163493" y="11264"/>
                </a:lnTo>
                <a:lnTo>
                  <a:pt x="48089" y="10460"/>
                </a:lnTo>
                <a:lnTo>
                  <a:pt x="48089" y="8049"/>
                </a:lnTo>
                <a:close/>
              </a:path>
              <a:path w="1232535" h="605154">
                <a:moveTo>
                  <a:pt x="1165090" y="180243"/>
                </a:moveTo>
                <a:lnTo>
                  <a:pt x="1147407" y="180243"/>
                </a:lnTo>
                <a:lnTo>
                  <a:pt x="1146687" y="207607"/>
                </a:lnTo>
                <a:lnTo>
                  <a:pt x="1147407" y="211626"/>
                </a:lnTo>
                <a:lnTo>
                  <a:pt x="1148848" y="214852"/>
                </a:lnTo>
                <a:lnTo>
                  <a:pt x="1151831" y="217263"/>
                </a:lnTo>
                <a:lnTo>
                  <a:pt x="1155536" y="218067"/>
                </a:lnTo>
                <a:lnTo>
                  <a:pt x="1158519" y="217263"/>
                </a:lnTo>
                <a:lnTo>
                  <a:pt x="1161503" y="214852"/>
                </a:lnTo>
                <a:lnTo>
                  <a:pt x="1163664" y="211626"/>
                </a:lnTo>
                <a:lnTo>
                  <a:pt x="1164384" y="207607"/>
                </a:lnTo>
                <a:lnTo>
                  <a:pt x="1165090" y="180243"/>
                </a:lnTo>
                <a:close/>
              </a:path>
              <a:path w="1232535" h="605154">
                <a:moveTo>
                  <a:pt x="1157799" y="109441"/>
                </a:moveTo>
                <a:lnTo>
                  <a:pt x="1154095" y="110245"/>
                </a:lnTo>
                <a:lnTo>
                  <a:pt x="1151111" y="112656"/>
                </a:lnTo>
                <a:lnTo>
                  <a:pt x="1148848" y="115871"/>
                </a:lnTo>
                <a:lnTo>
                  <a:pt x="1148127" y="119902"/>
                </a:lnTo>
                <a:lnTo>
                  <a:pt x="1148127" y="135989"/>
                </a:lnTo>
                <a:lnTo>
                  <a:pt x="1166233" y="135989"/>
                </a:lnTo>
                <a:lnTo>
                  <a:pt x="1166648" y="119902"/>
                </a:lnTo>
                <a:lnTo>
                  <a:pt x="1165928" y="115871"/>
                </a:lnTo>
                <a:lnTo>
                  <a:pt x="1163664" y="112656"/>
                </a:lnTo>
                <a:lnTo>
                  <a:pt x="1160680" y="110245"/>
                </a:lnTo>
                <a:lnTo>
                  <a:pt x="1157799" y="109441"/>
                </a:lnTo>
                <a:close/>
              </a:path>
              <a:path w="1232535" h="605154">
                <a:moveTo>
                  <a:pt x="1088964" y="0"/>
                </a:moveTo>
                <a:lnTo>
                  <a:pt x="101346" y="9656"/>
                </a:lnTo>
                <a:lnTo>
                  <a:pt x="163493" y="11264"/>
                </a:lnTo>
                <a:lnTo>
                  <a:pt x="1111111" y="11264"/>
                </a:lnTo>
                <a:lnTo>
                  <a:pt x="1110366" y="10460"/>
                </a:lnTo>
                <a:lnTo>
                  <a:pt x="1103781" y="4834"/>
                </a:lnTo>
                <a:lnTo>
                  <a:pt x="1097093" y="1607"/>
                </a:lnTo>
                <a:lnTo>
                  <a:pt x="1088964" y="0"/>
                </a:lnTo>
                <a:close/>
              </a:path>
            </a:pathLst>
          </a:custGeom>
          <a:solidFill>
            <a:srgbClr val="D5CE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9846" y="4799289"/>
            <a:ext cx="1349375" cy="484505"/>
          </a:xfrm>
          <a:custGeom>
            <a:avLst/>
            <a:gdLst/>
            <a:ahLst/>
            <a:cxnLst/>
            <a:rect l="l" t="t" r="r" b="b"/>
            <a:pathLst>
              <a:path w="1349375" h="484504">
                <a:moveTo>
                  <a:pt x="39207" y="0"/>
                </a:moveTo>
                <a:lnTo>
                  <a:pt x="11836" y="57137"/>
                </a:lnTo>
                <a:lnTo>
                  <a:pt x="8137" y="140823"/>
                </a:lnTo>
                <a:lnTo>
                  <a:pt x="3698" y="400734"/>
                </a:lnTo>
                <a:lnTo>
                  <a:pt x="0" y="475566"/>
                </a:lnTo>
                <a:lnTo>
                  <a:pt x="1345661" y="484420"/>
                </a:lnTo>
                <a:lnTo>
                  <a:pt x="1349365" y="383028"/>
                </a:lnTo>
                <a:lnTo>
                  <a:pt x="1349365" y="285666"/>
                </a:lnTo>
                <a:lnTo>
                  <a:pt x="1338739" y="250253"/>
                </a:lnTo>
                <a:lnTo>
                  <a:pt x="1148109" y="250253"/>
                </a:lnTo>
                <a:lnTo>
                  <a:pt x="1148109" y="74028"/>
                </a:lnTo>
                <a:lnTo>
                  <a:pt x="1140701" y="31382"/>
                </a:lnTo>
                <a:lnTo>
                  <a:pt x="1125164" y="13687"/>
                </a:lnTo>
                <a:lnTo>
                  <a:pt x="39207" y="0"/>
                </a:lnTo>
                <a:close/>
              </a:path>
              <a:path w="1349375" h="484504">
                <a:moveTo>
                  <a:pt x="1337533" y="246234"/>
                </a:moveTo>
                <a:lnTo>
                  <a:pt x="1148109" y="250253"/>
                </a:lnTo>
                <a:lnTo>
                  <a:pt x="1338739" y="250253"/>
                </a:lnTo>
                <a:lnTo>
                  <a:pt x="1337533" y="246234"/>
                </a:lnTo>
                <a:close/>
              </a:path>
            </a:pathLst>
          </a:custGeom>
          <a:solidFill>
            <a:srgbClr val="ECD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9218" y="5060807"/>
            <a:ext cx="1353185" cy="227965"/>
          </a:xfrm>
          <a:custGeom>
            <a:avLst/>
            <a:gdLst/>
            <a:ahLst/>
            <a:cxnLst/>
            <a:rect l="l" t="t" r="r" b="b"/>
            <a:pathLst>
              <a:path w="1353184" h="227964">
                <a:moveTo>
                  <a:pt x="1245660" y="77255"/>
                </a:moveTo>
                <a:lnTo>
                  <a:pt x="1193906" y="80470"/>
                </a:lnTo>
                <a:lnTo>
                  <a:pt x="1165816" y="97373"/>
                </a:lnTo>
                <a:lnTo>
                  <a:pt x="1142151" y="121509"/>
                </a:lnTo>
                <a:lnTo>
                  <a:pt x="1110255" y="166567"/>
                </a:lnTo>
                <a:lnTo>
                  <a:pt x="0" y="166567"/>
                </a:lnTo>
                <a:lnTo>
                  <a:pt x="2846" y="227724"/>
                </a:lnTo>
                <a:lnTo>
                  <a:pt x="1338160" y="222086"/>
                </a:lnTo>
                <a:lnTo>
                  <a:pt x="1338160" y="166567"/>
                </a:lnTo>
                <a:lnTo>
                  <a:pt x="1110255" y="166567"/>
                </a:lnTo>
                <a:lnTo>
                  <a:pt x="1338160" y="164156"/>
                </a:lnTo>
                <a:lnTo>
                  <a:pt x="1338160" y="161745"/>
                </a:lnTo>
                <a:lnTo>
                  <a:pt x="1349334" y="161745"/>
                </a:lnTo>
                <a:lnTo>
                  <a:pt x="1350971" y="97373"/>
                </a:lnTo>
                <a:lnTo>
                  <a:pt x="1305646" y="97373"/>
                </a:lnTo>
                <a:lnTo>
                  <a:pt x="1245660" y="77255"/>
                </a:lnTo>
                <a:close/>
              </a:path>
              <a:path w="1353184" h="227964">
                <a:moveTo>
                  <a:pt x="1349334" y="161745"/>
                </a:moveTo>
                <a:lnTo>
                  <a:pt x="1338160" y="161745"/>
                </a:lnTo>
                <a:lnTo>
                  <a:pt x="1349273" y="164156"/>
                </a:lnTo>
                <a:lnTo>
                  <a:pt x="1349334" y="161745"/>
                </a:lnTo>
                <a:close/>
              </a:path>
              <a:path w="1353184" h="227964">
                <a:moveTo>
                  <a:pt x="1301119" y="0"/>
                </a:moveTo>
                <a:lnTo>
                  <a:pt x="1305646" y="97373"/>
                </a:lnTo>
                <a:lnTo>
                  <a:pt x="1350971" y="97373"/>
                </a:lnTo>
                <a:lnTo>
                  <a:pt x="1352977" y="18510"/>
                </a:lnTo>
                <a:lnTo>
                  <a:pt x="1301119" y="0"/>
                </a:lnTo>
                <a:close/>
              </a:path>
            </a:pathLst>
          </a:custGeom>
          <a:solidFill>
            <a:srgbClr val="C8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5024" y="4849181"/>
            <a:ext cx="83185" cy="392430"/>
          </a:xfrm>
          <a:custGeom>
            <a:avLst/>
            <a:gdLst/>
            <a:ahLst/>
            <a:cxnLst/>
            <a:rect l="l" t="t" r="r" b="b"/>
            <a:pathLst>
              <a:path w="83185" h="392429">
                <a:moveTo>
                  <a:pt x="74717" y="0"/>
                </a:moveTo>
                <a:lnTo>
                  <a:pt x="36248" y="0"/>
                </a:lnTo>
                <a:lnTo>
                  <a:pt x="18493" y="89323"/>
                </a:lnTo>
                <a:lnTo>
                  <a:pt x="0" y="388654"/>
                </a:lnTo>
                <a:lnTo>
                  <a:pt x="82855" y="391869"/>
                </a:lnTo>
                <a:lnTo>
                  <a:pt x="82114" y="391066"/>
                </a:lnTo>
                <a:lnTo>
                  <a:pt x="74717" y="387047"/>
                </a:lnTo>
                <a:lnTo>
                  <a:pt x="70282" y="383831"/>
                </a:lnTo>
                <a:lnTo>
                  <a:pt x="47347" y="352449"/>
                </a:lnTo>
                <a:lnTo>
                  <a:pt x="45866" y="337958"/>
                </a:lnTo>
                <a:lnTo>
                  <a:pt x="46606" y="325890"/>
                </a:lnTo>
                <a:lnTo>
                  <a:pt x="46606" y="321067"/>
                </a:lnTo>
                <a:lnTo>
                  <a:pt x="74717" y="0"/>
                </a:lnTo>
                <a:close/>
              </a:path>
            </a:pathLst>
          </a:custGeom>
          <a:solidFill>
            <a:srgbClr val="C8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0993" y="4825044"/>
            <a:ext cx="19685" cy="74295"/>
          </a:xfrm>
          <a:custGeom>
            <a:avLst/>
            <a:gdLst/>
            <a:ahLst/>
            <a:cxnLst/>
            <a:rect l="l" t="t" r="r" b="b"/>
            <a:pathLst>
              <a:path w="19685" h="74295">
                <a:moveTo>
                  <a:pt x="19234" y="0"/>
                </a:moveTo>
                <a:lnTo>
                  <a:pt x="11836" y="3215"/>
                </a:lnTo>
                <a:lnTo>
                  <a:pt x="5918" y="10460"/>
                </a:lnTo>
                <a:lnTo>
                  <a:pt x="2219" y="22529"/>
                </a:lnTo>
                <a:lnTo>
                  <a:pt x="0" y="36205"/>
                </a:lnTo>
                <a:lnTo>
                  <a:pt x="1479" y="50696"/>
                </a:lnTo>
                <a:lnTo>
                  <a:pt x="5178" y="62764"/>
                </a:lnTo>
                <a:lnTo>
                  <a:pt x="10357" y="70813"/>
                </a:lnTo>
                <a:lnTo>
                  <a:pt x="17755" y="74028"/>
                </a:lnTo>
                <a:lnTo>
                  <a:pt x="19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6398" y="4999656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48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7880" y="492482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07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1393" y="49248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48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9912" y="4999656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48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4177" y="4999656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0" y="0"/>
                </a:moveTo>
                <a:lnTo>
                  <a:pt x="118366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4917" y="492482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097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06949" y="499965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07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07690" y="49248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48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50473" y="4999656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38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1945" y="492482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07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91764" y="499965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07" y="0"/>
                </a:lnTo>
              </a:path>
            </a:pathLst>
          </a:custGeom>
          <a:ln w="57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92505" y="492482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848" y="0"/>
                </a:lnTo>
              </a:path>
            </a:pathLst>
          </a:custGeom>
          <a:ln w="5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7312" y="5124375"/>
            <a:ext cx="215249" cy="105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1394" y="5183924"/>
            <a:ext cx="795020" cy="202565"/>
          </a:xfrm>
          <a:custGeom>
            <a:avLst/>
            <a:gdLst/>
            <a:ahLst/>
            <a:cxnLst/>
            <a:rect l="l" t="t" r="r" b="b"/>
            <a:pathLst>
              <a:path w="795020" h="202564">
                <a:moveTo>
                  <a:pt x="713915" y="0"/>
                </a:moveTo>
                <a:lnTo>
                  <a:pt x="702083" y="0"/>
                </a:lnTo>
                <a:lnTo>
                  <a:pt x="695395" y="803"/>
                </a:lnTo>
                <a:lnTo>
                  <a:pt x="651768" y="24136"/>
                </a:lnTo>
                <a:lnTo>
                  <a:pt x="628103" y="57126"/>
                </a:lnTo>
                <a:lnTo>
                  <a:pt x="619975" y="89323"/>
                </a:lnTo>
                <a:lnTo>
                  <a:pt x="0" y="102195"/>
                </a:lnTo>
                <a:lnTo>
                  <a:pt x="619152" y="112656"/>
                </a:lnTo>
                <a:lnTo>
                  <a:pt x="622136" y="131166"/>
                </a:lnTo>
                <a:lnTo>
                  <a:pt x="628103" y="147254"/>
                </a:lnTo>
                <a:lnTo>
                  <a:pt x="658353" y="186685"/>
                </a:lnTo>
                <a:lnTo>
                  <a:pt x="704243" y="201969"/>
                </a:lnTo>
                <a:lnTo>
                  <a:pt x="722044" y="199557"/>
                </a:lnTo>
                <a:lnTo>
                  <a:pt x="767110" y="172194"/>
                </a:lnTo>
                <a:lnTo>
                  <a:pt x="792319" y="121509"/>
                </a:lnTo>
                <a:lnTo>
                  <a:pt x="794480" y="101392"/>
                </a:lnTo>
                <a:lnTo>
                  <a:pt x="793759" y="87704"/>
                </a:lnTo>
                <a:lnTo>
                  <a:pt x="782647" y="49088"/>
                </a:lnTo>
                <a:lnTo>
                  <a:pt x="750133" y="12872"/>
                </a:lnTo>
                <a:lnTo>
                  <a:pt x="735317" y="5637"/>
                </a:lnTo>
                <a:lnTo>
                  <a:pt x="730172" y="3215"/>
                </a:lnTo>
                <a:lnTo>
                  <a:pt x="725027" y="1607"/>
                </a:lnTo>
                <a:lnTo>
                  <a:pt x="719780" y="803"/>
                </a:lnTo>
                <a:lnTo>
                  <a:pt x="713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3875" y="485441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6999" y="0"/>
                </a:lnTo>
              </a:path>
            </a:pathLst>
          </a:custGeom>
          <a:ln w="5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7880" y="5058399"/>
            <a:ext cx="51435" cy="17780"/>
          </a:xfrm>
          <a:custGeom>
            <a:avLst/>
            <a:gdLst/>
            <a:ahLst/>
            <a:cxnLst/>
            <a:rect l="l" t="t" r="r" b="b"/>
            <a:pathLst>
              <a:path w="51435" h="17779">
                <a:moveTo>
                  <a:pt x="0" y="17702"/>
                </a:moveTo>
                <a:lnTo>
                  <a:pt x="51044" y="17702"/>
                </a:lnTo>
                <a:lnTo>
                  <a:pt x="51044" y="0"/>
                </a:lnTo>
                <a:lnTo>
                  <a:pt x="0" y="0"/>
                </a:lnTo>
                <a:lnTo>
                  <a:pt x="0" y="17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32013" y="5133228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629" y="0"/>
                </a:lnTo>
              </a:path>
            </a:pathLst>
          </a:custGeom>
          <a:ln w="22529">
            <a:solidFill>
              <a:srgbClr val="C8B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71441" y="523341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735" y="0"/>
                </a:lnTo>
              </a:path>
            </a:pathLst>
          </a:custGeom>
          <a:ln w="21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9054" y="5118346"/>
            <a:ext cx="880110" cy="0"/>
          </a:xfrm>
          <a:custGeom>
            <a:avLst/>
            <a:gdLst/>
            <a:ahLst/>
            <a:cxnLst/>
            <a:rect l="l" t="t" r="r" b="b"/>
            <a:pathLst>
              <a:path w="880110">
                <a:moveTo>
                  <a:pt x="0" y="0"/>
                </a:moveTo>
                <a:lnTo>
                  <a:pt x="879596" y="0"/>
                </a:lnTo>
              </a:path>
            </a:pathLst>
          </a:custGeom>
          <a:ln w="217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45541" y="48853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52"/>
                </a:lnTo>
              </a:path>
            </a:pathLst>
          </a:custGeom>
          <a:ln w="53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76345" y="48853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52"/>
                </a:lnTo>
              </a:path>
            </a:pathLst>
          </a:custGeom>
          <a:ln w="54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23008" y="4789632"/>
            <a:ext cx="1257935" cy="528320"/>
          </a:xfrm>
          <a:custGeom>
            <a:avLst/>
            <a:gdLst/>
            <a:ahLst/>
            <a:cxnLst/>
            <a:rect l="l" t="t" r="r" b="b"/>
            <a:pathLst>
              <a:path w="1257934" h="528320">
                <a:moveTo>
                  <a:pt x="987577" y="0"/>
                </a:moveTo>
                <a:lnTo>
                  <a:pt x="0" y="9656"/>
                </a:lnTo>
                <a:lnTo>
                  <a:pt x="975744" y="39431"/>
                </a:lnTo>
                <a:lnTo>
                  <a:pt x="983152" y="41039"/>
                </a:lnTo>
                <a:lnTo>
                  <a:pt x="1008361" y="74843"/>
                </a:lnTo>
                <a:lnTo>
                  <a:pt x="1009801" y="83685"/>
                </a:lnTo>
                <a:lnTo>
                  <a:pt x="1009801" y="92538"/>
                </a:lnTo>
                <a:lnTo>
                  <a:pt x="1009081" y="99784"/>
                </a:lnTo>
                <a:lnTo>
                  <a:pt x="986136" y="99784"/>
                </a:lnTo>
                <a:lnTo>
                  <a:pt x="986136" y="239793"/>
                </a:lnTo>
                <a:lnTo>
                  <a:pt x="1000130" y="239793"/>
                </a:lnTo>
                <a:lnTo>
                  <a:pt x="997969" y="267959"/>
                </a:lnTo>
                <a:lnTo>
                  <a:pt x="1166609" y="278420"/>
                </a:lnTo>
                <a:lnTo>
                  <a:pt x="1199225" y="305783"/>
                </a:lnTo>
                <a:lnTo>
                  <a:pt x="1201386" y="313821"/>
                </a:lnTo>
                <a:lnTo>
                  <a:pt x="1201386" y="322675"/>
                </a:lnTo>
                <a:lnTo>
                  <a:pt x="1199946" y="337969"/>
                </a:lnTo>
                <a:lnTo>
                  <a:pt x="1205811" y="342792"/>
                </a:lnTo>
                <a:lnTo>
                  <a:pt x="1211058" y="350842"/>
                </a:lnTo>
                <a:lnTo>
                  <a:pt x="1213939" y="362106"/>
                </a:lnTo>
                <a:lnTo>
                  <a:pt x="1214762" y="374978"/>
                </a:lnTo>
                <a:lnTo>
                  <a:pt x="1213219" y="389469"/>
                </a:lnTo>
                <a:lnTo>
                  <a:pt x="1208794" y="400734"/>
                </a:lnTo>
                <a:lnTo>
                  <a:pt x="1202930" y="408772"/>
                </a:lnTo>
                <a:lnTo>
                  <a:pt x="1196242" y="412802"/>
                </a:lnTo>
                <a:lnTo>
                  <a:pt x="1194698" y="473959"/>
                </a:lnTo>
                <a:lnTo>
                  <a:pt x="1175457" y="473959"/>
                </a:lnTo>
                <a:lnTo>
                  <a:pt x="1174737" y="504537"/>
                </a:lnTo>
                <a:lnTo>
                  <a:pt x="1182145" y="504537"/>
                </a:lnTo>
                <a:lnTo>
                  <a:pt x="1188833" y="505341"/>
                </a:lnTo>
                <a:lnTo>
                  <a:pt x="1193258" y="506145"/>
                </a:lnTo>
                <a:lnTo>
                  <a:pt x="1196962" y="506949"/>
                </a:lnTo>
                <a:lnTo>
                  <a:pt x="1199225" y="507753"/>
                </a:lnTo>
                <a:lnTo>
                  <a:pt x="1201386" y="508556"/>
                </a:lnTo>
                <a:lnTo>
                  <a:pt x="1204370" y="508556"/>
                </a:lnTo>
                <a:lnTo>
                  <a:pt x="1204370" y="523036"/>
                </a:lnTo>
                <a:lnTo>
                  <a:pt x="1205811" y="523840"/>
                </a:lnTo>
                <a:lnTo>
                  <a:pt x="1210235" y="524644"/>
                </a:lnTo>
                <a:lnTo>
                  <a:pt x="1216923" y="526263"/>
                </a:lnTo>
                <a:lnTo>
                  <a:pt x="1232460" y="527870"/>
                </a:lnTo>
                <a:lnTo>
                  <a:pt x="1239868" y="527870"/>
                </a:lnTo>
                <a:lnTo>
                  <a:pt x="1245836" y="526263"/>
                </a:lnTo>
                <a:lnTo>
                  <a:pt x="1250260" y="523036"/>
                </a:lnTo>
                <a:lnTo>
                  <a:pt x="1255404" y="506145"/>
                </a:lnTo>
                <a:lnTo>
                  <a:pt x="1257668" y="479586"/>
                </a:lnTo>
                <a:lnTo>
                  <a:pt x="1256845" y="453037"/>
                </a:lnTo>
                <a:lnTo>
                  <a:pt x="1253964" y="436135"/>
                </a:lnTo>
                <a:lnTo>
                  <a:pt x="1248716" y="429693"/>
                </a:lnTo>
                <a:lnTo>
                  <a:pt x="1242131" y="425674"/>
                </a:lnTo>
                <a:lnTo>
                  <a:pt x="1236164" y="424067"/>
                </a:lnTo>
                <a:lnTo>
                  <a:pt x="1233900" y="423263"/>
                </a:lnTo>
                <a:lnTo>
                  <a:pt x="1237562" y="282439"/>
                </a:lnTo>
                <a:lnTo>
                  <a:pt x="1237539" y="280028"/>
                </a:lnTo>
                <a:lnTo>
                  <a:pt x="1236884" y="271979"/>
                </a:lnTo>
                <a:lnTo>
                  <a:pt x="1213939" y="239793"/>
                </a:lnTo>
                <a:lnTo>
                  <a:pt x="1199225" y="236577"/>
                </a:lnTo>
                <a:lnTo>
                  <a:pt x="1021634" y="236577"/>
                </a:lnTo>
                <a:lnTo>
                  <a:pt x="1025338" y="52303"/>
                </a:lnTo>
                <a:lnTo>
                  <a:pt x="1009081" y="10460"/>
                </a:lnTo>
                <a:lnTo>
                  <a:pt x="995705" y="1618"/>
                </a:lnTo>
                <a:lnTo>
                  <a:pt x="987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4335" y="4798485"/>
            <a:ext cx="495300" cy="596265"/>
          </a:xfrm>
          <a:custGeom>
            <a:avLst/>
            <a:gdLst/>
            <a:ahLst/>
            <a:cxnLst/>
            <a:rect l="l" t="t" r="r" b="b"/>
            <a:pathLst>
              <a:path w="495300" h="596264">
                <a:moveTo>
                  <a:pt x="494595" y="486027"/>
                </a:moveTo>
                <a:lnTo>
                  <a:pt x="302566" y="486027"/>
                </a:lnTo>
                <a:lnTo>
                  <a:pt x="302566" y="495684"/>
                </a:lnTo>
                <a:lnTo>
                  <a:pt x="308492" y="535104"/>
                </a:lnTo>
                <a:lnTo>
                  <a:pt x="339555" y="579359"/>
                </a:lnTo>
                <a:lnTo>
                  <a:pt x="388388" y="596261"/>
                </a:lnTo>
                <a:lnTo>
                  <a:pt x="406137" y="594654"/>
                </a:lnTo>
                <a:lnTo>
                  <a:pt x="450524" y="568094"/>
                </a:lnTo>
                <a:lnTo>
                  <a:pt x="474940" y="519017"/>
                </a:lnTo>
                <a:lnTo>
                  <a:pt x="477163" y="489242"/>
                </a:lnTo>
                <a:lnTo>
                  <a:pt x="494912" y="488439"/>
                </a:lnTo>
                <a:lnTo>
                  <a:pt x="494595" y="486027"/>
                </a:lnTo>
                <a:close/>
              </a:path>
              <a:path w="495300" h="596264">
                <a:moveTo>
                  <a:pt x="84332" y="0"/>
                </a:moveTo>
                <a:lnTo>
                  <a:pt x="79896" y="0"/>
                </a:lnTo>
                <a:lnTo>
                  <a:pt x="71758" y="803"/>
                </a:lnTo>
                <a:lnTo>
                  <a:pt x="42907" y="26559"/>
                </a:lnTo>
                <a:lnTo>
                  <a:pt x="35510" y="250253"/>
                </a:lnTo>
                <a:lnTo>
                  <a:pt x="29591" y="255087"/>
                </a:lnTo>
                <a:lnTo>
                  <a:pt x="25152" y="263125"/>
                </a:lnTo>
                <a:lnTo>
                  <a:pt x="21453" y="273586"/>
                </a:lnTo>
                <a:lnTo>
                  <a:pt x="19974" y="286469"/>
                </a:lnTo>
                <a:lnTo>
                  <a:pt x="20714" y="299342"/>
                </a:lnTo>
                <a:lnTo>
                  <a:pt x="23673" y="309802"/>
                </a:lnTo>
                <a:lnTo>
                  <a:pt x="28112" y="318656"/>
                </a:lnTo>
                <a:lnTo>
                  <a:pt x="34030" y="323478"/>
                </a:lnTo>
                <a:lnTo>
                  <a:pt x="31811" y="401538"/>
                </a:lnTo>
                <a:lnTo>
                  <a:pt x="2219" y="401538"/>
                </a:lnTo>
                <a:lnTo>
                  <a:pt x="0" y="510968"/>
                </a:lnTo>
                <a:lnTo>
                  <a:pt x="64360" y="509360"/>
                </a:lnTo>
                <a:lnTo>
                  <a:pt x="64360" y="494869"/>
                </a:lnTo>
                <a:lnTo>
                  <a:pt x="301094" y="488439"/>
                </a:lnTo>
                <a:lnTo>
                  <a:pt x="302566" y="486027"/>
                </a:lnTo>
                <a:lnTo>
                  <a:pt x="494595" y="486027"/>
                </a:lnTo>
                <a:lnTo>
                  <a:pt x="491218" y="460272"/>
                </a:lnTo>
                <a:lnTo>
                  <a:pt x="490479" y="457860"/>
                </a:lnTo>
                <a:lnTo>
                  <a:pt x="86554" y="457860"/>
                </a:lnTo>
                <a:lnTo>
                  <a:pt x="79156" y="456253"/>
                </a:lnTo>
                <a:lnTo>
                  <a:pt x="51785" y="421644"/>
                </a:lnTo>
                <a:lnTo>
                  <a:pt x="51785" y="412802"/>
                </a:lnTo>
                <a:lnTo>
                  <a:pt x="63621" y="240596"/>
                </a:lnTo>
                <a:lnTo>
                  <a:pt x="71758" y="240596"/>
                </a:lnTo>
                <a:lnTo>
                  <a:pt x="74718" y="239793"/>
                </a:lnTo>
                <a:lnTo>
                  <a:pt x="79896" y="236577"/>
                </a:lnTo>
                <a:lnTo>
                  <a:pt x="82855" y="231743"/>
                </a:lnTo>
                <a:lnTo>
                  <a:pt x="84332" y="225313"/>
                </a:lnTo>
                <a:lnTo>
                  <a:pt x="84332" y="115871"/>
                </a:lnTo>
                <a:lnTo>
                  <a:pt x="83591" y="110245"/>
                </a:lnTo>
                <a:lnTo>
                  <a:pt x="81376" y="106214"/>
                </a:lnTo>
                <a:lnTo>
                  <a:pt x="77677" y="102195"/>
                </a:lnTo>
                <a:lnTo>
                  <a:pt x="73238" y="99784"/>
                </a:lnTo>
                <a:lnTo>
                  <a:pt x="78417" y="19313"/>
                </a:lnTo>
                <a:lnTo>
                  <a:pt x="79156" y="13687"/>
                </a:lnTo>
                <a:lnTo>
                  <a:pt x="82115" y="4030"/>
                </a:lnTo>
                <a:lnTo>
                  <a:pt x="84332" y="0"/>
                </a:lnTo>
                <a:close/>
              </a:path>
              <a:path w="495300" h="596264">
                <a:moveTo>
                  <a:pt x="387647" y="368537"/>
                </a:moveTo>
                <a:lnTo>
                  <a:pt x="336602" y="383028"/>
                </a:lnTo>
                <a:lnTo>
                  <a:pt x="298872" y="420840"/>
                </a:lnTo>
                <a:lnTo>
                  <a:pt x="283335" y="455449"/>
                </a:lnTo>
                <a:lnTo>
                  <a:pt x="86554" y="457860"/>
                </a:lnTo>
                <a:lnTo>
                  <a:pt x="490479" y="457860"/>
                </a:lnTo>
                <a:lnTo>
                  <a:pt x="483820" y="436135"/>
                </a:lnTo>
                <a:lnTo>
                  <a:pt x="459404" y="398311"/>
                </a:lnTo>
                <a:lnTo>
                  <a:pt x="425377" y="375782"/>
                </a:lnTo>
                <a:lnTo>
                  <a:pt x="406877" y="370155"/>
                </a:lnTo>
                <a:lnTo>
                  <a:pt x="387647" y="368537"/>
                </a:lnTo>
                <a:close/>
              </a:path>
              <a:path w="495300" h="596264">
                <a:moveTo>
                  <a:pt x="71758" y="240596"/>
                </a:moveTo>
                <a:lnTo>
                  <a:pt x="63621" y="240596"/>
                </a:lnTo>
                <a:lnTo>
                  <a:pt x="65100" y="241400"/>
                </a:lnTo>
                <a:lnTo>
                  <a:pt x="68799" y="241400"/>
                </a:lnTo>
                <a:lnTo>
                  <a:pt x="71758" y="240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5734" y="5250708"/>
            <a:ext cx="75450" cy="820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80861" y="5243473"/>
            <a:ext cx="75522" cy="81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6651" y="4662002"/>
            <a:ext cx="1686916" cy="1192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81069" y="5943091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</a:t>
            </a: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23940" y="5943091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27493" y="5943091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Sepeda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05095" y="2667000"/>
            <a:ext cx="1829435" cy="6508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00990">
              <a:lnSpc>
                <a:spcPts val="2280"/>
              </a:lnSpc>
              <a:spcBef>
                <a:spcPts val="50"/>
              </a:spcBef>
            </a:pPr>
            <a:r>
              <a:rPr sz="2000" b="1" spc="-5" dirty="0">
                <a:latin typeface="Times New Roman"/>
                <a:cs typeface="Times New Roman"/>
              </a:rPr>
              <a:t>Kendaraan</a:t>
            </a:r>
            <a:endParaRPr sz="2000">
              <a:latin typeface="Times New Roman"/>
              <a:cs typeface="Times New Roman"/>
            </a:endParaRPr>
          </a:p>
          <a:p>
            <a:pPr marL="682625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Darat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420234" y="3352800"/>
            <a:ext cx="1629410" cy="1158875"/>
          </a:xfrm>
          <a:custGeom>
            <a:avLst/>
            <a:gdLst/>
            <a:ahLst/>
            <a:cxnLst/>
            <a:rect l="l" t="t" r="r" b="b"/>
            <a:pathLst>
              <a:path w="1629410" h="1158875">
                <a:moveTo>
                  <a:pt x="1462305" y="94328"/>
                </a:moveTo>
                <a:lnTo>
                  <a:pt x="0" y="1127379"/>
                </a:lnTo>
                <a:lnTo>
                  <a:pt x="21970" y="1158494"/>
                </a:lnTo>
                <a:lnTo>
                  <a:pt x="1484293" y="125431"/>
                </a:lnTo>
                <a:lnTo>
                  <a:pt x="1462305" y="94328"/>
                </a:lnTo>
                <a:close/>
              </a:path>
              <a:path w="1629410" h="1158875">
                <a:moveTo>
                  <a:pt x="1584258" y="83312"/>
                </a:moveTo>
                <a:lnTo>
                  <a:pt x="1477899" y="83312"/>
                </a:lnTo>
                <a:lnTo>
                  <a:pt x="1499869" y="114426"/>
                </a:lnTo>
                <a:lnTo>
                  <a:pt x="1484293" y="125431"/>
                </a:lnTo>
                <a:lnTo>
                  <a:pt x="1528317" y="187705"/>
                </a:lnTo>
                <a:lnTo>
                  <a:pt x="1584258" y="83312"/>
                </a:lnTo>
                <a:close/>
              </a:path>
              <a:path w="1629410" h="1158875">
                <a:moveTo>
                  <a:pt x="1477899" y="83312"/>
                </a:moveTo>
                <a:lnTo>
                  <a:pt x="1462305" y="94328"/>
                </a:lnTo>
                <a:lnTo>
                  <a:pt x="1484293" y="125431"/>
                </a:lnTo>
                <a:lnTo>
                  <a:pt x="1499869" y="114426"/>
                </a:lnTo>
                <a:lnTo>
                  <a:pt x="1477899" y="83312"/>
                </a:lnTo>
                <a:close/>
              </a:path>
              <a:path w="1629410" h="1158875">
                <a:moveTo>
                  <a:pt x="1628902" y="0"/>
                </a:moveTo>
                <a:lnTo>
                  <a:pt x="1418336" y="32130"/>
                </a:lnTo>
                <a:lnTo>
                  <a:pt x="1462305" y="94328"/>
                </a:lnTo>
                <a:lnTo>
                  <a:pt x="1477899" y="83312"/>
                </a:lnTo>
                <a:lnTo>
                  <a:pt x="1584258" y="83312"/>
                </a:lnTo>
                <a:lnTo>
                  <a:pt x="1628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24245" y="3352800"/>
            <a:ext cx="190500" cy="914400"/>
          </a:xfrm>
          <a:custGeom>
            <a:avLst/>
            <a:gdLst/>
            <a:ahLst/>
            <a:cxnLst/>
            <a:rect l="l" t="t" r="r" b="b"/>
            <a:pathLst>
              <a:path w="190500" h="914400">
                <a:moveTo>
                  <a:pt x="114300" y="171450"/>
                </a:moveTo>
                <a:lnTo>
                  <a:pt x="76200" y="171450"/>
                </a:lnTo>
                <a:lnTo>
                  <a:pt x="76200" y="914400"/>
                </a:lnTo>
                <a:lnTo>
                  <a:pt x="114300" y="914400"/>
                </a:lnTo>
                <a:lnTo>
                  <a:pt x="114300" y="171450"/>
                </a:lnTo>
                <a:close/>
              </a:path>
              <a:path w="190500" h="9144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9144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9853" y="3352800"/>
            <a:ext cx="1069975" cy="1231900"/>
          </a:xfrm>
          <a:custGeom>
            <a:avLst/>
            <a:gdLst/>
            <a:ahLst/>
            <a:cxnLst/>
            <a:rect l="l" t="t" r="r" b="b"/>
            <a:pathLst>
              <a:path w="1069975" h="1231900">
                <a:moveTo>
                  <a:pt x="139059" y="131595"/>
                </a:moveTo>
                <a:lnTo>
                  <a:pt x="110266" y="156528"/>
                </a:lnTo>
                <a:lnTo>
                  <a:pt x="1040765" y="1231645"/>
                </a:lnTo>
                <a:lnTo>
                  <a:pt x="1069594" y="1206754"/>
                </a:lnTo>
                <a:lnTo>
                  <a:pt x="139059" y="131595"/>
                </a:lnTo>
                <a:close/>
              </a:path>
              <a:path w="1069975" h="1231900">
                <a:moveTo>
                  <a:pt x="0" y="0"/>
                </a:moveTo>
                <a:lnTo>
                  <a:pt x="52705" y="206375"/>
                </a:lnTo>
                <a:lnTo>
                  <a:pt x="110266" y="156528"/>
                </a:lnTo>
                <a:lnTo>
                  <a:pt x="97789" y="142112"/>
                </a:lnTo>
                <a:lnTo>
                  <a:pt x="126619" y="117221"/>
                </a:lnTo>
                <a:lnTo>
                  <a:pt x="155658" y="117221"/>
                </a:lnTo>
                <a:lnTo>
                  <a:pt x="196723" y="81661"/>
                </a:lnTo>
                <a:lnTo>
                  <a:pt x="0" y="0"/>
                </a:lnTo>
                <a:close/>
              </a:path>
              <a:path w="1069975" h="1231900">
                <a:moveTo>
                  <a:pt x="126619" y="117221"/>
                </a:moveTo>
                <a:lnTo>
                  <a:pt x="97789" y="142112"/>
                </a:lnTo>
                <a:lnTo>
                  <a:pt x="110266" y="156528"/>
                </a:lnTo>
                <a:lnTo>
                  <a:pt x="139059" y="131595"/>
                </a:lnTo>
                <a:lnTo>
                  <a:pt x="126619" y="117221"/>
                </a:lnTo>
                <a:close/>
              </a:path>
              <a:path w="1069975" h="1231900">
                <a:moveTo>
                  <a:pt x="155658" y="117221"/>
                </a:moveTo>
                <a:lnTo>
                  <a:pt x="126619" y="117221"/>
                </a:lnTo>
                <a:lnTo>
                  <a:pt x="139059" y="131595"/>
                </a:lnTo>
                <a:lnTo>
                  <a:pt x="155658" y="117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205095" y="1600263"/>
            <a:ext cx="1829435" cy="3765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latin typeface="Times New Roman"/>
                <a:cs typeface="Times New Roman"/>
              </a:rPr>
              <a:t>Kendaraan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24245" y="1981200"/>
            <a:ext cx="190500" cy="685800"/>
          </a:xfrm>
          <a:custGeom>
            <a:avLst/>
            <a:gdLst/>
            <a:ahLst/>
            <a:cxnLst/>
            <a:rect l="l" t="t" r="r" b="b"/>
            <a:pathLst>
              <a:path w="190500" h="685800">
                <a:moveTo>
                  <a:pt x="114300" y="171450"/>
                </a:moveTo>
                <a:lnTo>
                  <a:pt x="76200" y="171450"/>
                </a:lnTo>
                <a:lnTo>
                  <a:pt x="76200" y="685800"/>
                </a:lnTo>
                <a:lnTo>
                  <a:pt x="114300" y="685800"/>
                </a:lnTo>
                <a:lnTo>
                  <a:pt x="114300" y="171450"/>
                </a:lnTo>
                <a:close/>
              </a:path>
              <a:path w="190500" h="6858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6858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3133725" y="306781"/>
            <a:ext cx="2593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Times New Roman"/>
                <a:cs typeface="Times New Roman"/>
              </a:rPr>
              <a:t>G</a:t>
            </a:r>
            <a:r>
              <a:rPr sz="3200" b="1" spc="-5" dirty="0">
                <a:latin typeface="Times New Roman"/>
                <a:cs typeface="Times New Roman"/>
              </a:rPr>
              <a:t>ener</a:t>
            </a:r>
            <a:r>
              <a:rPr sz="3200" b="1" spc="5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li</a:t>
            </a:r>
            <a:r>
              <a:rPr sz="3200" b="1" spc="-35" dirty="0">
                <a:latin typeface="Times New Roman"/>
                <a:cs typeface="Times New Roman"/>
              </a:rPr>
              <a:t>z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5875" y="500126"/>
            <a:ext cx="7248525" cy="507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5875" y="928750"/>
            <a:ext cx="7562850" cy="3357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562" y="428625"/>
            <a:ext cx="7778750" cy="485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62" y="0"/>
            <a:ext cx="990600" cy="6828790"/>
          </a:xfrm>
          <a:custGeom>
            <a:avLst/>
            <a:gdLst/>
            <a:ahLst/>
            <a:cxnLst/>
            <a:rect l="l" t="t" r="r" b="b"/>
            <a:pathLst>
              <a:path w="990600" h="6828790">
                <a:moveTo>
                  <a:pt x="0" y="6828243"/>
                </a:moveTo>
                <a:lnTo>
                  <a:pt x="990600" y="6828243"/>
                </a:lnTo>
                <a:lnTo>
                  <a:pt x="990600" y="0"/>
                </a:lnTo>
                <a:lnTo>
                  <a:pt x="0" y="0"/>
                </a:lnTo>
                <a:lnTo>
                  <a:pt x="0" y="682824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" y="1693036"/>
            <a:ext cx="990600" cy="450215"/>
          </a:xfrm>
          <a:custGeom>
            <a:avLst/>
            <a:gdLst/>
            <a:ahLst/>
            <a:cxnLst/>
            <a:rect l="l" t="t" r="r" b="b"/>
            <a:pathLst>
              <a:path w="990600" h="450214">
                <a:moveTo>
                  <a:pt x="990593" y="0"/>
                </a:moveTo>
                <a:lnTo>
                  <a:pt x="0" y="0"/>
                </a:lnTo>
                <a:lnTo>
                  <a:pt x="0" y="430022"/>
                </a:lnTo>
                <a:lnTo>
                  <a:pt x="23473" y="438745"/>
                </a:lnTo>
                <a:lnTo>
                  <a:pt x="46972" y="444786"/>
                </a:lnTo>
                <a:lnTo>
                  <a:pt x="70865" y="448429"/>
                </a:lnTo>
                <a:lnTo>
                  <a:pt x="95524" y="449962"/>
                </a:lnTo>
                <a:lnTo>
                  <a:pt x="121319" y="449670"/>
                </a:lnTo>
                <a:lnTo>
                  <a:pt x="148619" y="447839"/>
                </a:lnTo>
                <a:lnTo>
                  <a:pt x="177795" y="444753"/>
                </a:lnTo>
                <a:lnTo>
                  <a:pt x="320666" y="425596"/>
                </a:lnTo>
                <a:lnTo>
                  <a:pt x="364776" y="420531"/>
                </a:lnTo>
                <a:lnTo>
                  <a:pt x="412984" y="415928"/>
                </a:lnTo>
                <a:lnTo>
                  <a:pt x="465660" y="412072"/>
                </a:lnTo>
                <a:lnTo>
                  <a:pt x="523174" y="409250"/>
                </a:lnTo>
                <a:lnTo>
                  <a:pt x="585896" y="407747"/>
                </a:lnTo>
                <a:lnTo>
                  <a:pt x="990593" y="407747"/>
                </a:lnTo>
                <a:lnTo>
                  <a:pt x="990593" y="0"/>
                </a:lnTo>
                <a:close/>
              </a:path>
              <a:path w="990600" h="450214">
                <a:moveTo>
                  <a:pt x="990593" y="407747"/>
                </a:moveTo>
                <a:lnTo>
                  <a:pt x="585896" y="407747"/>
                </a:lnTo>
                <a:lnTo>
                  <a:pt x="654197" y="407848"/>
                </a:lnTo>
                <a:lnTo>
                  <a:pt x="728447" y="409841"/>
                </a:lnTo>
                <a:lnTo>
                  <a:pt x="809016" y="414010"/>
                </a:lnTo>
                <a:lnTo>
                  <a:pt x="896275" y="420642"/>
                </a:lnTo>
                <a:lnTo>
                  <a:pt x="990593" y="430022"/>
                </a:lnTo>
                <a:lnTo>
                  <a:pt x="990593" y="407747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" y="1271777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4">
                <a:moveTo>
                  <a:pt x="990593" y="419283"/>
                </a:moveTo>
                <a:lnTo>
                  <a:pt x="204212" y="419283"/>
                </a:lnTo>
                <a:lnTo>
                  <a:pt x="260147" y="420550"/>
                </a:lnTo>
                <a:lnTo>
                  <a:pt x="317178" y="423037"/>
                </a:lnTo>
                <a:lnTo>
                  <a:pt x="374875" y="426470"/>
                </a:lnTo>
                <a:lnTo>
                  <a:pt x="658362" y="448185"/>
                </a:lnTo>
                <a:lnTo>
                  <a:pt x="711058" y="451511"/>
                </a:lnTo>
                <a:lnTo>
                  <a:pt x="761422" y="453857"/>
                </a:lnTo>
                <a:lnTo>
                  <a:pt x="809023" y="454947"/>
                </a:lnTo>
                <a:lnTo>
                  <a:pt x="853433" y="454506"/>
                </a:lnTo>
                <a:lnTo>
                  <a:pt x="894224" y="452259"/>
                </a:lnTo>
                <a:lnTo>
                  <a:pt x="930967" y="447930"/>
                </a:lnTo>
                <a:lnTo>
                  <a:pt x="963233" y="441244"/>
                </a:lnTo>
                <a:lnTo>
                  <a:pt x="990593" y="431926"/>
                </a:lnTo>
                <a:lnTo>
                  <a:pt x="990593" y="419283"/>
                </a:lnTo>
                <a:close/>
              </a:path>
              <a:path w="990600" h="455294">
                <a:moveTo>
                  <a:pt x="990593" y="0"/>
                </a:moveTo>
                <a:lnTo>
                  <a:pt x="0" y="0"/>
                </a:lnTo>
                <a:lnTo>
                  <a:pt x="0" y="431926"/>
                </a:lnTo>
                <a:lnTo>
                  <a:pt x="47266" y="425559"/>
                </a:lnTo>
                <a:lnTo>
                  <a:pt x="97343" y="421513"/>
                </a:lnTo>
                <a:lnTo>
                  <a:pt x="149801" y="419513"/>
                </a:lnTo>
                <a:lnTo>
                  <a:pt x="990593" y="419283"/>
                </a:lnTo>
                <a:lnTo>
                  <a:pt x="990593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31" y="141271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90">
                <a:moveTo>
                  <a:pt x="260741" y="0"/>
                </a:moveTo>
                <a:lnTo>
                  <a:pt x="204634" y="574"/>
                </a:lnTo>
                <a:lnTo>
                  <a:pt x="152396" y="2524"/>
                </a:lnTo>
                <a:lnTo>
                  <a:pt x="104921" y="6509"/>
                </a:lnTo>
                <a:lnTo>
                  <a:pt x="63102" y="13192"/>
                </a:lnTo>
                <a:lnTo>
                  <a:pt x="0" y="37290"/>
                </a:lnTo>
                <a:lnTo>
                  <a:pt x="0" y="260429"/>
                </a:lnTo>
                <a:lnTo>
                  <a:pt x="63396" y="270373"/>
                </a:lnTo>
                <a:lnTo>
                  <a:pt x="104382" y="274516"/>
                </a:lnTo>
                <a:lnTo>
                  <a:pt x="150568" y="278107"/>
                </a:lnTo>
                <a:lnTo>
                  <a:pt x="201211" y="281146"/>
                </a:lnTo>
                <a:lnTo>
                  <a:pt x="255570" y="283632"/>
                </a:lnTo>
                <a:lnTo>
                  <a:pt x="312901" y="285565"/>
                </a:lnTo>
                <a:lnTo>
                  <a:pt x="372460" y="286946"/>
                </a:lnTo>
                <a:lnTo>
                  <a:pt x="495294" y="288051"/>
                </a:lnTo>
                <a:lnTo>
                  <a:pt x="618128" y="286946"/>
                </a:lnTo>
                <a:lnTo>
                  <a:pt x="677688" y="285565"/>
                </a:lnTo>
                <a:lnTo>
                  <a:pt x="735019" y="283632"/>
                </a:lnTo>
                <a:lnTo>
                  <a:pt x="789378" y="281146"/>
                </a:lnTo>
                <a:lnTo>
                  <a:pt x="840022" y="278107"/>
                </a:lnTo>
                <a:lnTo>
                  <a:pt x="886209" y="274516"/>
                </a:lnTo>
                <a:lnTo>
                  <a:pt x="927195" y="270373"/>
                </a:lnTo>
                <a:lnTo>
                  <a:pt x="990593" y="260429"/>
                </a:lnTo>
                <a:lnTo>
                  <a:pt x="990593" y="37290"/>
                </a:lnTo>
                <a:lnTo>
                  <a:pt x="584193" y="8277"/>
                </a:lnTo>
                <a:lnTo>
                  <a:pt x="528035" y="5072"/>
                </a:lnTo>
                <a:lnTo>
                  <a:pt x="474656" y="2559"/>
                </a:lnTo>
                <a:lnTo>
                  <a:pt x="425245" y="919"/>
                </a:lnTo>
                <a:lnTo>
                  <a:pt x="380993" y="333"/>
                </a:lnTo>
                <a:lnTo>
                  <a:pt x="260741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6" y="984885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0" y="299212"/>
                </a:lnTo>
                <a:lnTo>
                  <a:pt x="28355" y="306270"/>
                </a:lnTo>
                <a:lnTo>
                  <a:pt x="104382" y="318157"/>
                </a:lnTo>
                <a:lnTo>
                  <a:pt x="150568" y="322986"/>
                </a:lnTo>
                <a:lnTo>
                  <a:pt x="201211" y="327072"/>
                </a:lnTo>
                <a:lnTo>
                  <a:pt x="255570" y="330415"/>
                </a:lnTo>
                <a:lnTo>
                  <a:pt x="312901" y="333016"/>
                </a:lnTo>
                <a:lnTo>
                  <a:pt x="372460" y="334873"/>
                </a:lnTo>
                <a:lnTo>
                  <a:pt x="433506" y="335988"/>
                </a:lnTo>
                <a:lnTo>
                  <a:pt x="495294" y="336359"/>
                </a:lnTo>
                <a:lnTo>
                  <a:pt x="557082" y="335988"/>
                </a:lnTo>
                <a:lnTo>
                  <a:pt x="618128" y="334873"/>
                </a:lnTo>
                <a:lnTo>
                  <a:pt x="677688" y="333016"/>
                </a:lnTo>
                <a:lnTo>
                  <a:pt x="735019" y="330415"/>
                </a:lnTo>
                <a:lnTo>
                  <a:pt x="789378" y="327072"/>
                </a:lnTo>
                <a:lnTo>
                  <a:pt x="840022" y="322986"/>
                </a:lnTo>
                <a:lnTo>
                  <a:pt x="886209" y="318157"/>
                </a:lnTo>
                <a:lnTo>
                  <a:pt x="927195" y="312585"/>
                </a:lnTo>
                <a:lnTo>
                  <a:pt x="990593" y="299212"/>
                </a:lnTo>
                <a:lnTo>
                  <a:pt x="990593" y="20507"/>
                </a:lnTo>
                <a:lnTo>
                  <a:pt x="500232" y="20507"/>
                </a:lnTo>
                <a:lnTo>
                  <a:pt x="443794" y="20386"/>
                </a:lnTo>
                <a:lnTo>
                  <a:pt x="382931" y="19502"/>
                </a:lnTo>
                <a:lnTo>
                  <a:pt x="317293" y="17751"/>
                </a:lnTo>
                <a:lnTo>
                  <a:pt x="246531" y="15029"/>
                </a:lnTo>
                <a:lnTo>
                  <a:pt x="170295" y="11233"/>
                </a:lnTo>
                <a:lnTo>
                  <a:pt x="88235" y="6258"/>
                </a:lnTo>
                <a:lnTo>
                  <a:pt x="0" y="0"/>
                </a:lnTo>
                <a:close/>
              </a:path>
              <a:path w="990600" h="336550">
                <a:moveTo>
                  <a:pt x="990593" y="0"/>
                </a:moveTo>
                <a:lnTo>
                  <a:pt x="959817" y="329"/>
                </a:lnTo>
                <a:lnTo>
                  <a:pt x="929166" y="1248"/>
                </a:lnTo>
                <a:lnTo>
                  <a:pt x="898292" y="2652"/>
                </a:lnTo>
                <a:lnTo>
                  <a:pt x="728313" y="13313"/>
                </a:lnTo>
                <a:lnTo>
                  <a:pt x="646503" y="17335"/>
                </a:lnTo>
                <a:lnTo>
                  <a:pt x="601237" y="18878"/>
                </a:lnTo>
                <a:lnTo>
                  <a:pt x="552597" y="19970"/>
                </a:lnTo>
                <a:lnTo>
                  <a:pt x="500232" y="20507"/>
                </a:lnTo>
                <a:lnTo>
                  <a:pt x="990593" y="20507"/>
                </a:lnTo>
                <a:lnTo>
                  <a:pt x="990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87" y="670051"/>
            <a:ext cx="990600" cy="433705"/>
          </a:xfrm>
          <a:custGeom>
            <a:avLst/>
            <a:gdLst/>
            <a:ahLst/>
            <a:cxnLst/>
            <a:rect l="l" t="t" r="r" b="b"/>
            <a:pathLst>
              <a:path w="990600" h="433705">
                <a:moveTo>
                  <a:pt x="990600" y="0"/>
                </a:moveTo>
                <a:lnTo>
                  <a:pt x="0" y="0"/>
                </a:lnTo>
                <a:lnTo>
                  <a:pt x="0" y="433324"/>
                </a:lnTo>
                <a:lnTo>
                  <a:pt x="40856" y="432319"/>
                </a:lnTo>
                <a:lnTo>
                  <a:pt x="86606" y="429542"/>
                </a:lnTo>
                <a:lnTo>
                  <a:pt x="136326" y="425346"/>
                </a:lnTo>
                <a:lnTo>
                  <a:pt x="412044" y="395506"/>
                </a:lnTo>
                <a:lnTo>
                  <a:pt x="466129" y="390247"/>
                </a:lnTo>
                <a:lnTo>
                  <a:pt x="517701" y="386051"/>
                </a:lnTo>
                <a:lnTo>
                  <a:pt x="565833" y="383274"/>
                </a:lnTo>
                <a:lnTo>
                  <a:pt x="609600" y="382270"/>
                </a:lnTo>
                <a:lnTo>
                  <a:pt x="990600" y="382270"/>
                </a:lnTo>
                <a:lnTo>
                  <a:pt x="990600" y="0"/>
                </a:lnTo>
                <a:close/>
              </a:path>
              <a:path w="990600" h="433705">
                <a:moveTo>
                  <a:pt x="990600" y="382270"/>
                </a:moveTo>
                <a:lnTo>
                  <a:pt x="609600" y="382270"/>
                </a:lnTo>
                <a:lnTo>
                  <a:pt x="667122" y="382369"/>
                </a:lnTo>
                <a:lnTo>
                  <a:pt x="717351" y="383067"/>
                </a:lnTo>
                <a:lnTo>
                  <a:pt x="762520" y="384962"/>
                </a:lnTo>
                <a:lnTo>
                  <a:pt x="804862" y="388651"/>
                </a:lnTo>
                <a:lnTo>
                  <a:pt x="846608" y="394734"/>
                </a:lnTo>
                <a:lnTo>
                  <a:pt x="889992" y="403808"/>
                </a:lnTo>
                <a:lnTo>
                  <a:pt x="937245" y="416472"/>
                </a:lnTo>
                <a:lnTo>
                  <a:pt x="990600" y="433324"/>
                </a:lnTo>
                <a:lnTo>
                  <a:pt x="990600" y="38227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" y="387840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4">
                <a:moveTo>
                  <a:pt x="261542" y="0"/>
                </a:moveTo>
                <a:lnTo>
                  <a:pt x="206048" y="171"/>
                </a:lnTo>
                <a:lnTo>
                  <a:pt x="154075" y="1426"/>
                </a:lnTo>
                <a:lnTo>
                  <a:pt x="106552" y="3938"/>
                </a:lnTo>
                <a:lnTo>
                  <a:pt x="64412" y="7876"/>
                </a:lnTo>
                <a:lnTo>
                  <a:pt x="0" y="20718"/>
                </a:lnTo>
                <a:lnTo>
                  <a:pt x="0" y="303293"/>
                </a:lnTo>
                <a:lnTo>
                  <a:pt x="30184" y="313111"/>
                </a:lnTo>
                <a:lnTo>
                  <a:pt x="68968" y="319521"/>
                </a:lnTo>
                <a:lnTo>
                  <a:pt x="114895" y="323010"/>
                </a:lnTo>
                <a:lnTo>
                  <a:pt x="166511" y="324065"/>
                </a:lnTo>
                <a:lnTo>
                  <a:pt x="222360" y="323172"/>
                </a:lnTo>
                <a:lnTo>
                  <a:pt x="280987" y="320819"/>
                </a:lnTo>
                <a:lnTo>
                  <a:pt x="514173" y="306539"/>
                </a:lnTo>
                <a:lnTo>
                  <a:pt x="564863" y="304186"/>
                </a:lnTo>
                <a:lnTo>
                  <a:pt x="609600" y="303293"/>
                </a:lnTo>
                <a:lnTo>
                  <a:pt x="990600" y="303293"/>
                </a:lnTo>
                <a:lnTo>
                  <a:pt x="990600" y="20718"/>
                </a:lnTo>
                <a:lnTo>
                  <a:pt x="838200" y="20718"/>
                </a:lnTo>
                <a:lnTo>
                  <a:pt x="805396" y="20262"/>
                </a:lnTo>
                <a:lnTo>
                  <a:pt x="379371" y="2225"/>
                </a:lnTo>
                <a:lnTo>
                  <a:pt x="319627" y="741"/>
                </a:lnTo>
                <a:lnTo>
                  <a:pt x="261542" y="0"/>
                </a:lnTo>
                <a:close/>
              </a:path>
              <a:path w="990600" h="324484">
                <a:moveTo>
                  <a:pt x="990600" y="303293"/>
                </a:moveTo>
                <a:lnTo>
                  <a:pt x="609600" y="303293"/>
                </a:lnTo>
                <a:lnTo>
                  <a:pt x="670768" y="305210"/>
                </a:lnTo>
                <a:lnTo>
                  <a:pt x="729853" y="309865"/>
                </a:lnTo>
                <a:lnTo>
                  <a:pt x="838200" y="320819"/>
                </a:lnTo>
                <a:lnTo>
                  <a:pt x="885676" y="323831"/>
                </a:lnTo>
                <a:lnTo>
                  <a:pt x="927496" y="323010"/>
                </a:lnTo>
                <a:lnTo>
                  <a:pt x="962769" y="316712"/>
                </a:lnTo>
                <a:lnTo>
                  <a:pt x="990600" y="3032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37" y="3921759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8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0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8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68" y="3534283"/>
            <a:ext cx="990600" cy="453390"/>
          </a:xfrm>
          <a:custGeom>
            <a:avLst/>
            <a:gdLst/>
            <a:ahLst/>
            <a:cxnLst/>
            <a:rect l="l" t="t" r="r" b="b"/>
            <a:pathLst>
              <a:path w="990600" h="453389">
                <a:moveTo>
                  <a:pt x="990606" y="417439"/>
                </a:moveTo>
                <a:lnTo>
                  <a:pt x="204219" y="417439"/>
                </a:lnTo>
                <a:lnTo>
                  <a:pt x="260155" y="418699"/>
                </a:lnTo>
                <a:lnTo>
                  <a:pt x="317186" y="421172"/>
                </a:lnTo>
                <a:lnTo>
                  <a:pt x="374884" y="424587"/>
                </a:lnTo>
                <a:lnTo>
                  <a:pt x="658373" y="446188"/>
                </a:lnTo>
                <a:lnTo>
                  <a:pt x="711071" y="449498"/>
                </a:lnTo>
                <a:lnTo>
                  <a:pt x="761434" y="451832"/>
                </a:lnTo>
                <a:lnTo>
                  <a:pt x="809035" y="452917"/>
                </a:lnTo>
                <a:lnTo>
                  <a:pt x="853446" y="452479"/>
                </a:lnTo>
                <a:lnTo>
                  <a:pt x="894237" y="450244"/>
                </a:lnTo>
                <a:lnTo>
                  <a:pt x="930979" y="445939"/>
                </a:lnTo>
                <a:lnTo>
                  <a:pt x="963245" y="439289"/>
                </a:lnTo>
                <a:lnTo>
                  <a:pt x="990606" y="430021"/>
                </a:lnTo>
                <a:lnTo>
                  <a:pt x="990606" y="417439"/>
                </a:lnTo>
                <a:close/>
              </a:path>
              <a:path w="990600" h="453389">
                <a:moveTo>
                  <a:pt x="990606" y="0"/>
                </a:moveTo>
                <a:lnTo>
                  <a:pt x="0" y="0"/>
                </a:lnTo>
                <a:lnTo>
                  <a:pt x="0" y="430021"/>
                </a:lnTo>
                <a:lnTo>
                  <a:pt x="47268" y="423686"/>
                </a:lnTo>
                <a:lnTo>
                  <a:pt x="97347" y="419659"/>
                </a:lnTo>
                <a:lnTo>
                  <a:pt x="149806" y="417668"/>
                </a:lnTo>
                <a:lnTo>
                  <a:pt x="990606" y="417439"/>
                </a:lnTo>
                <a:lnTo>
                  <a:pt x="99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62" y="2399714"/>
            <a:ext cx="990600" cy="289560"/>
          </a:xfrm>
          <a:custGeom>
            <a:avLst/>
            <a:gdLst/>
            <a:ahLst/>
            <a:cxnLst/>
            <a:rect l="l" t="t" r="r" b="b"/>
            <a:pathLst>
              <a:path w="990600" h="289560">
                <a:moveTo>
                  <a:pt x="260746" y="0"/>
                </a:moveTo>
                <a:lnTo>
                  <a:pt x="204638" y="579"/>
                </a:lnTo>
                <a:lnTo>
                  <a:pt x="152400" y="2538"/>
                </a:lnTo>
                <a:lnTo>
                  <a:pt x="104923" y="6538"/>
                </a:lnTo>
                <a:lnTo>
                  <a:pt x="63103" y="13243"/>
                </a:lnTo>
                <a:lnTo>
                  <a:pt x="0" y="37415"/>
                </a:lnTo>
                <a:lnTo>
                  <a:pt x="0" y="261443"/>
                </a:lnTo>
                <a:lnTo>
                  <a:pt x="63398" y="271456"/>
                </a:lnTo>
                <a:lnTo>
                  <a:pt x="104384" y="275628"/>
                </a:lnTo>
                <a:lnTo>
                  <a:pt x="150571" y="279243"/>
                </a:lnTo>
                <a:lnTo>
                  <a:pt x="201215" y="282303"/>
                </a:lnTo>
                <a:lnTo>
                  <a:pt x="255574" y="284806"/>
                </a:lnTo>
                <a:lnTo>
                  <a:pt x="312905" y="286753"/>
                </a:lnTo>
                <a:lnTo>
                  <a:pt x="372465" y="288143"/>
                </a:lnTo>
                <a:lnTo>
                  <a:pt x="495299" y="289256"/>
                </a:lnTo>
                <a:lnTo>
                  <a:pt x="618134" y="288143"/>
                </a:lnTo>
                <a:lnTo>
                  <a:pt x="677694" y="286753"/>
                </a:lnTo>
                <a:lnTo>
                  <a:pt x="735025" y="284806"/>
                </a:lnTo>
                <a:lnTo>
                  <a:pt x="789384" y="282303"/>
                </a:lnTo>
                <a:lnTo>
                  <a:pt x="840028" y="279243"/>
                </a:lnTo>
                <a:lnTo>
                  <a:pt x="886215" y="275628"/>
                </a:lnTo>
                <a:lnTo>
                  <a:pt x="927201" y="271456"/>
                </a:lnTo>
                <a:lnTo>
                  <a:pt x="990600" y="261443"/>
                </a:lnTo>
                <a:lnTo>
                  <a:pt x="990600" y="37415"/>
                </a:lnTo>
                <a:lnTo>
                  <a:pt x="584200" y="8308"/>
                </a:lnTo>
                <a:lnTo>
                  <a:pt x="528042" y="5089"/>
                </a:lnTo>
                <a:lnTo>
                  <a:pt x="474662" y="2566"/>
                </a:lnTo>
                <a:lnTo>
                  <a:pt x="425251" y="920"/>
                </a:lnTo>
                <a:lnTo>
                  <a:pt x="381000" y="331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62" y="3223132"/>
            <a:ext cx="990600" cy="335280"/>
          </a:xfrm>
          <a:custGeom>
            <a:avLst/>
            <a:gdLst/>
            <a:ahLst/>
            <a:cxnLst/>
            <a:rect l="l" t="t" r="r" b="b"/>
            <a:pathLst>
              <a:path w="990600" h="335279">
                <a:moveTo>
                  <a:pt x="0" y="0"/>
                </a:moveTo>
                <a:lnTo>
                  <a:pt x="0" y="298195"/>
                </a:lnTo>
                <a:lnTo>
                  <a:pt x="28355" y="305217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5"/>
                </a:lnTo>
                <a:lnTo>
                  <a:pt x="990600" y="20395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close/>
              </a:path>
              <a:path w="990600" h="335279">
                <a:moveTo>
                  <a:pt x="990600" y="0"/>
                </a:moveTo>
                <a:lnTo>
                  <a:pt x="959823" y="327"/>
                </a:lnTo>
                <a:lnTo>
                  <a:pt x="929173" y="1241"/>
                </a:lnTo>
                <a:lnTo>
                  <a:pt x="898299" y="2637"/>
                </a:lnTo>
                <a:lnTo>
                  <a:pt x="728319" y="13240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990600" y="20395"/>
                </a:lnTo>
                <a:lnTo>
                  <a:pt x="990600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2" y="2927857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97"/>
                </a:lnTo>
                <a:lnTo>
                  <a:pt x="40856" y="427505"/>
                </a:lnTo>
                <a:lnTo>
                  <a:pt x="86606" y="424763"/>
                </a:lnTo>
                <a:lnTo>
                  <a:pt x="136326" y="420620"/>
                </a:lnTo>
                <a:lnTo>
                  <a:pt x="412044" y="391150"/>
                </a:lnTo>
                <a:lnTo>
                  <a:pt x="466129" y="385956"/>
                </a:lnTo>
                <a:lnTo>
                  <a:pt x="517701" y="381813"/>
                </a:lnTo>
                <a:lnTo>
                  <a:pt x="565833" y="379071"/>
                </a:lnTo>
                <a:lnTo>
                  <a:pt x="609600" y="378078"/>
                </a:lnTo>
                <a:lnTo>
                  <a:pt x="990600" y="378078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78"/>
                </a:moveTo>
                <a:lnTo>
                  <a:pt x="609600" y="378078"/>
                </a:lnTo>
                <a:lnTo>
                  <a:pt x="667122" y="378177"/>
                </a:lnTo>
                <a:lnTo>
                  <a:pt x="717351" y="378866"/>
                </a:lnTo>
                <a:lnTo>
                  <a:pt x="762520" y="380737"/>
                </a:lnTo>
                <a:lnTo>
                  <a:pt x="804862" y="384381"/>
                </a:lnTo>
                <a:lnTo>
                  <a:pt x="846608" y="390388"/>
                </a:lnTo>
                <a:lnTo>
                  <a:pt x="889992" y="399349"/>
                </a:lnTo>
                <a:lnTo>
                  <a:pt x="937245" y="411855"/>
                </a:lnTo>
                <a:lnTo>
                  <a:pt x="990600" y="428497"/>
                </a:lnTo>
                <a:lnTo>
                  <a:pt x="990600" y="37807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62" y="2633778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30"/>
                </a:lnTo>
                <a:lnTo>
                  <a:pt x="106552" y="3948"/>
                </a:lnTo>
                <a:lnTo>
                  <a:pt x="64412" y="7897"/>
                </a:lnTo>
                <a:lnTo>
                  <a:pt x="0" y="20775"/>
                </a:lnTo>
                <a:lnTo>
                  <a:pt x="0" y="303350"/>
                </a:lnTo>
                <a:lnTo>
                  <a:pt x="30184" y="313167"/>
                </a:lnTo>
                <a:lnTo>
                  <a:pt x="68968" y="319577"/>
                </a:lnTo>
                <a:lnTo>
                  <a:pt x="114895" y="323066"/>
                </a:lnTo>
                <a:lnTo>
                  <a:pt x="166511" y="324121"/>
                </a:lnTo>
                <a:lnTo>
                  <a:pt x="222360" y="323229"/>
                </a:lnTo>
                <a:lnTo>
                  <a:pt x="280987" y="320876"/>
                </a:lnTo>
                <a:lnTo>
                  <a:pt x="514173" y="306595"/>
                </a:lnTo>
                <a:lnTo>
                  <a:pt x="564863" y="304242"/>
                </a:lnTo>
                <a:lnTo>
                  <a:pt x="609600" y="303350"/>
                </a:lnTo>
                <a:lnTo>
                  <a:pt x="990600" y="303350"/>
                </a:lnTo>
                <a:lnTo>
                  <a:pt x="990600" y="20775"/>
                </a:lnTo>
                <a:lnTo>
                  <a:pt x="838200" y="20775"/>
                </a:lnTo>
                <a:lnTo>
                  <a:pt x="805396" y="20317"/>
                </a:lnTo>
                <a:lnTo>
                  <a:pt x="379371" y="2232"/>
                </a:lnTo>
                <a:lnTo>
                  <a:pt x="319627" y="744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50"/>
                </a:moveTo>
                <a:lnTo>
                  <a:pt x="609600" y="303350"/>
                </a:lnTo>
                <a:lnTo>
                  <a:pt x="670768" y="305266"/>
                </a:lnTo>
                <a:lnTo>
                  <a:pt x="729853" y="309922"/>
                </a:lnTo>
                <a:lnTo>
                  <a:pt x="838200" y="320876"/>
                </a:lnTo>
                <a:lnTo>
                  <a:pt x="885676" y="323888"/>
                </a:lnTo>
                <a:lnTo>
                  <a:pt x="927496" y="323066"/>
                </a:lnTo>
                <a:lnTo>
                  <a:pt x="962769" y="316768"/>
                </a:lnTo>
                <a:lnTo>
                  <a:pt x="990600" y="30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0" y="4954904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81" y="4536440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5">
                <a:moveTo>
                  <a:pt x="990593" y="419410"/>
                </a:moveTo>
                <a:lnTo>
                  <a:pt x="204212" y="419410"/>
                </a:lnTo>
                <a:lnTo>
                  <a:pt x="260147" y="420677"/>
                </a:lnTo>
                <a:lnTo>
                  <a:pt x="317178" y="423164"/>
                </a:lnTo>
                <a:lnTo>
                  <a:pt x="374875" y="426597"/>
                </a:lnTo>
                <a:lnTo>
                  <a:pt x="658362" y="448312"/>
                </a:lnTo>
                <a:lnTo>
                  <a:pt x="711058" y="451638"/>
                </a:lnTo>
                <a:lnTo>
                  <a:pt x="761422" y="453984"/>
                </a:lnTo>
                <a:lnTo>
                  <a:pt x="809023" y="455074"/>
                </a:lnTo>
                <a:lnTo>
                  <a:pt x="853433" y="454633"/>
                </a:lnTo>
                <a:lnTo>
                  <a:pt x="894224" y="452386"/>
                </a:lnTo>
                <a:lnTo>
                  <a:pt x="930967" y="448057"/>
                </a:lnTo>
                <a:lnTo>
                  <a:pt x="963233" y="441371"/>
                </a:lnTo>
                <a:lnTo>
                  <a:pt x="990593" y="432054"/>
                </a:lnTo>
                <a:lnTo>
                  <a:pt x="990593" y="419410"/>
                </a:lnTo>
                <a:close/>
              </a:path>
              <a:path w="990600" h="455295">
                <a:moveTo>
                  <a:pt x="990593" y="0"/>
                </a:moveTo>
                <a:lnTo>
                  <a:pt x="0" y="0"/>
                </a:lnTo>
                <a:lnTo>
                  <a:pt x="0" y="432054"/>
                </a:lnTo>
                <a:lnTo>
                  <a:pt x="47266" y="425686"/>
                </a:lnTo>
                <a:lnTo>
                  <a:pt x="97343" y="421640"/>
                </a:lnTo>
                <a:lnTo>
                  <a:pt x="149801" y="419640"/>
                </a:lnTo>
                <a:lnTo>
                  <a:pt x="990593" y="419410"/>
                </a:lnTo>
                <a:lnTo>
                  <a:pt x="99059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43" y="5650797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89">
                <a:moveTo>
                  <a:pt x="260752" y="0"/>
                </a:moveTo>
                <a:lnTo>
                  <a:pt x="204643" y="561"/>
                </a:lnTo>
                <a:lnTo>
                  <a:pt x="152403" y="2497"/>
                </a:lnTo>
                <a:lnTo>
                  <a:pt x="104925" y="6471"/>
                </a:lnTo>
                <a:lnTo>
                  <a:pt x="63104" y="13146"/>
                </a:lnTo>
                <a:lnTo>
                  <a:pt x="0" y="37252"/>
                </a:lnTo>
                <a:lnTo>
                  <a:pt x="0" y="260366"/>
                </a:lnTo>
                <a:lnTo>
                  <a:pt x="63400" y="270334"/>
                </a:lnTo>
                <a:lnTo>
                  <a:pt x="104386" y="274487"/>
                </a:lnTo>
                <a:lnTo>
                  <a:pt x="150574" y="278087"/>
                </a:lnTo>
                <a:lnTo>
                  <a:pt x="201219" y="281133"/>
                </a:lnTo>
                <a:lnTo>
                  <a:pt x="255578" y="283625"/>
                </a:lnTo>
                <a:lnTo>
                  <a:pt x="312910" y="285563"/>
                </a:lnTo>
                <a:lnTo>
                  <a:pt x="372470" y="286948"/>
                </a:lnTo>
                <a:lnTo>
                  <a:pt x="495305" y="288055"/>
                </a:lnTo>
                <a:lnTo>
                  <a:pt x="618140" y="286948"/>
                </a:lnTo>
                <a:lnTo>
                  <a:pt x="677700" y="285563"/>
                </a:lnTo>
                <a:lnTo>
                  <a:pt x="735031" y="283625"/>
                </a:lnTo>
                <a:lnTo>
                  <a:pt x="789390" y="281133"/>
                </a:lnTo>
                <a:lnTo>
                  <a:pt x="840035" y="278087"/>
                </a:lnTo>
                <a:lnTo>
                  <a:pt x="886221" y="274487"/>
                </a:lnTo>
                <a:lnTo>
                  <a:pt x="927207" y="270334"/>
                </a:lnTo>
                <a:lnTo>
                  <a:pt x="990606" y="260366"/>
                </a:lnTo>
                <a:lnTo>
                  <a:pt x="990606" y="37252"/>
                </a:lnTo>
                <a:lnTo>
                  <a:pt x="584206" y="8275"/>
                </a:lnTo>
                <a:lnTo>
                  <a:pt x="474668" y="2568"/>
                </a:lnTo>
                <a:lnTo>
                  <a:pt x="425257" y="931"/>
                </a:lnTo>
                <a:lnTo>
                  <a:pt x="381006" y="346"/>
                </a:lnTo>
                <a:lnTo>
                  <a:pt x="26075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50" y="6506883"/>
            <a:ext cx="992505" cy="346710"/>
          </a:xfrm>
          <a:custGeom>
            <a:avLst/>
            <a:gdLst/>
            <a:ahLst/>
            <a:cxnLst/>
            <a:rect l="l" t="t" r="r" b="b"/>
            <a:pathLst>
              <a:path w="992505" h="346709">
                <a:moveTo>
                  <a:pt x="0" y="0"/>
                </a:moveTo>
                <a:lnTo>
                  <a:pt x="9525" y="346354"/>
                </a:lnTo>
                <a:lnTo>
                  <a:pt x="992187" y="346354"/>
                </a:lnTo>
                <a:lnTo>
                  <a:pt x="990694" y="20592"/>
                </a:lnTo>
                <a:lnTo>
                  <a:pt x="500237" y="20592"/>
                </a:lnTo>
                <a:lnTo>
                  <a:pt x="443798" y="20470"/>
                </a:lnTo>
                <a:lnTo>
                  <a:pt x="382934" y="19582"/>
                </a:lnTo>
                <a:lnTo>
                  <a:pt x="317296" y="17824"/>
                </a:lnTo>
                <a:lnTo>
                  <a:pt x="246534" y="15091"/>
                </a:lnTo>
                <a:lnTo>
                  <a:pt x="170297" y="11279"/>
                </a:lnTo>
                <a:lnTo>
                  <a:pt x="88236" y="6283"/>
                </a:lnTo>
                <a:lnTo>
                  <a:pt x="0" y="0"/>
                </a:lnTo>
                <a:close/>
              </a:path>
              <a:path w="992505" h="346709">
                <a:moveTo>
                  <a:pt x="990600" y="0"/>
                </a:moveTo>
                <a:lnTo>
                  <a:pt x="959823" y="330"/>
                </a:lnTo>
                <a:lnTo>
                  <a:pt x="929173" y="1253"/>
                </a:lnTo>
                <a:lnTo>
                  <a:pt x="898299" y="2663"/>
                </a:lnTo>
                <a:lnTo>
                  <a:pt x="728319" y="13368"/>
                </a:lnTo>
                <a:lnTo>
                  <a:pt x="646509" y="17406"/>
                </a:lnTo>
                <a:lnTo>
                  <a:pt x="601243" y="18956"/>
                </a:lnTo>
                <a:lnTo>
                  <a:pt x="552602" y="20052"/>
                </a:lnTo>
                <a:lnTo>
                  <a:pt x="500237" y="20592"/>
                </a:lnTo>
                <a:lnTo>
                  <a:pt x="990694" y="20592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12" y="6190284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85"/>
                </a:lnTo>
                <a:lnTo>
                  <a:pt x="40856" y="427493"/>
                </a:lnTo>
                <a:lnTo>
                  <a:pt x="86606" y="424750"/>
                </a:lnTo>
                <a:lnTo>
                  <a:pt x="136326" y="420607"/>
                </a:lnTo>
                <a:lnTo>
                  <a:pt x="412044" y="391137"/>
                </a:lnTo>
                <a:lnTo>
                  <a:pt x="466129" y="385944"/>
                </a:lnTo>
                <a:lnTo>
                  <a:pt x="517701" y="381801"/>
                </a:lnTo>
                <a:lnTo>
                  <a:pt x="565833" y="379058"/>
                </a:lnTo>
                <a:lnTo>
                  <a:pt x="609600" y="378066"/>
                </a:lnTo>
                <a:lnTo>
                  <a:pt x="990600" y="378066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66"/>
                </a:moveTo>
                <a:lnTo>
                  <a:pt x="609600" y="378066"/>
                </a:lnTo>
                <a:lnTo>
                  <a:pt x="667122" y="378164"/>
                </a:lnTo>
                <a:lnTo>
                  <a:pt x="717351" y="378854"/>
                </a:lnTo>
                <a:lnTo>
                  <a:pt x="762520" y="380725"/>
                </a:lnTo>
                <a:lnTo>
                  <a:pt x="804862" y="384368"/>
                </a:lnTo>
                <a:lnTo>
                  <a:pt x="846608" y="390375"/>
                </a:lnTo>
                <a:lnTo>
                  <a:pt x="889992" y="399336"/>
                </a:lnTo>
                <a:lnTo>
                  <a:pt x="937245" y="411843"/>
                </a:lnTo>
                <a:lnTo>
                  <a:pt x="990600" y="428485"/>
                </a:lnTo>
                <a:lnTo>
                  <a:pt x="990600" y="378066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12" y="5900911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27"/>
                </a:lnTo>
                <a:lnTo>
                  <a:pt x="106552" y="3940"/>
                </a:lnTo>
                <a:lnTo>
                  <a:pt x="64412" y="7880"/>
                </a:lnTo>
                <a:lnTo>
                  <a:pt x="0" y="20729"/>
                </a:lnTo>
                <a:lnTo>
                  <a:pt x="0" y="303330"/>
                </a:lnTo>
                <a:lnTo>
                  <a:pt x="30184" y="313150"/>
                </a:lnTo>
                <a:lnTo>
                  <a:pt x="68968" y="319562"/>
                </a:lnTo>
                <a:lnTo>
                  <a:pt x="114895" y="323052"/>
                </a:lnTo>
                <a:lnTo>
                  <a:pt x="166511" y="324107"/>
                </a:lnTo>
                <a:lnTo>
                  <a:pt x="222360" y="323214"/>
                </a:lnTo>
                <a:lnTo>
                  <a:pt x="280987" y="320861"/>
                </a:lnTo>
                <a:lnTo>
                  <a:pt x="514173" y="306576"/>
                </a:lnTo>
                <a:lnTo>
                  <a:pt x="564863" y="304223"/>
                </a:lnTo>
                <a:lnTo>
                  <a:pt x="609600" y="303330"/>
                </a:lnTo>
                <a:lnTo>
                  <a:pt x="990600" y="303330"/>
                </a:lnTo>
                <a:lnTo>
                  <a:pt x="990600" y="20729"/>
                </a:lnTo>
                <a:lnTo>
                  <a:pt x="838200" y="20729"/>
                </a:lnTo>
                <a:lnTo>
                  <a:pt x="805396" y="20273"/>
                </a:lnTo>
                <a:lnTo>
                  <a:pt x="379371" y="2227"/>
                </a:lnTo>
                <a:lnTo>
                  <a:pt x="319627" y="742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30"/>
                </a:moveTo>
                <a:lnTo>
                  <a:pt x="609600" y="303330"/>
                </a:lnTo>
                <a:lnTo>
                  <a:pt x="670768" y="305247"/>
                </a:lnTo>
                <a:lnTo>
                  <a:pt x="729853" y="309904"/>
                </a:lnTo>
                <a:lnTo>
                  <a:pt x="838200" y="320861"/>
                </a:lnTo>
                <a:lnTo>
                  <a:pt x="885676" y="323874"/>
                </a:lnTo>
                <a:lnTo>
                  <a:pt x="927496" y="323052"/>
                </a:lnTo>
                <a:lnTo>
                  <a:pt x="962769" y="316752"/>
                </a:lnTo>
                <a:lnTo>
                  <a:pt x="990600" y="30333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22998" y="6458341"/>
            <a:ext cx="165544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5" dirty="0">
                <a:latin typeface="Arial"/>
                <a:cs typeface="Arial"/>
              </a:rPr>
              <a:t>Class dan package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Diagrams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975861" y="74117"/>
            <a:ext cx="21062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Studi</a:t>
            </a:r>
            <a:r>
              <a:rPr sz="3200" b="1" spc="-114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Kasus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4500" y="785748"/>
            <a:ext cx="3857625" cy="2908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29375" y="0"/>
            <a:ext cx="2214499" cy="375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1562" y="3571811"/>
            <a:ext cx="6214999" cy="2528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4762500"/>
            <a:ext cx="2590799" cy="2095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4629" y="115646"/>
            <a:ext cx="20110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3366"/>
                </a:solidFill>
                <a:latin typeface="Copperplate Gothic Bold"/>
                <a:cs typeface="Copperplate Gothic Bold"/>
              </a:rPr>
              <a:t>Package</a:t>
            </a:r>
            <a:endParaRPr sz="320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951357"/>
            <a:ext cx="6953884" cy="45631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157480">
              <a:lnSpc>
                <a:spcPts val="2310"/>
              </a:lnSpc>
              <a:spcBef>
                <a:spcPts val="650"/>
              </a:spcBef>
              <a:buFont typeface="Wingdings"/>
              <a:buChar char=""/>
              <a:tabLst>
                <a:tab pos="372745" algn="l"/>
              </a:tabLst>
            </a:pPr>
            <a:r>
              <a:rPr sz="2400" spc="-10" dirty="0">
                <a:latin typeface="Times New Roman"/>
                <a:cs typeface="Times New Roman"/>
              </a:rPr>
              <a:t>Packages </a:t>
            </a:r>
            <a:r>
              <a:rPr sz="2400" spc="-5" dirty="0">
                <a:latin typeface="Times New Roman"/>
                <a:cs typeface="Times New Roman"/>
              </a:rPr>
              <a:t>digambarkan </a:t>
            </a:r>
            <a:r>
              <a:rPr sz="2400" spc="-10" dirty="0">
                <a:latin typeface="Times New Roman"/>
                <a:cs typeface="Times New Roman"/>
              </a:rPr>
              <a:t>sebagai </a:t>
            </a:r>
            <a:r>
              <a:rPr sz="2400" spc="-5" dirty="0">
                <a:latin typeface="Times New Roman"/>
                <a:cs typeface="Times New Roman"/>
              </a:rPr>
              <a:t>sebuah direktori (file  folders) </a:t>
            </a:r>
            <a:r>
              <a:rPr sz="2400" spc="-25" dirty="0">
                <a:latin typeface="Times New Roman"/>
                <a:cs typeface="Times New Roman"/>
              </a:rPr>
              <a:t>yang </a:t>
            </a:r>
            <a:r>
              <a:rPr sz="2400" spc="-5" dirty="0">
                <a:latin typeface="Times New Roman"/>
                <a:cs typeface="Times New Roman"/>
              </a:rPr>
              <a:t>berisi model-model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</a:t>
            </a:r>
            <a:endParaRPr sz="2400">
              <a:latin typeface="Times New Roman"/>
              <a:cs typeface="Times New Roman"/>
            </a:endParaRPr>
          </a:p>
          <a:p>
            <a:pPr marL="12700" marR="238125">
              <a:lnSpc>
                <a:spcPct val="80000"/>
              </a:lnSpc>
              <a:spcBef>
                <a:spcPts val="15"/>
              </a:spcBef>
              <a:buFont typeface="Wingdings"/>
              <a:buChar char=""/>
              <a:tabLst>
                <a:tab pos="372745" algn="l"/>
              </a:tabLst>
            </a:pPr>
            <a:r>
              <a:rPr sz="2400" spc="-10" dirty="0">
                <a:latin typeface="Times New Roman"/>
                <a:cs typeface="Times New Roman"/>
              </a:rPr>
              <a:t>Package </a:t>
            </a:r>
            <a:r>
              <a:rPr sz="2400" spc="-5" dirty="0">
                <a:latin typeface="Times New Roman"/>
                <a:cs typeface="Times New Roman"/>
              </a:rPr>
              <a:t>merupakan </a:t>
            </a:r>
            <a:r>
              <a:rPr sz="2400" dirty="0">
                <a:latin typeface="Times New Roman"/>
                <a:cs typeface="Times New Roman"/>
              </a:rPr>
              <a:t>kumpulan </a:t>
            </a:r>
            <a:r>
              <a:rPr sz="2400" spc="-5" dirty="0">
                <a:latin typeface="Times New Roman"/>
                <a:cs typeface="Times New Roman"/>
              </a:rPr>
              <a:t>atau pengelompokan  class-class </a:t>
            </a:r>
            <a:r>
              <a:rPr sz="2400" spc="-25" dirty="0">
                <a:latin typeface="Times New Roman"/>
                <a:cs typeface="Times New Roman"/>
              </a:rPr>
              <a:t>yang </a:t>
            </a:r>
            <a:r>
              <a:rPr sz="2400" dirty="0">
                <a:latin typeface="Times New Roman"/>
                <a:cs typeface="Times New Roman"/>
              </a:rPr>
              <a:t>memiliki </a:t>
            </a:r>
            <a:r>
              <a:rPr sz="2400" spc="-5" dirty="0">
                <a:latin typeface="Times New Roman"/>
                <a:cs typeface="Times New Roman"/>
              </a:rPr>
              <a:t>sifat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sama.</a:t>
            </a:r>
            <a:endParaRPr sz="24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  <a:buFont typeface="Wingdings"/>
              <a:buChar char=""/>
              <a:tabLst>
                <a:tab pos="372745" algn="l"/>
              </a:tabLst>
            </a:pPr>
            <a:r>
              <a:rPr sz="2400" spc="-10" dirty="0">
                <a:latin typeface="Times New Roman"/>
                <a:cs typeface="Times New Roman"/>
              </a:rPr>
              <a:t>Penggambaran diagram Package </a:t>
            </a:r>
            <a:r>
              <a:rPr sz="2400" dirty="0">
                <a:latin typeface="Times New Roman"/>
                <a:cs typeface="Times New Roman"/>
              </a:rPr>
              <a:t>mirip </a:t>
            </a:r>
            <a:r>
              <a:rPr sz="2400" spc="-10" dirty="0">
                <a:latin typeface="Times New Roman"/>
                <a:cs typeface="Times New Roman"/>
              </a:rPr>
              <a:t>dengan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simbol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folder dalam Microsoft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Windows.</a:t>
            </a:r>
            <a:endParaRPr sz="2400">
              <a:latin typeface="Times New Roman"/>
              <a:cs typeface="Times New Roman"/>
            </a:endParaRPr>
          </a:p>
          <a:p>
            <a:pPr marL="12700" marR="33909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72745" algn="l"/>
              </a:tabLst>
            </a:pPr>
            <a:r>
              <a:rPr sz="2400" spc="-5" dirty="0">
                <a:latin typeface="Times New Roman"/>
                <a:cs typeface="Times New Roman"/>
              </a:rPr>
              <a:t>Salah satu manfaat </a:t>
            </a:r>
            <a:r>
              <a:rPr sz="2400" spc="-10" dirty="0">
                <a:latin typeface="Times New Roman"/>
                <a:cs typeface="Times New Roman"/>
              </a:rPr>
              <a:t>package </a:t>
            </a:r>
            <a:r>
              <a:rPr sz="2400" spc="-5" dirty="0">
                <a:latin typeface="Times New Roman"/>
                <a:cs typeface="Times New Roman"/>
              </a:rPr>
              <a:t>adalah </a:t>
            </a:r>
            <a:r>
              <a:rPr sz="2400" spc="-10" dirty="0">
                <a:latin typeface="Times New Roman"/>
                <a:cs typeface="Times New Roman"/>
              </a:rPr>
              <a:t>kemampuannya  </a:t>
            </a:r>
            <a:r>
              <a:rPr sz="2400" dirty="0">
                <a:latin typeface="Times New Roman"/>
                <a:cs typeface="Times New Roman"/>
              </a:rPr>
              <a:t>untuk </a:t>
            </a:r>
            <a:r>
              <a:rPr sz="2400" spc="-5" dirty="0">
                <a:latin typeface="Times New Roman"/>
                <a:cs typeface="Times New Roman"/>
              </a:rPr>
              <a:t>digunakan pada component </a:t>
            </a:r>
            <a:r>
              <a:rPr sz="2400" spc="-15" dirty="0">
                <a:latin typeface="Times New Roman"/>
                <a:cs typeface="Times New Roman"/>
              </a:rPr>
              <a:t>lainnya.</a:t>
            </a:r>
            <a:endParaRPr sz="2400">
              <a:latin typeface="Times New Roman"/>
              <a:cs typeface="Times New Roman"/>
            </a:endParaRPr>
          </a:p>
          <a:p>
            <a:pPr marL="445770" indent="-433705">
              <a:lnSpc>
                <a:spcPct val="100000"/>
              </a:lnSpc>
              <a:buFont typeface="Wingdings"/>
              <a:buChar char=""/>
              <a:tabLst>
                <a:tab pos="445770" algn="l"/>
                <a:tab pos="446405" algn="l"/>
              </a:tabLst>
            </a:pPr>
            <a:r>
              <a:rPr sz="2400" dirty="0">
                <a:latin typeface="Times New Roman"/>
                <a:cs typeface="Times New Roman"/>
              </a:rPr>
              <a:t>Contoh </a:t>
            </a:r>
            <a:r>
              <a:rPr sz="2400" spc="-10" dirty="0">
                <a:latin typeface="Times New Roman"/>
                <a:cs typeface="Times New Roman"/>
              </a:rPr>
              <a:t>package </a:t>
            </a:r>
            <a:r>
              <a:rPr sz="2400" spc="-5" dirty="0">
                <a:latin typeface="Times New Roman"/>
                <a:cs typeface="Times New Roman"/>
              </a:rPr>
              <a:t>BangunRuang terdiri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dari:</a:t>
            </a:r>
            <a:endParaRPr sz="2400">
              <a:latin typeface="Times New Roman"/>
              <a:cs typeface="Times New Roman"/>
            </a:endParaRPr>
          </a:p>
          <a:p>
            <a:pPr marL="829310" lvl="1" indent="-360045">
              <a:lnSpc>
                <a:spcPct val="100000"/>
              </a:lnSpc>
              <a:buFont typeface="Arial"/>
              <a:buChar char="•"/>
              <a:tabLst>
                <a:tab pos="829310" algn="l"/>
                <a:tab pos="829944" algn="l"/>
              </a:tabLst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Kubus,</a:t>
            </a:r>
            <a:endParaRPr sz="2400">
              <a:latin typeface="Times New Roman"/>
              <a:cs typeface="Times New Roman"/>
            </a:endParaRPr>
          </a:p>
          <a:p>
            <a:pPr marL="829310" lvl="1" indent="-36004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29310" algn="l"/>
                <a:tab pos="829944" algn="l"/>
              </a:tabLst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Balok,</a:t>
            </a:r>
            <a:endParaRPr sz="2400">
              <a:latin typeface="Times New Roman"/>
              <a:cs typeface="Times New Roman"/>
            </a:endParaRPr>
          </a:p>
          <a:p>
            <a:pPr marL="829310" lvl="1" indent="-360045">
              <a:lnSpc>
                <a:spcPct val="100000"/>
              </a:lnSpc>
              <a:buFont typeface="Arial"/>
              <a:buChar char="•"/>
              <a:tabLst>
                <a:tab pos="829310" algn="l"/>
                <a:tab pos="829944" algn="l"/>
              </a:tabLst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Tabung,</a:t>
            </a:r>
            <a:endParaRPr sz="2400">
              <a:latin typeface="Times New Roman"/>
              <a:cs typeface="Times New Roman"/>
            </a:endParaRPr>
          </a:p>
          <a:p>
            <a:pPr marL="829310" lvl="1" indent="-360045">
              <a:lnSpc>
                <a:spcPct val="100000"/>
              </a:lnSpc>
              <a:buFont typeface="Arial"/>
              <a:buChar char="•"/>
              <a:tabLst>
                <a:tab pos="829310" algn="l"/>
                <a:tab pos="829944" algn="l"/>
              </a:tabLst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Bola.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3750" y="4714875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0" y="762000"/>
                </a:moveTo>
                <a:lnTo>
                  <a:pt x="1295400" y="762000"/>
                </a:lnTo>
                <a:lnTo>
                  <a:pt x="129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3750" y="4410075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Package</a:t>
            </a:r>
            <a:r>
              <a:rPr spc="-85" dirty="0"/>
              <a:t> </a:t>
            </a:r>
            <a:r>
              <a:rPr spc="-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3733800" y="1295400"/>
            <a:ext cx="5181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383" y="1033272"/>
            <a:ext cx="2694431" cy="42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6447" y="548116"/>
            <a:ext cx="2371090" cy="87756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latin typeface="Arial"/>
                <a:cs typeface="Arial"/>
              </a:rPr>
              <a:t>Contoh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10" dirty="0">
                <a:latin typeface="Times New Roman"/>
                <a:cs typeface="Times New Roman"/>
              </a:rPr>
              <a:t>Class </a:t>
            </a:r>
            <a:r>
              <a:rPr sz="2000" spc="-5" dirty="0">
                <a:latin typeface="Times New Roman"/>
                <a:cs typeface="Times New Roman"/>
              </a:rPr>
              <a:t>diagram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5023" y="1033272"/>
            <a:ext cx="3041904" cy="423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391" y="1095832"/>
            <a:ext cx="27184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case diagram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4883" y="138125"/>
            <a:ext cx="1009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CL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3622" y="808482"/>
            <a:ext cx="7304405" cy="30372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24765">
              <a:lnSpc>
                <a:spcPts val="2310"/>
              </a:lnSpc>
              <a:spcBef>
                <a:spcPts val="650"/>
              </a:spcBef>
            </a:pPr>
            <a:r>
              <a:rPr sz="2400" i="1" spc="-5" dirty="0">
                <a:latin typeface="Times New Roman"/>
                <a:cs typeface="Times New Roman"/>
              </a:rPr>
              <a:t>Class </a:t>
            </a:r>
            <a:r>
              <a:rPr sz="2400" spc="-5" dirty="0">
                <a:latin typeface="Times New Roman"/>
                <a:cs typeface="Times New Roman"/>
              </a:rPr>
              <a:t>adalah sebuah spesifikasi </a:t>
            </a:r>
            <a:r>
              <a:rPr sz="2400" spc="-15" dirty="0">
                <a:latin typeface="Times New Roman"/>
                <a:cs typeface="Times New Roman"/>
              </a:rPr>
              <a:t>yang </a:t>
            </a:r>
            <a:r>
              <a:rPr sz="2400" dirty="0">
                <a:latin typeface="Times New Roman"/>
                <a:cs typeface="Times New Roman"/>
              </a:rPr>
              <a:t>jika diinstansiasi </a:t>
            </a:r>
            <a:r>
              <a:rPr sz="2400" spc="-5" dirty="0">
                <a:latin typeface="Times New Roman"/>
                <a:cs typeface="Times New Roman"/>
              </a:rPr>
              <a:t>akan  menghasilkan sebuah objek dan merupakan </a:t>
            </a:r>
            <a:r>
              <a:rPr sz="2400" dirty="0">
                <a:latin typeface="Times New Roman"/>
                <a:cs typeface="Times New Roman"/>
              </a:rPr>
              <a:t>inti </a:t>
            </a:r>
            <a:r>
              <a:rPr sz="2400" spc="-10" dirty="0">
                <a:latin typeface="Times New Roman"/>
                <a:cs typeface="Times New Roman"/>
              </a:rPr>
              <a:t>dari  pengembangan </a:t>
            </a:r>
            <a:r>
              <a:rPr sz="2400" spc="-5" dirty="0">
                <a:latin typeface="Times New Roman"/>
                <a:cs typeface="Times New Roman"/>
              </a:rPr>
              <a:t>dan desain berorientasi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objek.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000" i="1" spc="-10" dirty="0">
                <a:latin typeface="Times New Roman"/>
                <a:cs typeface="Times New Roman"/>
              </a:rPr>
              <a:t>Class </a:t>
            </a:r>
            <a:r>
              <a:rPr sz="2000" spc="-20" dirty="0">
                <a:latin typeface="Times New Roman"/>
                <a:cs typeface="Times New Roman"/>
              </a:rPr>
              <a:t>memiliki </a:t>
            </a:r>
            <a:r>
              <a:rPr sz="2000" spc="-10" dirty="0">
                <a:latin typeface="Times New Roman"/>
                <a:cs typeface="Times New Roman"/>
              </a:rPr>
              <a:t>tiga </a:t>
            </a:r>
            <a:r>
              <a:rPr sz="2000" spc="-5" dirty="0">
                <a:latin typeface="Times New Roman"/>
                <a:cs typeface="Times New Roman"/>
              </a:rPr>
              <a:t>area pokok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61035" indent="-191770">
              <a:lnSpc>
                <a:spcPct val="100000"/>
              </a:lnSpc>
              <a:buSzPct val="95000"/>
              <a:buAutoNum type="arabicPeriod"/>
              <a:tabLst>
                <a:tab pos="661670" algn="l"/>
              </a:tabLst>
            </a:pPr>
            <a:r>
              <a:rPr sz="2000" spc="-15" dirty="0">
                <a:latin typeface="Times New Roman"/>
                <a:cs typeface="Times New Roman"/>
              </a:rPr>
              <a:t>Nama, </a:t>
            </a:r>
            <a:r>
              <a:rPr sz="2000" spc="-10" dirty="0">
                <a:latin typeface="Times New Roman"/>
                <a:cs typeface="Times New Roman"/>
              </a:rPr>
              <a:t>merupakan </a:t>
            </a:r>
            <a:r>
              <a:rPr sz="2000" spc="-20" dirty="0">
                <a:latin typeface="Times New Roman"/>
                <a:cs typeface="Times New Roman"/>
              </a:rPr>
              <a:t>nama </a:t>
            </a:r>
            <a:r>
              <a:rPr sz="2000" dirty="0">
                <a:latin typeface="Times New Roman"/>
                <a:cs typeface="Times New Roman"/>
              </a:rPr>
              <a:t>dari </a:t>
            </a:r>
            <a:r>
              <a:rPr sz="2000" spc="-10" dirty="0">
                <a:latin typeface="Times New Roman"/>
                <a:cs typeface="Times New Roman"/>
              </a:rPr>
              <a:t>sebuah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kelas</a:t>
            </a:r>
            <a:endParaRPr sz="2000">
              <a:latin typeface="Times New Roman"/>
              <a:cs typeface="Times New Roman"/>
            </a:endParaRPr>
          </a:p>
          <a:p>
            <a:pPr marL="706755" indent="-237490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707390" algn="l"/>
              </a:tabLst>
            </a:pPr>
            <a:r>
              <a:rPr sz="2000" spc="-10" dirty="0">
                <a:latin typeface="Times New Roman"/>
                <a:cs typeface="Times New Roman"/>
              </a:rPr>
              <a:t>Atribut, merupakan </a:t>
            </a:r>
            <a:r>
              <a:rPr sz="2000" dirty="0">
                <a:latin typeface="Times New Roman"/>
                <a:cs typeface="Times New Roman"/>
              </a:rPr>
              <a:t>peroperti dari </a:t>
            </a:r>
            <a:r>
              <a:rPr sz="2000" spc="-10" dirty="0">
                <a:latin typeface="Times New Roman"/>
                <a:cs typeface="Times New Roman"/>
              </a:rPr>
              <a:t>sebuah </a:t>
            </a:r>
            <a:r>
              <a:rPr sz="2000" spc="-5" dirty="0">
                <a:latin typeface="Times New Roman"/>
                <a:cs typeface="Times New Roman"/>
              </a:rPr>
              <a:t>kelas.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Atribut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melambangkan </a:t>
            </a:r>
            <a:r>
              <a:rPr sz="2000" spc="-5" dirty="0">
                <a:latin typeface="Times New Roman"/>
                <a:cs typeface="Times New Roman"/>
              </a:rPr>
              <a:t>batas nilai </a:t>
            </a:r>
            <a:r>
              <a:rPr sz="2000" spc="-20" dirty="0">
                <a:latin typeface="Times New Roman"/>
                <a:cs typeface="Times New Roman"/>
              </a:rPr>
              <a:t>yang mungkin </a:t>
            </a:r>
            <a:r>
              <a:rPr sz="2000" spc="-5" dirty="0">
                <a:latin typeface="Times New Roman"/>
                <a:cs typeface="Times New Roman"/>
              </a:rPr>
              <a:t>ada </a:t>
            </a:r>
            <a:r>
              <a:rPr sz="2000" dirty="0">
                <a:latin typeface="Times New Roman"/>
                <a:cs typeface="Times New Roman"/>
              </a:rPr>
              <a:t>pada </a:t>
            </a:r>
            <a:r>
              <a:rPr sz="2000" spc="-10" dirty="0">
                <a:latin typeface="Times New Roman"/>
                <a:cs typeface="Times New Roman"/>
              </a:rPr>
              <a:t>obyek </a:t>
            </a:r>
            <a:r>
              <a:rPr sz="2000" dirty="0">
                <a:latin typeface="Times New Roman"/>
                <a:cs typeface="Times New Roman"/>
              </a:rPr>
              <a:t>dari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718820" indent="-249554">
              <a:lnSpc>
                <a:spcPct val="100000"/>
              </a:lnSpc>
              <a:buSzPct val="95000"/>
              <a:buAutoNum type="arabicPeriod" startAt="3"/>
              <a:tabLst>
                <a:tab pos="719455" algn="l"/>
              </a:tabLst>
            </a:pPr>
            <a:r>
              <a:rPr sz="2000" spc="-5" dirty="0">
                <a:latin typeface="Times New Roman"/>
                <a:cs typeface="Times New Roman"/>
              </a:rPr>
              <a:t>Operasi, adalah </a:t>
            </a:r>
            <a:r>
              <a:rPr sz="2000" spc="-10" dirty="0">
                <a:latin typeface="Times New Roman"/>
                <a:cs typeface="Times New Roman"/>
              </a:rPr>
              <a:t>sesuatu </a:t>
            </a:r>
            <a:r>
              <a:rPr sz="2000" spc="-20" dirty="0">
                <a:latin typeface="Times New Roman"/>
                <a:cs typeface="Times New Roman"/>
              </a:rPr>
              <a:t>yang </a:t>
            </a:r>
            <a:r>
              <a:rPr sz="2000" spc="-5" dirty="0">
                <a:latin typeface="Times New Roman"/>
                <a:cs typeface="Times New Roman"/>
              </a:rPr>
              <a:t>bisa </a:t>
            </a:r>
            <a:r>
              <a:rPr sz="2000" spc="-10" dirty="0">
                <a:latin typeface="Times New Roman"/>
                <a:cs typeface="Times New Roman"/>
              </a:rPr>
              <a:t>dilakukan </a:t>
            </a:r>
            <a:r>
              <a:rPr sz="2000" spc="-5" dirty="0">
                <a:latin typeface="Times New Roman"/>
                <a:cs typeface="Times New Roman"/>
              </a:rPr>
              <a:t>oleh </a:t>
            </a:r>
            <a:r>
              <a:rPr sz="2000" spc="-10" dirty="0">
                <a:latin typeface="Times New Roman"/>
                <a:cs typeface="Times New Roman"/>
              </a:rPr>
              <a:t>sebuah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atau </a:t>
            </a:r>
            <a:r>
              <a:rPr sz="2000" spc="-20" dirty="0">
                <a:latin typeface="Times New Roman"/>
                <a:cs typeface="Times New Roman"/>
              </a:rPr>
              <a:t>yang </a:t>
            </a:r>
            <a:r>
              <a:rPr sz="2000" dirty="0">
                <a:latin typeface="Times New Roman"/>
                <a:cs typeface="Times New Roman"/>
              </a:rPr>
              <a:t>dapat </a:t>
            </a:r>
            <a:r>
              <a:rPr sz="2000" spc="-10" dirty="0">
                <a:latin typeface="Times New Roman"/>
                <a:cs typeface="Times New Roman"/>
              </a:rPr>
              <a:t>dilakukan </a:t>
            </a:r>
            <a:r>
              <a:rPr sz="2000" spc="-5" dirty="0">
                <a:latin typeface="Times New Roman"/>
                <a:cs typeface="Times New Roman"/>
              </a:rPr>
              <a:t>oleh </a:t>
            </a:r>
            <a:r>
              <a:rPr sz="2000" i="1" spc="-5" dirty="0">
                <a:latin typeface="Times New Roman"/>
                <a:cs typeface="Times New Roman"/>
              </a:rPr>
              <a:t>class </a:t>
            </a:r>
            <a:r>
              <a:rPr sz="2000" spc="-5" dirty="0">
                <a:latin typeface="Times New Roman"/>
                <a:cs typeface="Times New Roman"/>
              </a:rPr>
              <a:t>lain terhadap </a:t>
            </a:r>
            <a:r>
              <a:rPr sz="2000" spc="-10" dirty="0">
                <a:latin typeface="Times New Roman"/>
                <a:cs typeface="Times New Roman"/>
              </a:rPr>
              <a:t>sebuah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4437" y="4286250"/>
            <a:ext cx="2965450" cy="214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4875" y="4143311"/>
            <a:ext cx="3603625" cy="207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8973" y="138125"/>
            <a:ext cx="2602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CLASS</a:t>
            </a:r>
            <a:r>
              <a:rPr sz="2400" b="1" spc="-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9125" y="4357687"/>
            <a:ext cx="2971800" cy="2009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1300" y="460527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2250" y="5176773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9798" y="58197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444" y="966597"/>
            <a:ext cx="8067040" cy="49987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870" marR="902969" indent="-344805" algn="just">
              <a:lnSpc>
                <a:spcPct val="80100"/>
              </a:lnSpc>
              <a:spcBef>
                <a:spcPts val="570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57505" algn="l"/>
              </a:tabLst>
            </a:pPr>
            <a:r>
              <a:rPr sz="2000" i="1" spc="-10" dirty="0">
                <a:latin typeface="Arial"/>
                <a:cs typeface="Arial"/>
              </a:rPr>
              <a:t>Class diagram </a:t>
            </a:r>
            <a:r>
              <a:rPr sz="2000" dirty="0">
                <a:latin typeface="Arial"/>
                <a:cs typeface="Arial"/>
              </a:rPr>
              <a:t>menggambarkan struktur </a:t>
            </a:r>
            <a:r>
              <a:rPr sz="2000" spc="-1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deskripsi </a:t>
            </a:r>
            <a:r>
              <a:rPr sz="2000" i="1" spc="-5" dirty="0">
                <a:latin typeface="Arial"/>
                <a:cs typeface="Arial"/>
              </a:rPr>
              <a:t>class,  package </a:t>
            </a:r>
            <a:r>
              <a:rPr sz="2000" spc="-1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objek beserta </a:t>
            </a:r>
            <a:r>
              <a:rPr sz="2000" spc="-10" dirty="0">
                <a:latin typeface="Arial"/>
                <a:cs typeface="Arial"/>
              </a:rPr>
              <a:t>hubungan </a:t>
            </a:r>
            <a:r>
              <a:rPr sz="2000" spc="-5" dirty="0">
                <a:latin typeface="Arial"/>
                <a:cs typeface="Arial"/>
              </a:rPr>
              <a:t>satu </a:t>
            </a:r>
            <a:r>
              <a:rPr sz="2000" spc="5" dirty="0">
                <a:latin typeface="Arial"/>
                <a:cs typeface="Arial"/>
              </a:rPr>
              <a:t>sama </a:t>
            </a:r>
            <a:r>
              <a:rPr sz="2000" spc="-10" dirty="0">
                <a:latin typeface="Arial"/>
                <a:cs typeface="Arial"/>
              </a:rPr>
              <a:t>lain </a:t>
            </a:r>
            <a:r>
              <a:rPr sz="2000" spc="-5" dirty="0">
                <a:latin typeface="Arial"/>
                <a:cs typeface="Arial"/>
              </a:rPr>
              <a:t>seperti  </a:t>
            </a:r>
            <a:r>
              <a:rPr sz="2000" i="1" spc="-10" dirty="0">
                <a:latin typeface="Arial"/>
                <a:cs typeface="Arial"/>
              </a:rPr>
              <a:t>containment</a:t>
            </a:r>
            <a:r>
              <a:rPr sz="2000" spc="-10" dirty="0">
                <a:latin typeface="Arial"/>
                <a:cs typeface="Arial"/>
              </a:rPr>
              <a:t>, pewarisan, </a:t>
            </a:r>
            <a:r>
              <a:rPr sz="2000" spc="-5" dirty="0">
                <a:latin typeface="Arial"/>
                <a:cs typeface="Arial"/>
              </a:rPr>
              <a:t>asosiasi, </a:t>
            </a:r>
            <a:r>
              <a:rPr sz="2000" spc="-10" dirty="0">
                <a:latin typeface="Arial"/>
                <a:cs typeface="Arial"/>
              </a:rPr>
              <a:t>dan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lain-lain.</a:t>
            </a:r>
            <a:endParaRPr sz="200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480"/>
              </a:spcBef>
              <a:buClr>
                <a:srgbClr val="0099CC"/>
              </a:buClr>
              <a:buSzPct val="80000"/>
              <a:buFont typeface="Wingdings"/>
              <a:buChar char=""/>
              <a:tabLst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Atribut dan </a:t>
            </a:r>
            <a:r>
              <a:rPr sz="2000" dirty="0">
                <a:latin typeface="Arial"/>
                <a:cs typeface="Arial"/>
              </a:rPr>
              <a:t>metoda </a:t>
            </a:r>
            <a:r>
              <a:rPr sz="2000" spc="-10" dirty="0">
                <a:latin typeface="Arial"/>
                <a:cs typeface="Arial"/>
              </a:rPr>
              <a:t>dapat </a:t>
            </a:r>
            <a:r>
              <a:rPr sz="2000" spc="5" dirty="0">
                <a:latin typeface="Arial"/>
                <a:cs typeface="Arial"/>
              </a:rPr>
              <a:t>memiliki </a:t>
            </a:r>
            <a:r>
              <a:rPr sz="2000" spc="-10" dirty="0">
                <a:latin typeface="Arial"/>
                <a:cs typeface="Arial"/>
              </a:rPr>
              <a:t>salah </a:t>
            </a:r>
            <a:r>
              <a:rPr sz="2000" spc="-5" dirty="0">
                <a:latin typeface="Arial"/>
                <a:cs typeface="Arial"/>
              </a:rPr>
              <a:t>satu sifat berikut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Private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tidak dapat dipanggil </a:t>
            </a:r>
            <a:r>
              <a:rPr sz="2000" spc="-5" dirty="0">
                <a:latin typeface="Arial"/>
                <a:cs typeface="Arial"/>
              </a:rPr>
              <a:t>dari </a:t>
            </a:r>
            <a:r>
              <a:rPr sz="2000" spc="-10" dirty="0">
                <a:latin typeface="Arial"/>
                <a:cs typeface="Arial"/>
              </a:rPr>
              <a:t>luar </a:t>
            </a:r>
            <a:r>
              <a:rPr sz="2000" i="1" spc="-5" dirty="0">
                <a:latin typeface="Arial"/>
                <a:cs typeface="Arial"/>
              </a:rPr>
              <a:t>class </a:t>
            </a:r>
            <a:r>
              <a:rPr sz="2000" spc="-25" dirty="0">
                <a:latin typeface="Arial"/>
                <a:cs typeface="Arial"/>
              </a:rPr>
              <a:t>yang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bersangkutan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Protected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25" dirty="0">
                <a:latin typeface="Arial"/>
                <a:cs typeface="Arial"/>
              </a:rPr>
              <a:t>hanya </a:t>
            </a:r>
            <a:r>
              <a:rPr sz="2000" spc="-10" dirty="0">
                <a:latin typeface="Arial"/>
                <a:cs typeface="Arial"/>
              </a:rPr>
              <a:t>dapat dipanggil oleh </a:t>
            </a:r>
            <a:r>
              <a:rPr sz="2000" i="1" spc="-5" dirty="0">
                <a:latin typeface="Arial"/>
                <a:cs typeface="Arial"/>
              </a:rPr>
              <a:t>class </a:t>
            </a:r>
            <a:r>
              <a:rPr sz="2000" spc="-25" dirty="0">
                <a:latin typeface="Arial"/>
                <a:cs typeface="Arial"/>
              </a:rPr>
              <a:t>yang</a:t>
            </a:r>
            <a:r>
              <a:rPr sz="2000" spc="3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bersangkutan</a:t>
            </a:r>
            <a:endParaRPr sz="20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anak-anak </a:t>
            </a:r>
            <a:r>
              <a:rPr sz="2000" spc="-25" dirty="0">
                <a:latin typeface="Arial"/>
                <a:cs typeface="Arial"/>
              </a:rPr>
              <a:t>yang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mewarisinya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10" dirty="0">
                <a:latin typeface="Arial"/>
                <a:cs typeface="Arial"/>
              </a:rPr>
              <a:t>Public</a:t>
            </a:r>
            <a:r>
              <a:rPr sz="2000" spc="-10" dirty="0">
                <a:latin typeface="Arial"/>
                <a:cs typeface="Arial"/>
              </a:rPr>
              <a:t>, dapat dipanggil oleh siapa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saja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920" algn="l"/>
              </a:tabLst>
            </a:pPr>
            <a:r>
              <a:rPr sz="2000" i="1" spc="-5" dirty="0">
                <a:latin typeface="Arial"/>
                <a:cs typeface="Arial"/>
              </a:rPr>
              <a:t>Package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25" dirty="0">
                <a:latin typeface="Arial"/>
                <a:cs typeface="Arial"/>
              </a:rPr>
              <a:t>hanya </a:t>
            </a:r>
            <a:r>
              <a:rPr sz="2000" spc="-10" dirty="0">
                <a:latin typeface="Arial"/>
                <a:cs typeface="Arial"/>
              </a:rPr>
              <a:t>dapat dipanggil oleh </a:t>
            </a:r>
            <a:r>
              <a:rPr sz="2000" spc="-5" dirty="0">
                <a:latin typeface="Arial"/>
                <a:cs typeface="Arial"/>
              </a:rPr>
              <a:t>instance </a:t>
            </a:r>
            <a:r>
              <a:rPr sz="2000" spc="-10" dirty="0">
                <a:latin typeface="Arial"/>
                <a:cs typeface="Arial"/>
              </a:rPr>
              <a:t>sebuah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pada </a:t>
            </a:r>
            <a:r>
              <a:rPr sz="2000" dirty="0">
                <a:latin typeface="Arial"/>
                <a:cs typeface="Arial"/>
              </a:rPr>
              <a:t>paket </a:t>
            </a:r>
            <a:r>
              <a:rPr sz="2000" spc="-25" dirty="0">
                <a:latin typeface="Arial"/>
                <a:cs typeface="Arial"/>
              </a:rPr>
              <a:t>yang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sama</a:t>
            </a:r>
            <a:endParaRPr sz="2000">
              <a:latin typeface="Arial"/>
              <a:cs typeface="Arial"/>
            </a:endParaRPr>
          </a:p>
          <a:p>
            <a:pPr marR="291465" algn="r">
              <a:lnSpc>
                <a:spcPct val="100000"/>
              </a:lnSpc>
              <a:spcBef>
                <a:spcPts val="1635"/>
              </a:spcBef>
            </a:pPr>
            <a:r>
              <a:rPr sz="1800" spc="-15" dirty="0">
                <a:latin typeface="Times New Roman"/>
                <a:cs typeface="Times New Roman"/>
              </a:rPr>
              <a:t>Nama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52970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Atribut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662813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od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op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500562"/>
            <a:ext cx="4419600" cy="1762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3715" y="138125"/>
            <a:ext cx="1414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ATRIBUT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0721" y="1238834"/>
            <a:ext cx="724979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02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Notasi </a:t>
            </a:r>
            <a:r>
              <a:rPr sz="2400" spc="-10" dirty="0">
                <a:latin typeface="Times New Roman"/>
                <a:cs typeface="Times New Roman"/>
              </a:rPr>
              <a:t>dari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atribut</a:t>
            </a:r>
            <a:endParaRPr sz="240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har char="●"/>
              <a:tabLst>
                <a:tab pos="726440" algn="l"/>
              </a:tabLst>
            </a:pPr>
            <a:r>
              <a:rPr sz="2400" dirty="0">
                <a:latin typeface="Times New Roman"/>
                <a:cs typeface="Times New Roman"/>
              </a:rPr>
              <a:t>visibility </a:t>
            </a:r>
            <a:r>
              <a:rPr sz="2400" spc="-5" dirty="0">
                <a:latin typeface="Times New Roman"/>
                <a:cs typeface="Times New Roman"/>
              </a:rPr>
              <a:t>name: </a:t>
            </a:r>
            <a:r>
              <a:rPr sz="2400" spc="-20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multiplicity = </a:t>
            </a:r>
            <a:r>
              <a:rPr sz="2400" spc="-5" dirty="0">
                <a:latin typeface="Times New Roman"/>
                <a:cs typeface="Times New Roman"/>
              </a:rPr>
              <a:t>default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{property-  string}</a:t>
            </a: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30200" algn="l"/>
              </a:tabLst>
            </a:pPr>
            <a:r>
              <a:rPr sz="2400" dirty="0">
                <a:latin typeface="Times New Roman"/>
                <a:cs typeface="Times New Roman"/>
              </a:rPr>
              <a:t>Contoh</a:t>
            </a:r>
            <a:endParaRPr sz="2400">
              <a:latin typeface="Times New Roman"/>
              <a:cs typeface="Times New Roman"/>
            </a:endParaRPr>
          </a:p>
          <a:p>
            <a:pPr marL="725805" lvl="1" indent="-256540">
              <a:lnSpc>
                <a:spcPct val="100000"/>
              </a:lnSpc>
              <a:buChar char="●"/>
              <a:tabLst>
                <a:tab pos="726440" algn="l"/>
              </a:tabLst>
            </a:pP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name: </a:t>
            </a:r>
            <a:r>
              <a:rPr sz="2400" dirty="0">
                <a:latin typeface="Times New Roman"/>
                <a:cs typeface="Times New Roman"/>
              </a:rPr>
              <a:t>String [1] = </a:t>
            </a:r>
            <a:r>
              <a:rPr sz="2400" spc="-5" dirty="0">
                <a:latin typeface="Times New Roman"/>
                <a:cs typeface="Times New Roman"/>
              </a:rPr>
              <a:t>"Untitled"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{readOnly}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● + </a:t>
            </a:r>
            <a:r>
              <a:rPr sz="2400" spc="-5" dirty="0">
                <a:latin typeface="Times New Roman"/>
                <a:cs typeface="Times New Roman"/>
              </a:rPr>
              <a:t>berarti </a:t>
            </a:r>
            <a:r>
              <a:rPr sz="2400" dirty="0">
                <a:latin typeface="Times New Roman"/>
                <a:cs typeface="Times New Roman"/>
              </a:rPr>
              <a:t>public, - </a:t>
            </a:r>
            <a:r>
              <a:rPr sz="2400" spc="-5" dirty="0">
                <a:latin typeface="Times New Roman"/>
                <a:cs typeface="Times New Roman"/>
              </a:rPr>
              <a:t>berarti private,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spc="-5" dirty="0">
                <a:latin typeface="Times New Roman"/>
                <a:cs typeface="Times New Roman"/>
              </a:rPr>
              <a:t>berarti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protected</a:t>
            </a:r>
            <a:endParaRPr sz="2400">
              <a:latin typeface="Times New Roman"/>
              <a:cs typeface="Times New Roman"/>
            </a:endParaRPr>
          </a:p>
          <a:p>
            <a:pPr marL="725805" lvl="1" indent="-256540">
              <a:lnSpc>
                <a:spcPct val="100000"/>
              </a:lnSpc>
              <a:spcBef>
                <a:spcPts val="5"/>
              </a:spcBef>
              <a:buChar char="●"/>
              <a:tabLst>
                <a:tab pos="72644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“Untitled” adalah </a:t>
            </a:r>
            <a:r>
              <a:rPr sz="2400" dirty="0">
                <a:latin typeface="Times New Roman"/>
                <a:cs typeface="Times New Roman"/>
              </a:rPr>
              <a:t>nilai </a:t>
            </a:r>
            <a:r>
              <a:rPr sz="2400" spc="-25" dirty="0">
                <a:latin typeface="Times New Roman"/>
                <a:cs typeface="Times New Roman"/>
              </a:rPr>
              <a:t>yang </a:t>
            </a:r>
            <a:r>
              <a:rPr sz="2400" spc="-5" dirty="0">
                <a:latin typeface="Times New Roman"/>
                <a:cs typeface="Times New Roman"/>
              </a:rPr>
              <a:t>diberikan </a:t>
            </a:r>
            <a:r>
              <a:rPr sz="2400" spc="-10" dirty="0">
                <a:latin typeface="Times New Roman"/>
                <a:cs typeface="Times New Roman"/>
              </a:rPr>
              <a:t>secara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default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jika </a:t>
            </a:r>
            <a:r>
              <a:rPr sz="2400" spc="-5" dirty="0">
                <a:latin typeface="Times New Roman"/>
                <a:cs typeface="Times New Roman"/>
              </a:rPr>
              <a:t>tidak ditentukan </a:t>
            </a:r>
            <a:r>
              <a:rPr sz="2400" spc="-10" dirty="0">
                <a:latin typeface="Times New Roman"/>
                <a:cs typeface="Times New Roman"/>
              </a:rPr>
              <a:t>saat </a:t>
            </a:r>
            <a:r>
              <a:rPr sz="2400" dirty="0">
                <a:latin typeface="Times New Roman"/>
                <a:cs typeface="Times New Roman"/>
              </a:rPr>
              <a:t>objek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dibuat</a:t>
            </a:r>
            <a:endParaRPr sz="2400">
              <a:latin typeface="Times New Roman"/>
              <a:cs typeface="Times New Roman"/>
            </a:endParaRPr>
          </a:p>
          <a:p>
            <a:pPr marL="725805" lvl="1" indent="-256540">
              <a:lnSpc>
                <a:spcPct val="100000"/>
              </a:lnSpc>
              <a:buChar char="●"/>
              <a:tabLst>
                <a:tab pos="726440" algn="l"/>
              </a:tabLst>
            </a:pPr>
            <a:r>
              <a:rPr sz="2400" spc="-10" dirty="0">
                <a:latin typeface="Times New Roman"/>
                <a:cs typeface="Times New Roman"/>
              </a:rPr>
              <a:t>{readOnly} </a:t>
            </a:r>
            <a:r>
              <a:rPr sz="2400" spc="-5" dirty="0">
                <a:latin typeface="Times New Roman"/>
                <a:cs typeface="Times New Roman"/>
              </a:rPr>
              <a:t>adalah properti tambahan </a:t>
            </a:r>
            <a:r>
              <a:rPr sz="2400" spc="-10" dirty="0">
                <a:latin typeface="Times New Roman"/>
                <a:cs typeface="Times New Roman"/>
              </a:rPr>
              <a:t>dari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atribut,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dimana </a:t>
            </a:r>
            <a:r>
              <a:rPr sz="2400" dirty="0">
                <a:latin typeface="Times New Roman"/>
                <a:cs typeface="Times New Roman"/>
              </a:rPr>
              <a:t>disini </a:t>
            </a:r>
            <a:r>
              <a:rPr sz="2400" spc="-5" dirty="0">
                <a:latin typeface="Times New Roman"/>
                <a:cs typeface="Times New Roman"/>
              </a:rPr>
              <a:t>berarti </a:t>
            </a:r>
            <a:r>
              <a:rPr sz="2400" dirty="0">
                <a:latin typeface="Times New Roman"/>
                <a:cs typeface="Times New Roman"/>
              </a:rPr>
              <a:t>tidak bisa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dimodifikasi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9390" y="138125"/>
            <a:ext cx="2039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0721" y="1238834"/>
            <a:ext cx="745426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05765" algn="l"/>
                <a:tab pos="4064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Notasi </a:t>
            </a:r>
            <a:r>
              <a:rPr sz="2400" spc="-10" dirty="0">
                <a:latin typeface="Times New Roman"/>
                <a:cs typeface="Times New Roman"/>
              </a:rPr>
              <a:t>dari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har char="●"/>
              <a:tabLst>
                <a:tab pos="726440" algn="l"/>
              </a:tabLst>
            </a:pPr>
            <a:r>
              <a:rPr sz="2400" dirty="0">
                <a:latin typeface="Times New Roman"/>
                <a:cs typeface="Times New Roman"/>
              </a:rPr>
              <a:t>visibility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spc="-10" dirty="0">
                <a:latin typeface="Times New Roman"/>
                <a:cs typeface="Times New Roman"/>
              </a:rPr>
              <a:t>(parameter-list)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0" dirty="0">
                <a:latin typeface="Times New Roman"/>
                <a:cs typeface="Times New Roman"/>
              </a:rPr>
              <a:t>return-type {property-  </a:t>
            </a:r>
            <a:r>
              <a:rPr sz="2400" spc="-5" dirty="0">
                <a:latin typeface="Times New Roman"/>
                <a:cs typeface="Times New Roman"/>
              </a:rPr>
              <a:t>string}</a:t>
            </a:r>
            <a:endParaRPr sz="2400">
              <a:latin typeface="Times New Roman"/>
              <a:cs typeface="Times New Roman"/>
            </a:endParaRPr>
          </a:p>
          <a:p>
            <a:pPr marL="12700" marR="45529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30200" algn="l"/>
              </a:tabLst>
            </a:pPr>
            <a:r>
              <a:rPr sz="2400" spc="-5" dirty="0">
                <a:latin typeface="Times New Roman"/>
                <a:cs typeface="Times New Roman"/>
              </a:rPr>
              <a:t>Parameter pada </a:t>
            </a:r>
            <a:r>
              <a:rPr sz="2400" spc="-10" dirty="0">
                <a:latin typeface="Times New Roman"/>
                <a:cs typeface="Times New Roman"/>
              </a:rPr>
              <a:t>parameter-list </a:t>
            </a:r>
            <a:r>
              <a:rPr sz="2400" dirty="0">
                <a:latin typeface="Times New Roman"/>
                <a:cs typeface="Times New Roman"/>
              </a:rPr>
              <a:t>dinotasikan </a:t>
            </a:r>
            <a:r>
              <a:rPr sz="2400" spc="-5" dirty="0">
                <a:latin typeface="Times New Roman"/>
                <a:cs typeface="Times New Roman"/>
              </a:rPr>
              <a:t>seperti pada  atribut</a:t>
            </a:r>
            <a:endParaRPr sz="2400">
              <a:latin typeface="Times New Roman"/>
              <a:cs typeface="Times New Roman"/>
            </a:endParaRPr>
          </a:p>
          <a:p>
            <a:pPr marL="725805" lvl="1" indent="-256540">
              <a:lnSpc>
                <a:spcPct val="100000"/>
              </a:lnSpc>
              <a:buChar char="●"/>
              <a:tabLst>
                <a:tab pos="726440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direction name: </a:t>
            </a:r>
            <a:r>
              <a:rPr sz="2400" spc="-20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default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725805" lvl="1" indent="-256540">
              <a:lnSpc>
                <a:spcPct val="100000"/>
              </a:lnSpc>
              <a:spcBef>
                <a:spcPts val="5"/>
              </a:spcBef>
              <a:buChar char="●"/>
              <a:tabLst>
                <a:tab pos="726440" algn="l"/>
                <a:tab pos="5097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Direction </a:t>
            </a:r>
            <a:r>
              <a:rPr sz="2400" dirty="0">
                <a:latin typeface="Times New Roman"/>
                <a:cs typeface="Times New Roman"/>
              </a:rPr>
              <a:t>bisa </a:t>
            </a:r>
            <a:r>
              <a:rPr sz="2400" spc="-5" dirty="0">
                <a:latin typeface="Times New Roman"/>
                <a:cs typeface="Times New Roman"/>
              </a:rPr>
              <a:t>berupa: </a:t>
            </a:r>
            <a:r>
              <a:rPr sz="2400" dirty="0">
                <a:latin typeface="Times New Roman"/>
                <a:cs typeface="Times New Roman"/>
              </a:rPr>
              <a:t>in,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atau	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out</a:t>
            </a:r>
            <a:endParaRPr sz="24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Wingdings"/>
              <a:buChar char=""/>
              <a:tabLst>
                <a:tab pos="330200" algn="l"/>
              </a:tabLst>
            </a:pPr>
            <a:r>
              <a:rPr sz="2400" dirty="0">
                <a:latin typeface="Times New Roman"/>
                <a:cs typeface="Times New Roman"/>
              </a:rPr>
              <a:t>Contoh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● + </a:t>
            </a:r>
            <a:r>
              <a:rPr sz="2400" spc="-5" dirty="0">
                <a:latin typeface="Times New Roman"/>
                <a:cs typeface="Times New Roman"/>
              </a:rPr>
              <a:t>balanceOn (date: Date)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5135" y="462229"/>
            <a:ext cx="4022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HUBUNGAN ANTAR</a:t>
            </a:r>
            <a:r>
              <a:rPr sz="2400" b="1" spc="-2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44905" marR="5080" indent="-344805">
              <a:lnSpc>
                <a:spcPct val="90100"/>
              </a:lnSpc>
              <a:spcBef>
                <a:spcPts val="330"/>
              </a:spcBef>
              <a:buAutoNum type="arabicPeriod"/>
              <a:tabLst>
                <a:tab pos="1078230" algn="l"/>
              </a:tabLst>
            </a:pPr>
            <a:r>
              <a:rPr spc="-5" dirty="0"/>
              <a:t>Asosiasi, </a:t>
            </a:r>
            <a:r>
              <a:rPr spc="-20" dirty="0"/>
              <a:t>yaitu </a:t>
            </a:r>
            <a:r>
              <a:rPr spc="-10" dirty="0"/>
              <a:t>hubungan statis antar </a:t>
            </a:r>
            <a:r>
              <a:rPr i="1" spc="-5" dirty="0">
                <a:latin typeface="Arial"/>
                <a:cs typeface="Arial"/>
              </a:rPr>
              <a:t>class</a:t>
            </a:r>
            <a:r>
              <a:rPr spc="-5" dirty="0"/>
              <a:t>. Umumnya  </a:t>
            </a:r>
            <a:r>
              <a:rPr dirty="0"/>
              <a:t>menggambarkan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25" dirty="0"/>
              <a:t>yang </a:t>
            </a:r>
            <a:r>
              <a:rPr spc="5" dirty="0"/>
              <a:t>memiliki </a:t>
            </a:r>
            <a:r>
              <a:rPr spc="-10" dirty="0"/>
              <a:t>atribut berupa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0" dirty="0"/>
              <a:t>lain, atau 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25" dirty="0"/>
              <a:t>yang </a:t>
            </a:r>
            <a:r>
              <a:rPr spc="-10" dirty="0"/>
              <a:t>harus </a:t>
            </a:r>
            <a:r>
              <a:rPr spc="-5" dirty="0"/>
              <a:t>mengetahui eksistensi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0" dirty="0"/>
              <a:t>lain. Panah  </a:t>
            </a:r>
            <a:r>
              <a:rPr i="1" spc="-10" dirty="0">
                <a:latin typeface="Arial"/>
                <a:cs typeface="Arial"/>
              </a:rPr>
              <a:t>navigability </a:t>
            </a:r>
            <a:r>
              <a:rPr dirty="0"/>
              <a:t>menunjukkan </a:t>
            </a:r>
            <a:r>
              <a:rPr spc="-5" dirty="0"/>
              <a:t>arah </a:t>
            </a:r>
            <a:r>
              <a:rPr i="1" spc="-5" dirty="0">
                <a:latin typeface="Arial"/>
                <a:cs typeface="Arial"/>
              </a:rPr>
              <a:t>query </a:t>
            </a:r>
            <a:r>
              <a:rPr spc="-10" dirty="0"/>
              <a:t>antar</a:t>
            </a:r>
            <a:r>
              <a:rPr spc="70" dirty="0"/>
              <a:t> </a:t>
            </a:r>
            <a:r>
              <a:rPr i="1" dirty="0">
                <a:latin typeface="Arial"/>
                <a:cs typeface="Arial"/>
              </a:rPr>
              <a:t>class</a:t>
            </a:r>
            <a:r>
              <a:rPr dirty="0"/>
              <a:t>.</a:t>
            </a:r>
          </a:p>
          <a:p>
            <a:pPr marL="1077595" indent="-27749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078230" algn="l"/>
              </a:tabLst>
            </a:pPr>
            <a:r>
              <a:rPr spc="-10" dirty="0"/>
              <a:t>Agregasi, </a:t>
            </a:r>
            <a:r>
              <a:rPr spc="-20" dirty="0"/>
              <a:t>yaitu </a:t>
            </a:r>
            <a:r>
              <a:rPr spc="-15" dirty="0"/>
              <a:t>hubungan </a:t>
            </a:r>
            <a:r>
              <a:rPr spc="-25" dirty="0"/>
              <a:t>yang </a:t>
            </a:r>
            <a:r>
              <a:rPr spc="-10" dirty="0"/>
              <a:t>menyatakan </a:t>
            </a:r>
            <a:r>
              <a:rPr spc="-15" dirty="0"/>
              <a:t>bagian </a:t>
            </a:r>
            <a:r>
              <a:rPr spc="-5" dirty="0"/>
              <a:t>(“terdiri</a:t>
            </a:r>
            <a:r>
              <a:rPr spc="440" dirty="0"/>
              <a:t> </a:t>
            </a:r>
            <a:r>
              <a:rPr spc="-5" dirty="0"/>
              <a:t>atas..”).</a:t>
            </a:r>
          </a:p>
          <a:p>
            <a:pPr marL="1144905" marR="53975" indent="-344805">
              <a:lnSpc>
                <a:spcPct val="90000"/>
              </a:lnSpc>
              <a:spcBef>
                <a:spcPts val="484"/>
              </a:spcBef>
              <a:buAutoNum type="arabicPeriod"/>
              <a:tabLst>
                <a:tab pos="1078230" algn="l"/>
              </a:tabLst>
            </a:pPr>
            <a:r>
              <a:rPr spc="-10" dirty="0"/>
              <a:t>Pewarisan, </a:t>
            </a:r>
            <a:r>
              <a:rPr spc="-20" dirty="0"/>
              <a:t>yaitu </a:t>
            </a:r>
            <a:r>
              <a:rPr spc="-10" dirty="0"/>
              <a:t>hubungan </a:t>
            </a:r>
            <a:r>
              <a:rPr spc="-5" dirty="0"/>
              <a:t>hirarkis </a:t>
            </a:r>
            <a:r>
              <a:rPr spc="-10" dirty="0"/>
              <a:t>antar </a:t>
            </a:r>
            <a:r>
              <a:rPr i="1" dirty="0">
                <a:latin typeface="Arial"/>
                <a:cs typeface="Arial"/>
              </a:rPr>
              <a:t>class</a:t>
            </a:r>
            <a:r>
              <a:rPr dirty="0"/>
              <a:t>.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0" dirty="0"/>
              <a:t>dapat  </a:t>
            </a:r>
            <a:r>
              <a:rPr spc="-5" dirty="0"/>
              <a:t>diturunkan dari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0" dirty="0"/>
              <a:t>lain dan </a:t>
            </a:r>
            <a:r>
              <a:rPr spc="-5" dirty="0"/>
              <a:t>mewarisi </a:t>
            </a:r>
            <a:r>
              <a:rPr dirty="0"/>
              <a:t>semua </a:t>
            </a:r>
            <a:r>
              <a:rPr spc="-10" dirty="0"/>
              <a:t>atribut dan </a:t>
            </a:r>
            <a:r>
              <a:rPr dirty="0"/>
              <a:t>metoda 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5" dirty="0"/>
              <a:t>asalnya </a:t>
            </a:r>
            <a:r>
              <a:rPr spc="-10" dirty="0"/>
              <a:t>dan </a:t>
            </a:r>
            <a:r>
              <a:rPr dirty="0"/>
              <a:t>menambahkan </a:t>
            </a:r>
            <a:r>
              <a:rPr spc="-10" dirty="0"/>
              <a:t>fungsionalitas </a:t>
            </a:r>
            <a:r>
              <a:rPr spc="-5" dirty="0"/>
              <a:t>baru, </a:t>
            </a:r>
            <a:r>
              <a:rPr spc="-10" dirty="0"/>
              <a:t>sehingga ia  disebut anak </a:t>
            </a:r>
            <a:r>
              <a:rPr spc="-5" dirty="0"/>
              <a:t>dari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25" dirty="0"/>
              <a:t>yang </a:t>
            </a:r>
            <a:r>
              <a:rPr spc="-10" dirty="0"/>
              <a:t>diwarisinya. Kebalikan </a:t>
            </a:r>
            <a:r>
              <a:rPr spc="-5" dirty="0"/>
              <a:t>dari </a:t>
            </a:r>
            <a:r>
              <a:rPr spc="-10" dirty="0"/>
              <a:t>pewarisan  adalah</a:t>
            </a:r>
            <a:r>
              <a:rPr spc="5" dirty="0"/>
              <a:t> </a:t>
            </a:r>
            <a:r>
              <a:rPr spc="-10" dirty="0"/>
              <a:t>generalisasi.</a:t>
            </a:r>
          </a:p>
          <a:p>
            <a:pPr marL="1144905" marR="6985" indent="-344805">
              <a:lnSpc>
                <a:spcPct val="90000"/>
              </a:lnSpc>
              <a:spcBef>
                <a:spcPts val="480"/>
              </a:spcBef>
              <a:buAutoNum type="arabicPeriod"/>
              <a:tabLst>
                <a:tab pos="1078230" algn="l"/>
              </a:tabLst>
            </a:pPr>
            <a:r>
              <a:rPr spc="-10" dirty="0"/>
              <a:t>Hubungan </a:t>
            </a:r>
            <a:r>
              <a:rPr spc="-5" dirty="0"/>
              <a:t>dinamis, </a:t>
            </a:r>
            <a:r>
              <a:rPr spc="-25" dirty="0"/>
              <a:t>yaitu </a:t>
            </a:r>
            <a:r>
              <a:rPr spc="-5" dirty="0"/>
              <a:t>rangkaian pesan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message</a:t>
            </a:r>
            <a:r>
              <a:rPr dirty="0"/>
              <a:t>) </a:t>
            </a:r>
            <a:r>
              <a:rPr spc="-25" dirty="0"/>
              <a:t>yang </a:t>
            </a:r>
            <a:r>
              <a:rPr spc="-10" dirty="0"/>
              <a:t>di-  </a:t>
            </a:r>
            <a:r>
              <a:rPr i="1" spc="-5" dirty="0">
                <a:latin typeface="Arial"/>
                <a:cs typeface="Arial"/>
              </a:rPr>
              <a:t>passing </a:t>
            </a:r>
            <a:r>
              <a:rPr spc="-5" dirty="0"/>
              <a:t>dari satu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5" dirty="0"/>
              <a:t>kepada </a:t>
            </a:r>
            <a:r>
              <a:rPr i="1" spc="-5" dirty="0">
                <a:latin typeface="Arial"/>
                <a:cs typeface="Arial"/>
              </a:rPr>
              <a:t>class </a:t>
            </a:r>
            <a:r>
              <a:rPr spc="-10" dirty="0"/>
              <a:t>lain. Hubungan </a:t>
            </a:r>
            <a:r>
              <a:rPr spc="-5" dirty="0"/>
              <a:t>dinamis </a:t>
            </a:r>
            <a:r>
              <a:rPr spc="-10" dirty="0"/>
              <a:t>dapat  </a:t>
            </a:r>
            <a:r>
              <a:rPr spc="-5" dirty="0"/>
              <a:t>digambarkan </a:t>
            </a:r>
            <a:r>
              <a:rPr spc="-10" dirty="0"/>
              <a:t>dengan </a:t>
            </a:r>
            <a:r>
              <a:rPr spc="-5" dirty="0"/>
              <a:t>menggunakan </a:t>
            </a:r>
            <a:r>
              <a:rPr i="1" spc="-10" dirty="0">
                <a:latin typeface="Arial"/>
                <a:cs typeface="Arial"/>
              </a:rPr>
              <a:t>sequence diagram </a:t>
            </a:r>
            <a:r>
              <a:rPr spc="-25" dirty="0"/>
              <a:t>yang </a:t>
            </a:r>
            <a:r>
              <a:rPr dirty="0"/>
              <a:t>akan  </a:t>
            </a:r>
            <a:r>
              <a:rPr spc="-5" dirty="0"/>
              <a:t>dijelaskan</a:t>
            </a:r>
            <a:r>
              <a:rPr spc="-15" dirty="0"/>
              <a:t> </a:t>
            </a:r>
            <a:r>
              <a:rPr spc="-5" dirty="0"/>
              <a:t>kemudian.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4173" y="538429"/>
            <a:ext cx="2144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66"/>
                </a:solidFill>
              </a:rPr>
              <a:t>MULTIPLICITY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172200" y="135102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200" y="185902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200" y="43988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389102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1659" y="389635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338302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61659" y="3362705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2200" y="2367026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1659" y="2396997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0..*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1659" y="186334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200" y="28748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61659" y="290520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770" y="1025220"/>
            <a:ext cx="183388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ns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ec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30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Exactly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770" y="1896237"/>
            <a:ext cx="42075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Zero or </a:t>
            </a:r>
            <a:r>
              <a:rPr sz="2200" spc="5" dirty="0">
                <a:latin typeface="Arial"/>
                <a:cs typeface="Arial"/>
              </a:rPr>
              <a:t>more </a:t>
            </a:r>
            <a:r>
              <a:rPr sz="2200" spc="-5" dirty="0">
                <a:latin typeface="Arial"/>
                <a:cs typeface="Arial"/>
              </a:rPr>
              <a:t>(many,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unlimited)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7770" y="2701289"/>
            <a:ext cx="193928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One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more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7770" y="3103575"/>
            <a:ext cx="44253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Zero or one (optional scalar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role)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7770" y="3506216"/>
            <a:ext cx="23139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Specified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range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7770" y="3908805"/>
            <a:ext cx="3292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99CC"/>
              </a:buClr>
              <a:buSzPct val="7954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10" dirty="0">
                <a:latin typeface="Arial"/>
                <a:cs typeface="Arial"/>
              </a:rPr>
              <a:t>Multiple, </a:t>
            </a:r>
            <a:r>
              <a:rPr sz="2200" dirty="0">
                <a:latin typeface="Arial"/>
                <a:cs typeface="Arial"/>
              </a:rPr>
              <a:t>disjoint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ranges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2200" y="49322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1659" y="4262054"/>
            <a:ext cx="784860" cy="10934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Times New Roman"/>
                <a:cs typeface="Times New Roman"/>
              </a:rPr>
              <a:t>2..4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4..6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62" y="0"/>
            <a:ext cx="990600" cy="6828790"/>
          </a:xfrm>
          <a:custGeom>
            <a:avLst/>
            <a:gdLst/>
            <a:ahLst/>
            <a:cxnLst/>
            <a:rect l="l" t="t" r="r" b="b"/>
            <a:pathLst>
              <a:path w="990600" h="6828790">
                <a:moveTo>
                  <a:pt x="0" y="6828243"/>
                </a:moveTo>
                <a:lnTo>
                  <a:pt x="990600" y="6828243"/>
                </a:lnTo>
                <a:lnTo>
                  <a:pt x="990600" y="0"/>
                </a:lnTo>
                <a:lnTo>
                  <a:pt x="0" y="0"/>
                </a:lnTo>
                <a:lnTo>
                  <a:pt x="0" y="682824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" y="1693036"/>
            <a:ext cx="990600" cy="450215"/>
          </a:xfrm>
          <a:custGeom>
            <a:avLst/>
            <a:gdLst/>
            <a:ahLst/>
            <a:cxnLst/>
            <a:rect l="l" t="t" r="r" b="b"/>
            <a:pathLst>
              <a:path w="990600" h="450214">
                <a:moveTo>
                  <a:pt x="990593" y="0"/>
                </a:moveTo>
                <a:lnTo>
                  <a:pt x="0" y="0"/>
                </a:lnTo>
                <a:lnTo>
                  <a:pt x="0" y="430022"/>
                </a:lnTo>
                <a:lnTo>
                  <a:pt x="23473" y="438745"/>
                </a:lnTo>
                <a:lnTo>
                  <a:pt x="46972" y="444786"/>
                </a:lnTo>
                <a:lnTo>
                  <a:pt x="70865" y="448429"/>
                </a:lnTo>
                <a:lnTo>
                  <a:pt x="95524" y="449962"/>
                </a:lnTo>
                <a:lnTo>
                  <a:pt x="121319" y="449670"/>
                </a:lnTo>
                <a:lnTo>
                  <a:pt x="148619" y="447839"/>
                </a:lnTo>
                <a:lnTo>
                  <a:pt x="177795" y="444753"/>
                </a:lnTo>
                <a:lnTo>
                  <a:pt x="320666" y="425596"/>
                </a:lnTo>
                <a:lnTo>
                  <a:pt x="364776" y="420531"/>
                </a:lnTo>
                <a:lnTo>
                  <a:pt x="412984" y="415928"/>
                </a:lnTo>
                <a:lnTo>
                  <a:pt x="465660" y="412072"/>
                </a:lnTo>
                <a:lnTo>
                  <a:pt x="523174" y="409250"/>
                </a:lnTo>
                <a:lnTo>
                  <a:pt x="585896" y="407747"/>
                </a:lnTo>
                <a:lnTo>
                  <a:pt x="990593" y="407747"/>
                </a:lnTo>
                <a:lnTo>
                  <a:pt x="990593" y="0"/>
                </a:lnTo>
                <a:close/>
              </a:path>
              <a:path w="990600" h="450214">
                <a:moveTo>
                  <a:pt x="990593" y="407747"/>
                </a:moveTo>
                <a:lnTo>
                  <a:pt x="585896" y="407747"/>
                </a:lnTo>
                <a:lnTo>
                  <a:pt x="654197" y="407848"/>
                </a:lnTo>
                <a:lnTo>
                  <a:pt x="728447" y="409841"/>
                </a:lnTo>
                <a:lnTo>
                  <a:pt x="809016" y="414010"/>
                </a:lnTo>
                <a:lnTo>
                  <a:pt x="896275" y="420642"/>
                </a:lnTo>
                <a:lnTo>
                  <a:pt x="990593" y="430022"/>
                </a:lnTo>
                <a:lnTo>
                  <a:pt x="990593" y="407747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" y="1271777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4">
                <a:moveTo>
                  <a:pt x="990593" y="419283"/>
                </a:moveTo>
                <a:lnTo>
                  <a:pt x="204212" y="419283"/>
                </a:lnTo>
                <a:lnTo>
                  <a:pt x="260147" y="420550"/>
                </a:lnTo>
                <a:lnTo>
                  <a:pt x="317178" y="423037"/>
                </a:lnTo>
                <a:lnTo>
                  <a:pt x="374875" y="426470"/>
                </a:lnTo>
                <a:lnTo>
                  <a:pt x="658362" y="448185"/>
                </a:lnTo>
                <a:lnTo>
                  <a:pt x="711058" y="451511"/>
                </a:lnTo>
                <a:lnTo>
                  <a:pt x="761422" y="453857"/>
                </a:lnTo>
                <a:lnTo>
                  <a:pt x="809023" y="454947"/>
                </a:lnTo>
                <a:lnTo>
                  <a:pt x="853433" y="454506"/>
                </a:lnTo>
                <a:lnTo>
                  <a:pt x="894224" y="452259"/>
                </a:lnTo>
                <a:lnTo>
                  <a:pt x="930967" y="447930"/>
                </a:lnTo>
                <a:lnTo>
                  <a:pt x="963233" y="441244"/>
                </a:lnTo>
                <a:lnTo>
                  <a:pt x="990593" y="431926"/>
                </a:lnTo>
                <a:lnTo>
                  <a:pt x="990593" y="419283"/>
                </a:lnTo>
                <a:close/>
              </a:path>
              <a:path w="990600" h="455294">
                <a:moveTo>
                  <a:pt x="990593" y="0"/>
                </a:moveTo>
                <a:lnTo>
                  <a:pt x="0" y="0"/>
                </a:lnTo>
                <a:lnTo>
                  <a:pt x="0" y="431926"/>
                </a:lnTo>
                <a:lnTo>
                  <a:pt x="47266" y="425559"/>
                </a:lnTo>
                <a:lnTo>
                  <a:pt x="97343" y="421513"/>
                </a:lnTo>
                <a:lnTo>
                  <a:pt x="149801" y="419513"/>
                </a:lnTo>
                <a:lnTo>
                  <a:pt x="990593" y="419283"/>
                </a:lnTo>
                <a:lnTo>
                  <a:pt x="990593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31" y="141271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90">
                <a:moveTo>
                  <a:pt x="260741" y="0"/>
                </a:moveTo>
                <a:lnTo>
                  <a:pt x="204634" y="574"/>
                </a:lnTo>
                <a:lnTo>
                  <a:pt x="152396" y="2524"/>
                </a:lnTo>
                <a:lnTo>
                  <a:pt x="104921" y="6509"/>
                </a:lnTo>
                <a:lnTo>
                  <a:pt x="63102" y="13192"/>
                </a:lnTo>
                <a:lnTo>
                  <a:pt x="0" y="37290"/>
                </a:lnTo>
                <a:lnTo>
                  <a:pt x="0" y="260429"/>
                </a:lnTo>
                <a:lnTo>
                  <a:pt x="63396" y="270373"/>
                </a:lnTo>
                <a:lnTo>
                  <a:pt x="104382" y="274516"/>
                </a:lnTo>
                <a:lnTo>
                  <a:pt x="150568" y="278107"/>
                </a:lnTo>
                <a:lnTo>
                  <a:pt x="201211" y="281146"/>
                </a:lnTo>
                <a:lnTo>
                  <a:pt x="255570" y="283632"/>
                </a:lnTo>
                <a:lnTo>
                  <a:pt x="312901" y="285565"/>
                </a:lnTo>
                <a:lnTo>
                  <a:pt x="372460" y="286946"/>
                </a:lnTo>
                <a:lnTo>
                  <a:pt x="495294" y="288051"/>
                </a:lnTo>
                <a:lnTo>
                  <a:pt x="618128" y="286946"/>
                </a:lnTo>
                <a:lnTo>
                  <a:pt x="677688" y="285565"/>
                </a:lnTo>
                <a:lnTo>
                  <a:pt x="735019" y="283632"/>
                </a:lnTo>
                <a:lnTo>
                  <a:pt x="789378" y="281146"/>
                </a:lnTo>
                <a:lnTo>
                  <a:pt x="840022" y="278107"/>
                </a:lnTo>
                <a:lnTo>
                  <a:pt x="886209" y="274516"/>
                </a:lnTo>
                <a:lnTo>
                  <a:pt x="927195" y="270373"/>
                </a:lnTo>
                <a:lnTo>
                  <a:pt x="990593" y="260429"/>
                </a:lnTo>
                <a:lnTo>
                  <a:pt x="990593" y="37290"/>
                </a:lnTo>
                <a:lnTo>
                  <a:pt x="584193" y="8277"/>
                </a:lnTo>
                <a:lnTo>
                  <a:pt x="528035" y="5072"/>
                </a:lnTo>
                <a:lnTo>
                  <a:pt x="474656" y="2559"/>
                </a:lnTo>
                <a:lnTo>
                  <a:pt x="425245" y="919"/>
                </a:lnTo>
                <a:lnTo>
                  <a:pt x="380993" y="333"/>
                </a:lnTo>
                <a:lnTo>
                  <a:pt x="260741" y="0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6" y="984885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0" y="299212"/>
                </a:lnTo>
                <a:lnTo>
                  <a:pt x="28355" y="306270"/>
                </a:lnTo>
                <a:lnTo>
                  <a:pt x="104382" y="318157"/>
                </a:lnTo>
                <a:lnTo>
                  <a:pt x="150568" y="322986"/>
                </a:lnTo>
                <a:lnTo>
                  <a:pt x="201211" y="327072"/>
                </a:lnTo>
                <a:lnTo>
                  <a:pt x="255570" y="330415"/>
                </a:lnTo>
                <a:lnTo>
                  <a:pt x="312901" y="333016"/>
                </a:lnTo>
                <a:lnTo>
                  <a:pt x="372460" y="334873"/>
                </a:lnTo>
                <a:lnTo>
                  <a:pt x="433506" y="335988"/>
                </a:lnTo>
                <a:lnTo>
                  <a:pt x="495294" y="336359"/>
                </a:lnTo>
                <a:lnTo>
                  <a:pt x="557082" y="335988"/>
                </a:lnTo>
                <a:lnTo>
                  <a:pt x="618128" y="334873"/>
                </a:lnTo>
                <a:lnTo>
                  <a:pt x="677688" y="333016"/>
                </a:lnTo>
                <a:lnTo>
                  <a:pt x="735019" y="330415"/>
                </a:lnTo>
                <a:lnTo>
                  <a:pt x="789378" y="327072"/>
                </a:lnTo>
                <a:lnTo>
                  <a:pt x="840022" y="322986"/>
                </a:lnTo>
                <a:lnTo>
                  <a:pt x="886209" y="318157"/>
                </a:lnTo>
                <a:lnTo>
                  <a:pt x="927195" y="312585"/>
                </a:lnTo>
                <a:lnTo>
                  <a:pt x="990593" y="299212"/>
                </a:lnTo>
                <a:lnTo>
                  <a:pt x="990593" y="20507"/>
                </a:lnTo>
                <a:lnTo>
                  <a:pt x="500232" y="20507"/>
                </a:lnTo>
                <a:lnTo>
                  <a:pt x="443794" y="20386"/>
                </a:lnTo>
                <a:lnTo>
                  <a:pt x="382931" y="19502"/>
                </a:lnTo>
                <a:lnTo>
                  <a:pt x="317293" y="17751"/>
                </a:lnTo>
                <a:lnTo>
                  <a:pt x="246531" y="15029"/>
                </a:lnTo>
                <a:lnTo>
                  <a:pt x="170295" y="11233"/>
                </a:lnTo>
                <a:lnTo>
                  <a:pt x="88235" y="6258"/>
                </a:lnTo>
                <a:lnTo>
                  <a:pt x="0" y="0"/>
                </a:lnTo>
                <a:close/>
              </a:path>
              <a:path w="990600" h="336550">
                <a:moveTo>
                  <a:pt x="990593" y="0"/>
                </a:moveTo>
                <a:lnTo>
                  <a:pt x="959817" y="329"/>
                </a:lnTo>
                <a:lnTo>
                  <a:pt x="929166" y="1248"/>
                </a:lnTo>
                <a:lnTo>
                  <a:pt x="898292" y="2652"/>
                </a:lnTo>
                <a:lnTo>
                  <a:pt x="728313" y="13313"/>
                </a:lnTo>
                <a:lnTo>
                  <a:pt x="646503" y="17335"/>
                </a:lnTo>
                <a:lnTo>
                  <a:pt x="601237" y="18878"/>
                </a:lnTo>
                <a:lnTo>
                  <a:pt x="552597" y="19970"/>
                </a:lnTo>
                <a:lnTo>
                  <a:pt x="500232" y="20507"/>
                </a:lnTo>
                <a:lnTo>
                  <a:pt x="990593" y="20507"/>
                </a:lnTo>
                <a:lnTo>
                  <a:pt x="990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87" y="670051"/>
            <a:ext cx="990600" cy="433705"/>
          </a:xfrm>
          <a:custGeom>
            <a:avLst/>
            <a:gdLst/>
            <a:ahLst/>
            <a:cxnLst/>
            <a:rect l="l" t="t" r="r" b="b"/>
            <a:pathLst>
              <a:path w="990600" h="433705">
                <a:moveTo>
                  <a:pt x="990600" y="0"/>
                </a:moveTo>
                <a:lnTo>
                  <a:pt x="0" y="0"/>
                </a:lnTo>
                <a:lnTo>
                  <a:pt x="0" y="433324"/>
                </a:lnTo>
                <a:lnTo>
                  <a:pt x="40856" y="432319"/>
                </a:lnTo>
                <a:lnTo>
                  <a:pt x="86606" y="429542"/>
                </a:lnTo>
                <a:lnTo>
                  <a:pt x="136326" y="425346"/>
                </a:lnTo>
                <a:lnTo>
                  <a:pt x="412044" y="395506"/>
                </a:lnTo>
                <a:lnTo>
                  <a:pt x="466129" y="390247"/>
                </a:lnTo>
                <a:lnTo>
                  <a:pt x="517701" y="386051"/>
                </a:lnTo>
                <a:lnTo>
                  <a:pt x="565833" y="383274"/>
                </a:lnTo>
                <a:lnTo>
                  <a:pt x="609600" y="382270"/>
                </a:lnTo>
                <a:lnTo>
                  <a:pt x="990600" y="382270"/>
                </a:lnTo>
                <a:lnTo>
                  <a:pt x="990600" y="0"/>
                </a:lnTo>
                <a:close/>
              </a:path>
              <a:path w="990600" h="433705">
                <a:moveTo>
                  <a:pt x="990600" y="382270"/>
                </a:moveTo>
                <a:lnTo>
                  <a:pt x="609600" y="382270"/>
                </a:lnTo>
                <a:lnTo>
                  <a:pt x="667122" y="382369"/>
                </a:lnTo>
                <a:lnTo>
                  <a:pt x="717351" y="383067"/>
                </a:lnTo>
                <a:lnTo>
                  <a:pt x="762520" y="384962"/>
                </a:lnTo>
                <a:lnTo>
                  <a:pt x="804862" y="388651"/>
                </a:lnTo>
                <a:lnTo>
                  <a:pt x="846608" y="394734"/>
                </a:lnTo>
                <a:lnTo>
                  <a:pt x="889992" y="403808"/>
                </a:lnTo>
                <a:lnTo>
                  <a:pt x="937245" y="416472"/>
                </a:lnTo>
                <a:lnTo>
                  <a:pt x="990600" y="433324"/>
                </a:lnTo>
                <a:lnTo>
                  <a:pt x="990600" y="38227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" y="387840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4">
                <a:moveTo>
                  <a:pt x="261542" y="0"/>
                </a:moveTo>
                <a:lnTo>
                  <a:pt x="206048" y="171"/>
                </a:lnTo>
                <a:lnTo>
                  <a:pt x="154075" y="1426"/>
                </a:lnTo>
                <a:lnTo>
                  <a:pt x="106552" y="3938"/>
                </a:lnTo>
                <a:lnTo>
                  <a:pt x="64412" y="7876"/>
                </a:lnTo>
                <a:lnTo>
                  <a:pt x="0" y="20718"/>
                </a:lnTo>
                <a:lnTo>
                  <a:pt x="0" y="303293"/>
                </a:lnTo>
                <a:lnTo>
                  <a:pt x="30184" y="313111"/>
                </a:lnTo>
                <a:lnTo>
                  <a:pt x="68968" y="319521"/>
                </a:lnTo>
                <a:lnTo>
                  <a:pt x="114895" y="323010"/>
                </a:lnTo>
                <a:lnTo>
                  <a:pt x="166511" y="324065"/>
                </a:lnTo>
                <a:lnTo>
                  <a:pt x="222360" y="323172"/>
                </a:lnTo>
                <a:lnTo>
                  <a:pt x="280987" y="320819"/>
                </a:lnTo>
                <a:lnTo>
                  <a:pt x="514173" y="306539"/>
                </a:lnTo>
                <a:lnTo>
                  <a:pt x="564863" y="304186"/>
                </a:lnTo>
                <a:lnTo>
                  <a:pt x="609600" y="303293"/>
                </a:lnTo>
                <a:lnTo>
                  <a:pt x="990600" y="303293"/>
                </a:lnTo>
                <a:lnTo>
                  <a:pt x="990600" y="20718"/>
                </a:lnTo>
                <a:lnTo>
                  <a:pt x="838200" y="20718"/>
                </a:lnTo>
                <a:lnTo>
                  <a:pt x="805396" y="20262"/>
                </a:lnTo>
                <a:lnTo>
                  <a:pt x="379371" y="2225"/>
                </a:lnTo>
                <a:lnTo>
                  <a:pt x="319627" y="741"/>
                </a:lnTo>
                <a:lnTo>
                  <a:pt x="261542" y="0"/>
                </a:lnTo>
                <a:close/>
              </a:path>
              <a:path w="990600" h="324484">
                <a:moveTo>
                  <a:pt x="990600" y="303293"/>
                </a:moveTo>
                <a:lnTo>
                  <a:pt x="609600" y="303293"/>
                </a:lnTo>
                <a:lnTo>
                  <a:pt x="670768" y="305210"/>
                </a:lnTo>
                <a:lnTo>
                  <a:pt x="729853" y="309865"/>
                </a:lnTo>
                <a:lnTo>
                  <a:pt x="838200" y="320819"/>
                </a:lnTo>
                <a:lnTo>
                  <a:pt x="885676" y="323831"/>
                </a:lnTo>
                <a:lnTo>
                  <a:pt x="927496" y="323010"/>
                </a:lnTo>
                <a:lnTo>
                  <a:pt x="962769" y="316712"/>
                </a:lnTo>
                <a:lnTo>
                  <a:pt x="990600" y="3032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37" y="3921759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8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0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8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539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68" y="3534283"/>
            <a:ext cx="990600" cy="453390"/>
          </a:xfrm>
          <a:custGeom>
            <a:avLst/>
            <a:gdLst/>
            <a:ahLst/>
            <a:cxnLst/>
            <a:rect l="l" t="t" r="r" b="b"/>
            <a:pathLst>
              <a:path w="990600" h="453389">
                <a:moveTo>
                  <a:pt x="990606" y="417439"/>
                </a:moveTo>
                <a:lnTo>
                  <a:pt x="204219" y="417439"/>
                </a:lnTo>
                <a:lnTo>
                  <a:pt x="260155" y="418699"/>
                </a:lnTo>
                <a:lnTo>
                  <a:pt x="317186" y="421172"/>
                </a:lnTo>
                <a:lnTo>
                  <a:pt x="374884" y="424587"/>
                </a:lnTo>
                <a:lnTo>
                  <a:pt x="658373" y="446188"/>
                </a:lnTo>
                <a:lnTo>
                  <a:pt x="711071" y="449498"/>
                </a:lnTo>
                <a:lnTo>
                  <a:pt x="761434" y="451832"/>
                </a:lnTo>
                <a:lnTo>
                  <a:pt x="809035" y="452917"/>
                </a:lnTo>
                <a:lnTo>
                  <a:pt x="853446" y="452479"/>
                </a:lnTo>
                <a:lnTo>
                  <a:pt x="894237" y="450244"/>
                </a:lnTo>
                <a:lnTo>
                  <a:pt x="930979" y="445939"/>
                </a:lnTo>
                <a:lnTo>
                  <a:pt x="963245" y="439289"/>
                </a:lnTo>
                <a:lnTo>
                  <a:pt x="990606" y="430021"/>
                </a:lnTo>
                <a:lnTo>
                  <a:pt x="990606" y="417439"/>
                </a:lnTo>
                <a:close/>
              </a:path>
              <a:path w="990600" h="453389">
                <a:moveTo>
                  <a:pt x="990606" y="0"/>
                </a:moveTo>
                <a:lnTo>
                  <a:pt x="0" y="0"/>
                </a:lnTo>
                <a:lnTo>
                  <a:pt x="0" y="430021"/>
                </a:lnTo>
                <a:lnTo>
                  <a:pt x="47268" y="423686"/>
                </a:lnTo>
                <a:lnTo>
                  <a:pt x="97347" y="419659"/>
                </a:lnTo>
                <a:lnTo>
                  <a:pt x="149806" y="417668"/>
                </a:lnTo>
                <a:lnTo>
                  <a:pt x="990606" y="417439"/>
                </a:lnTo>
                <a:lnTo>
                  <a:pt x="990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62" y="2399714"/>
            <a:ext cx="990600" cy="289560"/>
          </a:xfrm>
          <a:custGeom>
            <a:avLst/>
            <a:gdLst/>
            <a:ahLst/>
            <a:cxnLst/>
            <a:rect l="l" t="t" r="r" b="b"/>
            <a:pathLst>
              <a:path w="990600" h="289560">
                <a:moveTo>
                  <a:pt x="260746" y="0"/>
                </a:moveTo>
                <a:lnTo>
                  <a:pt x="204638" y="579"/>
                </a:lnTo>
                <a:lnTo>
                  <a:pt x="152400" y="2538"/>
                </a:lnTo>
                <a:lnTo>
                  <a:pt x="104923" y="6538"/>
                </a:lnTo>
                <a:lnTo>
                  <a:pt x="63103" y="13243"/>
                </a:lnTo>
                <a:lnTo>
                  <a:pt x="0" y="37415"/>
                </a:lnTo>
                <a:lnTo>
                  <a:pt x="0" y="261443"/>
                </a:lnTo>
                <a:lnTo>
                  <a:pt x="63398" y="271456"/>
                </a:lnTo>
                <a:lnTo>
                  <a:pt x="104384" y="275628"/>
                </a:lnTo>
                <a:lnTo>
                  <a:pt x="150571" y="279243"/>
                </a:lnTo>
                <a:lnTo>
                  <a:pt x="201215" y="282303"/>
                </a:lnTo>
                <a:lnTo>
                  <a:pt x="255574" y="284806"/>
                </a:lnTo>
                <a:lnTo>
                  <a:pt x="312905" y="286753"/>
                </a:lnTo>
                <a:lnTo>
                  <a:pt x="372465" y="288143"/>
                </a:lnTo>
                <a:lnTo>
                  <a:pt x="495299" y="289256"/>
                </a:lnTo>
                <a:lnTo>
                  <a:pt x="618134" y="288143"/>
                </a:lnTo>
                <a:lnTo>
                  <a:pt x="677694" y="286753"/>
                </a:lnTo>
                <a:lnTo>
                  <a:pt x="735025" y="284806"/>
                </a:lnTo>
                <a:lnTo>
                  <a:pt x="789384" y="282303"/>
                </a:lnTo>
                <a:lnTo>
                  <a:pt x="840028" y="279243"/>
                </a:lnTo>
                <a:lnTo>
                  <a:pt x="886215" y="275628"/>
                </a:lnTo>
                <a:lnTo>
                  <a:pt x="927201" y="271456"/>
                </a:lnTo>
                <a:lnTo>
                  <a:pt x="990600" y="261443"/>
                </a:lnTo>
                <a:lnTo>
                  <a:pt x="990600" y="37415"/>
                </a:lnTo>
                <a:lnTo>
                  <a:pt x="584200" y="8308"/>
                </a:lnTo>
                <a:lnTo>
                  <a:pt x="528042" y="5089"/>
                </a:lnTo>
                <a:lnTo>
                  <a:pt x="474662" y="2566"/>
                </a:lnTo>
                <a:lnTo>
                  <a:pt x="425251" y="920"/>
                </a:lnTo>
                <a:lnTo>
                  <a:pt x="381000" y="331"/>
                </a:lnTo>
                <a:lnTo>
                  <a:pt x="26074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62" y="3223132"/>
            <a:ext cx="990600" cy="335280"/>
          </a:xfrm>
          <a:custGeom>
            <a:avLst/>
            <a:gdLst/>
            <a:ahLst/>
            <a:cxnLst/>
            <a:rect l="l" t="t" r="r" b="b"/>
            <a:pathLst>
              <a:path w="990600" h="335279">
                <a:moveTo>
                  <a:pt x="0" y="0"/>
                </a:moveTo>
                <a:lnTo>
                  <a:pt x="0" y="298195"/>
                </a:lnTo>
                <a:lnTo>
                  <a:pt x="28355" y="305217"/>
                </a:lnTo>
                <a:lnTo>
                  <a:pt x="104384" y="317044"/>
                </a:lnTo>
                <a:lnTo>
                  <a:pt x="150571" y="321848"/>
                </a:lnTo>
                <a:lnTo>
                  <a:pt x="201215" y="325913"/>
                </a:lnTo>
                <a:lnTo>
                  <a:pt x="255574" y="329239"/>
                </a:lnTo>
                <a:lnTo>
                  <a:pt x="312905" y="331826"/>
                </a:lnTo>
                <a:lnTo>
                  <a:pt x="372465" y="333674"/>
                </a:lnTo>
                <a:lnTo>
                  <a:pt x="433511" y="334783"/>
                </a:lnTo>
                <a:lnTo>
                  <a:pt x="495299" y="335153"/>
                </a:lnTo>
                <a:lnTo>
                  <a:pt x="557088" y="334783"/>
                </a:lnTo>
                <a:lnTo>
                  <a:pt x="618134" y="333674"/>
                </a:lnTo>
                <a:lnTo>
                  <a:pt x="677694" y="331826"/>
                </a:lnTo>
                <a:lnTo>
                  <a:pt x="735025" y="329239"/>
                </a:lnTo>
                <a:lnTo>
                  <a:pt x="789384" y="325913"/>
                </a:lnTo>
                <a:lnTo>
                  <a:pt x="840028" y="321848"/>
                </a:lnTo>
                <a:lnTo>
                  <a:pt x="886215" y="317044"/>
                </a:lnTo>
                <a:lnTo>
                  <a:pt x="927201" y="311500"/>
                </a:lnTo>
                <a:lnTo>
                  <a:pt x="990600" y="298195"/>
                </a:lnTo>
                <a:lnTo>
                  <a:pt x="990600" y="20395"/>
                </a:lnTo>
                <a:lnTo>
                  <a:pt x="500237" y="20395"/>
                </a:lnTo>
                <a:lnTo>
                  <a:pt x="443798" y="20274"/>
                </a:lnTo>
                <a:lnTo>
                  <a:pt x="382934" y="19395"/>
                </a:lnTo>
                <a:lnTo>
                  <a:pt x="317296" y="17654"/>
                </a:lnTo>
                <a:lnTo>
                  <a:pt x="246534" y="14947"/>
                </a:lnTo>
                <a:lnTo>
                  <a:pt x="170297" y="11171"/>
                </a:lnTo>
                <a:lnTo>
                  <a:pt x="88236" y="6223"/>
                </a:lnTo>
                <a:lnTo>
                  <a:pt x="0" y="0"/>
                </a:lnTo>
                <a:close/>
              </a:path>
              <a:path w="990600" h="335279">
                <a:moveTo>
                  <a:pt x="990600" y="0"/>
                </a:moveTo>
                <a:lnTo>
                  <a:pt x="959823" y="327"/>
                </a:lnTo>
                <a:lnTo>
                  <a:pt x="929173" y="1241"/>
                </a:lnTo>
                <a:lnTo>
                  <a:pt x="898299" y="2637"/>
                </a:lnTo>
                <a:lnTo>
                  <a:pt x="728319" y="13240"/>
                </a:lnTo>
                <a:lnTo>
                  <a:pt x="646509" y="17240"/>
                </a:lnTo>
                <a:lnTo>
                  <a:pt x="601243" y="18774"/>
                </a:lnTo>
                <a:lnTo>
                  <a:pt x="552602" y="19860"/>
                </a:lnTo>
                <a:lnTo>
                  <a:pt x="500237" y="20395"/>
                </a:lnTo>
                <a:lnTo>
                  <a:pt x="990600" y="20395"/>
                </a:lnTo>
                <a:lnTo>
                  <a:pt x="990600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2" y="2927857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97"/>
                </a:lnTo>
                <a:lnTo>
                  <a:pt x="40856" y="427505"/>
                </a:lnTo>
                <a:lnTo>
                  <a:pt x="86606" y="424763"/>
                </a:lnTo>
                <a:lnTo>
                  <a:pt x="136326" y="420620"/>
                </a:lnTo>
                <a:lnTo>
                  <a:pt x="412044" y="391150"/>
                </a:lnTo>
                <a:lnTo>
                  <a:pt x="466129" y="385956"/>
                </a:lnTo>
                <a:lnTo>
                  <a:pt x="517701" y="381813"/>
                </a:lnTo>
                <a:lnTo>
                  <a:pt x="565833" y="379071"/>
                </a:lnTo>
                <a:lnTo>
                  <a:pt x="609600" y="378078"/>
                </a:lnTo>
                <a:lnTo>
                  <a:pt x="990600" y="378078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78"/>
                </a:moveTo>
                <a:lnTo>
                  <a:pt x="609600" y="378078"/>
                </a:lnTo>
                <a:lnTo>
                  <a:pt x="667122" y="378177"/>
                </a:lnTo>
                <a:lnTo>
                  <a:pt x="717351" y="378866"/>
                </a:lnTo>
                <a:lnTo>
                  <a:pt x="762520" y="380737"/>
                </a:lnTo>
                <a:lnTo>
                  <a:pt x="804862" y="384381"/>
                </a:lnTo>
                <a:lnTo>
                  <a:pt x="846608" y="390388"/>
                </a:lnTo>
                <a:lnTo>
                  <a:pt x="889992" y="399349"/>
                </a:lnTo>
                <a:lnTo>
                  <a:pt x="937245" y="411855"/>
                </a:lnTo>
                <a:lnTo>
                  <a:pt x="990600" y="428497"/>
                </a:lnTo>
                <a:lnTo>
                  <a:pt x="990600" y="37807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62" y="2633778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30"/>
                </a:lnTo>
                <a:lnTo>
                  <a:pt x="106552" y="3948"/>
                </a:lnTo>
                <a:lnTo>
                  <a:pt x="64412" y="7897"/>
                </a:lnTo>
                <a:lnTo>
                  <a:pt x="0" y="20775"/>
                </a:lnTo>
                <a:lnTo>
                  <a:pt x="0" y="303350"/>
                </a:lnTo>
                <a:lnTo>
                  <a:pt x="30184" y="313167"/>
                </a:lnTo>
                <a:lnTo>
                  <a:pt x="68968" y="319577"/>
                </a:lnTo>
                <a:lnTo>
                  <a:pt x="114895" y="323066"/>
                </a:lnTo>
                <a:lnTo>
                  <a:pt x="166511" y="324121"/>
                </a:lnTo>
                <a:lnTo>
                  <a:pt x="222360" y="323229"/>
                </a:lnTo>
                <a:lnTo>
                  <a:pt x="280987" y="320876"/>
                </a:lnTo>
                <a:lnTo>
                  <a:pt x="514173" y="306595"/>
                </a:lnTo>
                <a:lnTo>
                  <a:pt x="564863" y="304242"/>
                </a:lnTo>
                <a:lnTo>
                  <a:pt x="609600" y="303350"/>
                </a:lnTo>
                <a:lnTo>
                  <a:pt x="990600" y="303350"/>
                </a:lnTo>
                <a:lnTo>
                  <a:pt x="990600" y="20775"/>
                </a:lnTo>
                <a:lnTo>
                  <a:pt x="838200" y="20775"/>
                </a:lnTo>
                <a:lnTo>
                  <a:pt x="805396" y="20317"/>
                </a:lnTo>
                <a:lnTo>
                  <a:pt x="379371" y="2232"/>
                </a:lnTo>
                <a:lnTo>
                  <a:pt x="319627" y="744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50"/>
                </a:moveTo>
                <a:lnTo>
                  <a:pt x="609600" y="303350"/>
                </a:lnTo>
                <a:lnTo>
                  <a:pt x="670768" y="305266"/>
                </a:lnTo>
                <a:lnTo>
                  <a:pt x="729853" y="309922"/>
                </a:lnTo>
                <a:lnTo>
                  <a:pt x="838200" y="320876"/>
                </a:lnTo>
                <a:lnTo>
                  <a:pt x="885676" y="323888"/>
                </a:lnTo>
                <a:lnTo>
                  <a:pt x="927496" y="323066"/>
                </a:lnTo>
                <a:lnTo>
                  <a:pt x="962769" y="316768"/>
                </a:lnTo>
                <a:lnTo>
                  <a:pt x="990600" y="3033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0" y="4954904"/>
            <a:ext cx="990600" cy="448945"/>
          </a:xfrm>
          <a:custGeom>
            <a:avLst/>
            <a:gdLst/>
            <a:ahLst/>
            <a:cxnLst/>
            <a:rect l="l" t="t" r="r" b="b"/>
            <a:pathLst>
              <a:path w="990600" h="448945">
                <a:moveTo>
                  <a:pt x="990600" y="0"/>
                </a:moveTo>
                <a:lnTo>
                  <a:pt x="0" y="0"/>
                </a:lnTo>
                <a:lnTo>
                  <a:pt x="0" y="428879"/>
                </a:lnTo>
                <a:lnTo>
                  <a:pt x="23474" y="437587"/>
                </a:lnTo>
                <a:lnTo>
                  <a:pt x="46973" y="443619"/>
                </a:lnTo>
                <a:lnTo>
                  <a:pt x="70868" y="447260"/>
                </a:lnTo>
                <a:lnTo>
                  <a:pt x="95527" y="448794"/>
                </a:lnTo>
                <a:lnTo>
                  <a:pt x="121322" y="448507"/>
                </a:lnTo>
                <a:lnTo>
                  <a:pt x="148623" y="446684"/>
                </a:lnTo>
                <a:lnTo>
                  <a:pt x="177800" y="443611"/>
                </a:lnTo>
                <a:lnTo>
                  <a:pt x="320671" y="424507"/>
                </a:lnTo>
                <a:lnTo>
                  <a:pt x="364782" y="419455"/>
                </a:lnTo>
                <a:lnTo>
                  <a:pt x="412990" y="414862"/>
                </a:lnTo>
                <a:lnTo>
                  <a:pt x="465666" y="411014"/>
                </a:lnTo>
                <a:lnTo>
                  <a:pt x="523180" y="408196"/>
                </a:lnTo>
                <a:lnTo>
                  <a:pt x="585903" y="406692"/>
                </a:lnTo>
                <a:lnTo>
                  <a:pt x="990600" y="406692"/>
                </a:lnTo>
                <a:lnTo>
                  <a:pt x="990600" y="0"/>
                </a:lnTo>
                <a:close/>
              </a:path>
              <a:path w="990600" h="448945">
                <a:moveTo>
                  <a:pt x="990600" y="406692"/>
                </a:moveTo>
                <a:lnTo>
                  <a:pt x="585903" y="406692"/>
                </a:lnTo>
                <a:lnTo>
                  <a:pt x="654204" y="406789"/>
                </a:lnTo>
                <a:lnTo>
                  <a:pt x="728454" y="408771"/>
                </a:lnTo>
                <a:lnTo>
                  <a:pt x="809023" y="412923"/>
                </a:lnTo>
                <a:lnTo>
                  <a:pt x="896281" y="419531"/>
                </a:lnTo>
                <a:lnTo>
                  <a:pt x="990600" y="428879"/>
                </a:lnTo>
                <a:lnTo>
                  <a:pt x="990600" y="40669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81" y="4536440"/>
            <a:ext cx="990600" cy="455295"/>
          </a:xfrm>
          <a:custGeom>
            <a:avLst/>
            <a:gdLst/>
            <a:ahLst/>
            <a:cxnLst/>
            <a:rect l="l" t="t" r="r" b="b"/>
            <a:pathLst>
              <a:path w="990600" h="455295">
                <a:moveTo>
                  <a:pt x="990593" y="419410"/>
                </a:moveTo>
                <a:lnTo>
                  <a:pt x="204212" y="419410"/>
                </a:lnTo>
                <a:lnTo>
                  <a:pt x="260147" y="420677"/>
                </a:lnTo>
                <a:lnTo>
                  <a:pt x="317178" y="423164"/>
                </a:lnTo>
                <a:lnTo>
                  <a:pt x="374875" y="426597"/>
                </a:lnTo>
                <a:lnTo>
                  <a:pt x="658362" y="448312"/>
                </a:lnTo>
                <a:lnTo>
                  <a:pt x="711058" y="451638"/>
                </a:lnTo>
                <a:lnTo>
                  <a:pt x="761422" y="453984"/>
                </a:lnTo>
                <a:lnTo>
                  <a:pt x="809023" y="455074"/>
                </a:lnTo>
                <a:lnTo>
                  <a:pt x="853433" y="454633"/>
                </a:lnTo>
                <a:lnTo>
                  <a:pt x="894224" y="452386"/>
                </a:lnTo>
                <a:lnTo>
                  <a:pt x="930967" y="448057"/>
                </a:lnTo>
                <a:lnTo>
                  <a:pt x="963233" y="441371"/>
                </a:lnTo>
                <a:lnTo>
                  <a:pt x="990593" y="432054"/>
                </a:lnTo>
                <a:lnTo>
                  <a:pt x="990593" y="419410"/>
                </a:lnTo>
                <a:close/>
              </a:path>
              <a:path w="990600" h="455295">
                <a:moveTo>
                  <a:pt x="990593" y="0"/>
                </a:moveTo>
                <a:lnTo>
                  <a:pt x="0" y="0"/>
                </a:lnTo>
                <a:lnTo>
                  <a:pt x="0" y="432054"/>
                </a:lnTo>
                <a:lnTo>
                  <a:pt x="47266" y="425686"/>
                </a:lnTo>
                <a:lnTo>
                  <a:pt x="97343" y="421640"/>
                </a:lnTo>
                <a:lnTo>
                  <a:pt x="149801" y="419640"/>
                </a:lnTo>
                <a:lnTo>
                  <a:pt x="990593" y="419410"/>
                </a:lnTo>
                <a:lnTo>
                  <a:pt x="990593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43" y="5650797"/>
            <a:ext cx="990600" cy="288290"/>
          </a:xfrm>
          <a:custGeom>
            <a:avLst/>
            <a:gdLst/>
            <a:ahLst/>
            <a:cxnLst/>
            <a:rect l="l" t="t" r="r" b="b"/>
            <a:pathLst>
              <a:path w="990600" h="288289">
                <a:moveTo>
                  <a:pt x="260752" y="0"/>
                </a:moveTo>
                <a:lnTo>
                  <a:pt x="204643" y="561"/>
                </a:lnTo>
                <a:lnTo>
                  <a:pt x="152403" y="2497"/>
                </a:lnTo>
                <a:lnTo>
                  <a:pt x="104925" y="6471"/>
                </a:lnTo>
                <a:lnTo>
                  <a:pt x="63104" y="13146"/>
                </a:lnTo>
                <a:lnTo>
                  <a:pt x="0" y="37252"/>
                </a:lnTo>
                <a:lnTo>
                  <a:pt x="0" y="260366"/>
                </a:lnTo>
                <a:lnTo>
                  <a:pt x="63400" y="270334"/>
                </a:lnTo>
                <a:lnTo>
                  <a:pt x="104386" y="274487"/>
                </a:lnTo>
                <a:lnTo>
                  <a:pt x="150574" y="278087"/>
                </a:lnTo>
                <a:lnTo>
                  <a:pt x="201219" y="281133"/>
                </a:lnTo>
                <a:lnTo>
                  <a:pt x="255578" y="283625"/>
                </a:lnTo>
                <a:lnTo>
                  <a:pt x="312910" y="285563"/>
                </a:lnTo>
                <a:lnTo>
                  <a:pt x="372470" y="286948"/>
                </a:lnTo>
                <a:lnTo>
                  <a:pt x="495305" y="288055"/>
                </a:lnTo>
                <a:lnTo>
                  <a:pt x="618140" y="286948"/>
                </a:lnTo>
                <a:lnTo>
                  <a:pt x="677700" y="285563"/>
                </a:lnTo>
                <a:lnTo>
                  <a:pt x="735031" y="283625"/>
                </a:lnTo>
                <a:lnTo>
                  <a:pt x="789390" y="281133"/>
                </a:lnTo>
                <a:lnTo>
                  <a:pt x="840035" y="278087"/>
                </a:lnTo>
                <a:lnTo>
                  <a:pt x="886221" y="274487"/>
                </a:lnTo>
                <a:lnTo>
                  <a:pt x="927207" y="270334"/>
                </a:lnTo>
                <a:lnTo>
                  <a:pt x="990606" y="260366"/>
                </a:lnTo>
                <a:lnTo>
                  <a:pt x="990606" y="37252"/>
                </a:lnTo>
                <a:lnTo>
                  <a:pt x="584206" y="8275"/>
                </a:lnTo>
                <a:lnTo>
                  <a:pt x="474668" y="2568"/>
                </a:lnTo>
                <a:lnTo>
                  <a:pt x="425257" y="931"/>
                </a:lnTo>
                <a:lnTo>
                  <a:pt x="381006" y="346"/>
                </a:lnTo>
                <a:lnTo>
                  <a:pt x="260752" y="0"/>
                </a:lnTo>
                <a:close/>
              </a:path>
            </a:pathLst>
          </a:custGeom>
          <a:solidFill>
            <a:srgbClr val="E0E0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50" y="6506883"/>
            <a:ext cx="992505" cy="346710"/>
          </a:xfrm>
          <a:custGeom>
            <a:avLst/>
            <a:gdLst/>
            <a:ahLst/>
            <a:cxnLst/>
            <a:rect l="l" t="t" r="r" b="b"/>
            <a:pathLst>
              <a:path w="992505" h="346709">
                <a:moveTo>
                  <a:pt x="0" y="0"/>
                </a:moveTo>
                <a:lnTo>
                  <a:pt x="9525" y="346354"/>
                </a:lnTo>
                <a:lnTo>
                  <a:pt x="992187" y="346354"/>
                </a:lnTo>
                <a:lnTo>
                  <a:pt x="990694" y="20592"/>
                </a:lnTo>
                <a:lnTo>
                  <a:pt x="500237" y="20592"/>
                </a:lnTo>
                <a:lnTo>
                  <a:pt x="443798" y="20470"/>
                </a:lnTo>
                <a:lnTo>
                  <a:pt x="382934" y="19582"/>
                </a:lnTo>
                <a:lnTo>
                  <a:pt x="317296" y="17824"/>
                </a:lnTo>
                <a:lnTo>
                  <a:pt x="246534" y="15091"/>
                </a:lnTo>
                <a:lnTo>
                  <a:pt x="170297" y="11279"/>
                </a:lnTo>
                <a:lnTo>
                  <a:pt x="88236" y="6283"/>
                </a:lnTo>
                <a:lnTo>
                  <a:pt x="0" y="0"/>
                </a:lnTo>
                <a:close/>
              </a:path>
              <a:path w="992505" h="346709">
                <a:moveTo>
                  <a:pt x="990600" y="0"/>
                </a:moveTo>
                <a:lnTo>
                  <a:pt x="959823" y="330"/>
                </a:lnTo>
                <a:lnTo>
                  <a:pt x="929173" y="1253"/>
                </a:lnTo>
                <a:lnTo>
                  <a:pt x="898299" y="2663"/>
                </a:lnTo>
                <a:lnTo>
                  <a:pt x="728319" y="13368"/>
                </a:lnTo>
                <a:lnTo>
                  <a:pt x="646509" y="17406"/>
                </a:lnTo>
                <a:lnTo>
                  <a:pt x="601243" y="18956"/>
                </a:lnTo>
                <a:lnTo>
                  <a:pt x="552602" y="20052"/>
                </a:lnTo>
                <a:lnTo>
                  <a:pt x="500237" y="20592"/>
                </a:lnTo>
                <a:lnTo>
                  <a:pt x="990694" y="20592"/>
                </a:lnTo>
                <a:lnTo>
                  <a:pt x="990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12" y="6190284"/>
            <a:ext cx="990600" cy="428625"/>
          </a:xfrm>
          <a:custGeom>
            <a:avLst/>
            <a:gdLst/>
            <a:ahLst/>
            <a:cxnLst/>
            <a:rect l="l" t="t" r="r" b="b"/>
            <a:pathLst>
              <a:path w="990600" h="428625">
                <a:moveTo>
                  <a:pt x="990600" y="0"/>
                </a:moveTo>
                <a:lnTo>
                  <a:pt x="0" y="0"/>
                </a:lnTo>
                <a:lnTo>
                  <a:pt x="0" y="428485"/>
                </a:lnTo>
                <a:lnTo>
                  <a:pt x="40856" y="427493"/>
                </a:lnTo>
                <a:lnTo>
                  <a:pt x="86606" y="424750"/>
                </a:lnTo>
                <a:lnTo>
                  <a:pt x="136326" y="420607"/>
                </a:lnTo>
                <a:lnTo>
                  <a:pt x="412044" y="391137"/>
                </a:lnTo>
                <a:lnTo>
                  <a:pt x="466129" y="385944"/>
                </a:lnTo>
                <a:lnTo>
                  <a:pt x="517701" y="381801"/>
                </a:lnTo>
                <a:lnTo>
                  <a:pt x="565833" y="379058"/>
                </a:lnTo>
                <a:lnTo>
                  <a:pt x="609600" y="378066"/>
                </a:lnTo>
                <a:lnTo>
                  <a:pt x="990600" y="378066"/>
                </a:lnTo>
                <a:lnTo>
                  <a:pt x="990600" y="0"/>
                </a:lnTo>
                <a:close/>
              </a:path>
              <a:path w="990600" h="428625">
                <a:moveTo>
                  <a:pt x="990600" y="378066"/>
                </a:moveTo>
                <a:lnTo>
                  <a:pt x="609600" y="378066"/>
                </a:lnTo>
                <a:lnTo>
                  <a:pt x="667122" y="378164"/>
                </a:lnTo>
                <a:lnTo>
                  <a:pt x="717351" y="378854"/>
                </a:lnTo>
                <a:lnTo>
                  <a:pt x="762520" y="380725"/>
                </a:lnTo>
                <a:lnTo>
                  <a:pt x="804862" y="384368"/>
                </a:lnTo>
                <a:lnTo>
                  <a:pt x="846608" y="390375"/>
                </a:lnTo>
                <a:lnTo>
                  <a:pt x="889992" y="399336"/>
                </a:lnTo>
                <a:lnTo>
                  <a:pt x="937245" y="411843"/>
                </a:lnTo>
                <a:lnTo>
                  <a:pt x="990600" y="428485"/>
                </a:lnTo>
                <a:lnTo>
                  <a:pt x="990600" y="378066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12" y="5900911"/>
            <a:ext cx="990600" cy="324485"/>
          </a:xfrm>
          <a:custGeom>
            <a:avLst/>
            <a:gdLst/>
            <a:ahLst/>
            <a:cxnLst/>
            <a:rect l="l" t="t" r="r" b="b"/>
            <a:pathLst>
              <a:path w="990600" h="324485">
                <a:moveTo>
                  <a:pt x="261542" y="0"/>
                </a:moveTo>
                <a:lnTo>
                  <a:pt x="206048" y="171"/>
                </a:lnTo>
                <a:lnTo>
                  <a:pt x="154075" y="1427"/>
                </a:lnTo>
                <a:lnTo>
                  <a:pt x="106552" y="3940"/>
                </a:lnTo>
                <a:lnTo>
                  <a:pt x="64412" y="7880"/>
                </a:lnTo>
                <a:lnTo>
                  <a:pt x="0" y="20729"/>
                </a:lnTo>
                <a:lnTo>
                  <a:pt x="0" y="303330"/>
                </a:lnTo>
                <a:lnTo>
                  <a:pt x="30184" y="313150"/>
                </a:lnTo>
                <a:lnTo>
                  <a:pt x="68968" y="319562"/>
                </a:lnTo>
                <a:lnTo>
                  <a:pt x="114895" y="323052"/>
                </a:lnTo>
                <a:lnTo>
                  <a:pt x="166511" y="324107"/>
                </a:lnTo>
                <a:lnTo>
                  <a:pt x="222360" y="323214"/>
                </a:lnTo>
                <a:lnTo>
                  <a:pt x="280987" y="320861"/>
                </a:lnTo>
                <a:lnTo>
                  <a:pt x="514173" y="306576"/>
                </a:lnTo>
                <a:lnTo>
                  <a:pt x="564863" y="304223"/>
                </a:lnTo>
                <a:lnTo>
                  <a:pt x="609600" y="303330"/>
                </a:lnTo>
                <a:lnTo>
                  <a:pt x="990600" y="303330"/>
                </a:lnTo>
                <a:lnTo>
                  <a:pt x="990600" y="20729"/>
                </a:lnTo>
                <a:lnTo>
                  <a:pt x="838200" y="20729"/>
                </a:lnTo>
                <a:lnTo>
                  <a:pt x="805396" y="20273"/>
                </a:lnTo>
                <a:lnTo>
                  <a:pt x="379371" y="2227"/>
                </a:lnTo>
                <a:lnTo>
                  <a:pt x="319627" y="742"/>
                </a:lnTo>
                <a:lnTo>
                  <a:pt x="261542" y="0"/>
                </a:lnTo>
                <a:close/>
              </a:path>
              <a:path w="990600" h="324485">
                <a:moveTo>
                  <a:pt x="990600" y="303330"/>
                </a:moveTo>
                <a:lnTo>
                  <a:pt x="609600" y="303330"/>
                </a:lnTo>
                <a:lnTo>
                  <a:pt x="670768" y="305247"/>
                </a:lnTo>
                <a:lnTo>
                  <a:pt x="729853" y="309904"/>
                </a:lnTo>
                <a:lnTo>
                  <a:pt x="838200" y="320861"/>
                </a:lnTo>
                <a:lnTo>
                  <a:pt x="885676" y="323874"/>
                </a:lnTo>
                <a:lnTo>
                  <a:pt x="927496" y="323052"/>
                </a:lnTo>
                <a:lnTo>
                  <a:pt x="962769" y="316752"/>
                </a:lnTo>
                <a:lnTo>
                  <a:pt x="990600" y="30333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" y="0"/>
            <a:ext cx="443621" cy="6853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587" y="0"/>
            <a:ext cx="300037" cy="685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24173" y="538429"/>
            <a:ext cx="2144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66"/>
                </a:solidFill>
              </a:rPr>
              <a:t>MULTIPLICITY</a:t>
            </a:r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143000" y="952500"/>
            <a:ext cx="7924800" cy="533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Class dan package</a:t>
            </a:r>
            <a:r>
              <a:rPr spc="-80" dirty="0"/>
              <a:t> </a:t>
            </a:r>
            <a:r>
              <a:rPr dirty="0"/>
              <a:t>Diagrams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1121</Words>
  <Application>Microsoft Office PowerPoint</Application>
  <PresentationFormat>On-screen Show (4:3)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Copperplate Gothic Bold</vt:lpstr>
      <vt:lpstr>Times New Roman</vt:lpstr>
      <vt:lpstr>Wingdings</vt:lpstr>
      <vt:lpstr>Office Theme</vt:lpstr>
      <vt:lpstr>Analisa dan Perancangan Sistem Informasi II Class dan  Package Diagrams</vt:lpstr>
      <vt:lpstr>ARTIFACT UML (BAGAN YANG TERDAPAT PADA</vt:lpstr>
      <vt:lpstr>CLASS</vt:lpstr>
      <vt:lpstr>CLASS DIAGRAM</vt:lpstr>
      <vt:lpstr>ATRIBUT</vt:lpstr>
      <vt:lpstr>OPERATIONS</vt:lpstr>
      <vt:lpstr>HUBUNGAN ANTAR CLASS</vt:lpstr>
      <vt:lpstr>MULTIPLICITY</vt:lpstr>
      <vt:lpstr>MULTIPLICITY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</vt:lpstr>
      <vt:lpstr>PowerPoint Presentation</vt:lpstr>
      <vt:lpstr>PowerPoint Presentation</vt:lpstr>
      <vt:lpstr>PowerPoint Presentation</vt:lpstr>
      <vt:lpstr>Studi Kasus</vt:lpstr>
      <vt:lpstr>Package</vt:lpstr>
      <vt:lpstr>Package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fayad</dc:creator>
  <cp:lastModifiedBy>mel pangrib</cp:lastModifiedBy>
  <cp:revision>3</cp:revision>
  <dcterms:created xsi:type="dcterms:W3CDTF">2019-12-10T06:56:58Z</dcterms:created>
  <dcterms:modified xsi:type="dcterms:W3CDTF">2019-12-11T02:31:22Z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2019-12-10T00:00:00Z</vt:filetime>
  </property>
</Properties>
</file>