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31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63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9D08-46C3-43D8-919B-2EB56C8E5B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EB4023-34F6-4153-9CC3-E2DB346B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MEMAHAMI DASAR - DASAR PEMROGRAMAN JAVA 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74F-5E1E-0ED6-0F19-02CCE9C7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Berorientasi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(PBO) atau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 Oriented Programming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(OOP)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Bahasa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Java. Bahasa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komponen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lain: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tempat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mendeklarasikan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entiti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keadaan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tingkah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elemen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sebuah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tentang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tingkah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/sub program </a:t>
            </a: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Construction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method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digunakan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baru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DBF50-EDA4-ACC6-1713-D71BA6C7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7" y="2432091"/>
            <a:ext cx="7473245" cy="17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E604-C9BF-99A4-A344-45DDC92AF6B3}"/>
              </a:ext>
            </a:extLst>
          </p:cNvPr>
          <p:cNvSpPr txBox="1"/>
          <p:nvPr/>
        </p:nvSpPr>
        <p:spPr>
          <a:xfrm>
            <a:off x="838200" y="13203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Constructor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Code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34D36-F22F-A200-44F2-5238EA21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8" y="2498595"/>
            <a:ext cx="6837083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B26A7-02EB-0A8B-35AC-EBC5BB2B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3" y="1629149"/>
            <a:ext cx="6348553" cy="2029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EFC7E-2FBB-29FA-DAE8-B7A3045D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183" y="4262601"/>
            <a:ext cx="5009632" cy="1614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20320-044F-9661-8072-1BA037027DE7}"/>
              </a:ext>
            </a:extLst>
          </p:cNvPr>
          <p:cNvSpPr txBox="1"/>
          <p:nvPr/>
        </p:nvSpPr>
        <p:spPr>
          <a:xfrm>
            <a:off x="1008529" y="3866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TUGAS</a:t>
            </a:r>
            <a:endParaRPr 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0320-044F-9661-8072-1BA037027DE7}"/>
              </a:ext>
            </a:extLst>
          </p:cNvPr>
          <p:cNvSpPr txBox="1"/>
          <p:nvPr/>
        </p:nvSpPr>
        <p:spPr>
          <a:xfrm>
            <a:off x="1095935" y="1481734"/>
            <a:ext cx="10000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menerapkan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dan method,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buatlah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program java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menghitung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a. Luas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b. Luas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persegi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panjang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c. Luas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trapesium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Buatlah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program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prosedural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Program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Berorientasi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(OOP)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menghitung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volume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Tabung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Tunjukkan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dimana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letak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perbedaan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prosedural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OOP. </a:t>
            </a:r>
          </a:p>
        </p:txBody>
      </p:sp>
    </p:spTree>
    <p:extLst>
      <p:ext uri="{BB962C8B-B14F-4D97-AF65-F5344CB8AC3E}">
        <p14:creationId xmlns:p14="http://schemas.microsoft.com/office/powerpoint/2010/main" val="41585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MEMAHAMI DASAR - DASAR PEMROGRAMAN JAVA 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74F-5E1E-0ED6-0F19-02CCE9C7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Bahasa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java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 sensitive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artinya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banyak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aturan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Java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benar-benar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diperhatikan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Berikut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aturan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pemberian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fi-FI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a. Nama file </a:t>
            </a:r>
            <a:r>
              <a:rPr lang="fi-FI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halaman kerja java </a:t>
            </a:r>
            <a:r>
              <a:rPr lang="fi-FI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harus sama dengan </a:t>
            </a:r>
            <a:r>
              <a:rPr lang="fi-FI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nama class </a:t>
            </a:r>
            <a:endParaRPr lang="fi-FI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b. Nama class boleh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terdiri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huruf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kecil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huruf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besar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c. Nama class yang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terdiri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dua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kata,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dituliskan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tanda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underscore ( _ 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pemisah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Belajar_Java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d. Nama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terdiri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angka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e. Nama class boleh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ditulis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huruf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abjad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diikuti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angka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Belajar_Java1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f. Nama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boleh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keyword 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public, class, private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sebagainya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74F-5E1E-0ED6-0F19-02CCE9C7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Memulai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Aplikasi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Netbeans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Berorientasi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(PBO) ini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software Java NetBeans. Halaman baru pada Java NetBeans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dimulai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menu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 – New File – Java 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Kemudian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berilah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project,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class, dan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package. Nama package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diisi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sesuai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project.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C2857-43F1-4F28-BACE-B90B34C5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22" y="3150761"/>
            <a:ext cx="4109156" cy="28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i-FI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Tampilan awal halaman kerja java dengan NewClass :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B99B49-3C12-5FF8-D06F-5CDA207D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61" y="2477149"/>
            <a:ext cx="6378277" cy="28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</a:t>
            </a: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2C06B-D7F3-418D-18C3-2FB68213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89" y="2245197"/>
            <a:ext cx="6516346" cy="31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</a:t>
            </a: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48B5-DC32-9BB5-E52D-CD49E0A6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47" y="2838870"/>
            <a:ext cx="6774221" cy="22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Object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Code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: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DAF3C-8134-BF96-7FC8-00C41D4A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66" y="2671549"/>
            <a:ext cx="5996583" cy="31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6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Object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C28B5-904A-513F-26BA-C0800658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85" y="2739049"/>
            <a:ext cx="8035946" cy="28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E13-AB5D-EE8B-2A25-08EF4F34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PRAKTIKUM</a:t>
            </a:r>
            <a:endParaRPr lang="en-US" sz="25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EFDB28-9E56-78B5-B3EF-95660C0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058" y="1513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Membuat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Code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071D-F3BC-70A7-E46A-E745D0F3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5" y="2566707"/>
            <a:ext cx="6721469" cy="31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0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397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  MEMAHAMI DASAR - DASAR PEMROGRAMAN JAVA </vt:lpstr>
      <vt:lpstr>  MEMAHAMI DASAR - DASAR PEMROGRAMAN JAVA </vt:lpstr>
      <vt:lpstr>PRAKTIKUM</vt:lpstr>
      <vt:lpstr>PRAKTIKUM</vt:lpstr>
      <vt:lpstr>PRAKTIKUM</vt:lpstr>
      <vt:lpstr>PRAKTIKUM</vt:lpstr>
      <vt:lpstr>PRAKTIKUM</vt:lpstr>
      <vt:lpstr>PRAKTIKUM</vt:lpstr>
      <vt:lpstr>PRAKTIKUM</vt:lpstr>
      <vt:lpstr>PRAKTIKUM</vt:lpstr>
      <vt:lpstr>PRAKTIKUM</vt:lpstr>
      <vt:lpstr>PRAKTIKUM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MEMAHAMI DASAR - DASAR PEMROGRAMAN JAVA </dc:title>
  <dc:creator>Maeko Shinita Pohan</dc:creator>
  <cp:lastModifiedBy>Maeko Shinita Pohan</cp:lastModifiedBy>
  <cp:revision>1</cp:revision>
  <dcterms:created xsi:type="dcterms:W3CDTF">2024-01-21T11:49:05Z</dcterms:created>
  <dcterms:modified xsi:type="dcterms:W3CDTF">2024-01-21T12:37:13Z</dcterms:modified>
</cp:coreProperties>
</file>