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39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6" y="4682063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6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3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68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3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2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1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0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6" y="6035040"/>
            <a:ext cx="3441002" cy="365760"/>
          </a:xfrm>
        </p:spPr>
        <p:txBody>
          <a:bodyPr/>
          <a:lstStyle>
            <a:lvl1pPr marL="0" algn="r" defTabSz="685800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7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7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6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hyperlink" Target="https://www.gob.mx/sectur/articulos/pueblos-magicos-2065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tels4.p.rapidapi.com/locations/sear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345" y="2623844"/>
            <a:ext cx="3581306" cy="122318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3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Towns in Mexico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345" y="3854241"/>
            <a:ext cx="3581306" cy="419742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BC69EE9-1596-431C-896D-EAD4510EBA19}"/>
              </a:ext>
            </a:extLst>
          </p:cNvPr>
          <p:cNvSpPr/>
          <p:nvPr/>
        </p:nvSpPr>
        <p:spPr>
          <a:xfrm>
            <a:off x="3885750" y="2726901"/>
            <a:ext cx="1372500" cy="13725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414B39-BBC1-4C69-B434-59B58A2CD303}"/>
              </a:ext>
            </a:extLst>
          </p:cNvPr>
          <p:cNvSpPr/>
          <p:nvPr/>
        </p:nvSpPr>
        <p:spPr>
          <a:xfrm>
            <a:off x="1242000" y="2726901"/>
            <a:ext cx="1372500" cy="13725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List">
            <a:extLst>
              <a:ext uri="{FF2B5EF4-FFF2-40B4-BE49-F238E27FC236}">
                <a16:creationId xmlns:a16="http://schemas.microsoft.com/office/drawing/2014/main" id="{A84B269D-2EC4-4C42-B227-71CC4D40E08E}"/>
              </a:ext>
            </a:extLst>
          </p:cNvPr>
          <p:cNvSpPr/>
          <p:nvPr/>
        </p:nvSpPr>
        <p:spPr>
          <a:xfrm>
            <a:off x="4178247" y="2993831"/>
            <a:ext cx="787500" cy="7875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5FB6ED-63CB-436C-934A-64930A9FA76E}"/>
              </a:ext>
            </a:extLst>
          </p:cNvPr>
          <p:cNvSpPr/>
          <p:nvPr/>
        </p:nvSpPr>
        <p:spPr>
          <a:xfrm>
            <a:off x="803250" y="4526901"/>
            <a:ext cx="2250000" cy="720000"/>
          </a:xfrm>
          <a:custGeom>
            <a:avLst/>
            <a:gdLst>
              <a:gd name="connsiteX0" fmla="*/ 0 w 2250000"/>
              <a:gd name="connsiteY0" fmla="*/ 0 h 720000"/>
              <a:gd name="connsiteX1" fmla="*/ 2250000 w 2250000"/>
              <a:gd name="connsiteY1" fmla="*/ 0 h 720000"/>
              <a:gd name="connsiteX2" fmla="*/ 2250000 w 2250000"/>
              <a:gd name="connsiteY2" fmla="*/ 720000 h 720000"/>
              <a:gd name="connsiteX3" fmla="*/ 0 w 2250000"/>
              <a:gd name="connsiteY3" fmla="*/ 720000 h 720000"/>
              <a:gd name="connsiteX4" fmla="*/ 0 w 225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000" h="720000">
                <a:moveTo>
                  <a:pt x="0" y="0"/>
                </a:moveTo>
                <a:lnTo>
                  <a:pt x="2250000" y="0"/>
                </a:lnTo>
                <a:lnTo>
                  <a:pt x="225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/>
              <a:t>Project proposal </a:t>
            </a:r>
          </a:p>
        </p:txBody>
      </p:sp>
      <p:sp>
        <p:nvSpPr>
          <p:cNvPr id="9" name="Rectangle 8" descr="Presentation with bar chart">
            <a:extLst>
              <a:ext uri="{FF2B5EF4-FFF2-40B4-BE49-F238E27FC236}">
                <a16:creationId xmlns:a16="http://schemas.microsoft.com/office/drawing/2014/main" id="{452A4B08-18F4-42E0-9796-8F11F51E7035}"/>
              </a:ext>
            </a:extLst>
          </p:cNvPr>
          <p:cNvSpPr/>
          <p:nvPr/>
        </p:nvSpPr>
        <p:spPr>
          <a:xfrm>
            <a:off x="1553662" y="2987405"/>
            <a:ext cx="787500" cy="7875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1D55C1-C979-418E-A4D3-A966B8ED7907}"/>
              </a:ext>
            </a:extLst>
          </p:cNvPr>
          <p:cNvSpPr/>
          <p:nvPr/>
        </p:nvSpPr>
        <p:spPr>
          <a:xfrm>
            <a:off x="3447000" y="4526901"/>
            <a:ext cx="2250000" cy="720000"/>
          </a:xfrm>
          <a:custGeom>
            <a:avLst/>
            <a:gdLst>
              <a:gd name="connsiteX0" fmla="*/ 0 w 2250000"/>
              <a:gd name="connsiteY0" fmla="*/ 0 h 720000"/>
              <a:gd name="connsiteX1" fmla="*/ 2250000 w 2250000"/>
              <a:gd name="connsiteY1" fmla="*/ 0 h 720000"/>
              <a:gd name="connsiteX2" fmla="*/ 2250000 w 2250000"/>
              <a:gd name="connsiteY2" fmla="*/ 720000 h 720000"/>
              <a:gd name="connsiteX3" fmla="*/ 0 w 2250000"/>
              <a:gd name="connsiteY3" fmla="*/ 720000 h 720000"/>
              <a:gd name="connsiteX4" fmla="*/ 0 w 225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000" h="720000">
                <a:moveTo>
                  <a:pt x="0" y="0"/>
                </a:moveTo>
                <a:lnTo>
                  <a:pt x="2250000" y="0"/>
                </a:lnTo>
                <a:lnTo>
                  <a:pt x="225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/>
              <a:t>Questions to answer.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1F7C69-025B-49E2-AA67-703F4AF64D2A}"/>
              </a:ext>
            </a:extLst>
          </p:cNvPr>
          <p:cNvSpPr/>
          <p:nvPr/>
        </p:nvSpPr>
        <p:spPr>
          <a:xfrm>
            <a:off x="6529500" y="2726901"/>
            <a:ext cx="1372500" cy="13725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B73655-423B-4880-98D1-ABC9140461D8}"/>
              </a:ext>
            </a:extLst>
          </p:cNvPr>
          <p:cNvSpPr/>
          <p:nvPr/>
        </p:nvSpPr>
        <p:spPr>
          <a:xfrm>
            <a:off x="6090750" y="4526901"/>
            <a:ext cx="2250000" cy="720000"/>
          </a:xfrm>
          <a:custGeom>
            <a:avLst/>
            <a:gdLst>
              <a:gd name="connsiteX0" fmla="*/ 0 w 2250000"/>
              <a:gd name="connsiteY0" fmla="*/ 0 h 720000"/>
              <a:gd name="connsiteX1" fmla="*/ 2250000 w 2250000"/>
              <a:gd name="connsiteY1" fmla="*/ 0 h 720000"/>
              <a:gd name="connsiteX2" fmla="*/ 2250000 w 2250000"/>
              <a:gd name="connsiteY2" fmla="*/ 720000 h 720000"/>
              <a:gd name="connsiteX3" fmla="*/ 0 w 2250000"/>
              <a:gd name="connsiteY3" fmla="*/ 720000 h 720000"/>
              <a:gd name="connsiteX4" fmla="*/ 0 w 225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000" h="720000">
                <a:moveTo>
                  <a:pt x="0" y="0"/>
                </a:moveTo>
                <a:lnTo>
                  <a:pt x="2250000" y="0"/>
                </a:lnTo>
                <a:lnTo>
                  <a:pt x="225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300" kern="1200"/>
              <a:t>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39196"/>
            <a:ext cx="7543800" cy="1028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MAGIC TOWNS IN MEXICO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4D5F30BC-71E8-4FB8-82CF-0DFB3DB42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963" y="3147946"/>
            <a:ext cx="883573" cy="5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F7AB-7287-4599-ACA3-1FCDADD4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EEAF-4C30-4CFA-BF00-DE2C1B03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El </a:t>
            </a:r>
            <a:r>
              <a:rPr lang="en-US" sz="1800" dirty="0" err="1"/>
              <a:t>objetivo</a:t>
            </a:r>
            <a:r>
              <a:rPr lang="en-US" sz="1800" dirty="0"/>
              <a:t> de </a:t>
            </a:r>
            <a:r>
              <a:rPr lang="en-US" sz="1800" dirty="0" err="1"/>
              <a:t>nuestro</a:t>
            </a:r>
            <a:r>
              <a:rPr lang="en-US" sz="1800" dirty="0"/>
              <a:t> </a:t>
            </a:r>
            <a:r>
              <a:rPr lang="en-US" sz="1800" dirty="0" err="1"/>
              <a:t>proyecto</a:t>
            </a:r>
            <a:r>
              <a:rPr lang="en-US" sz="1800" dirty="0"/>
              <a:t>  es </a:t>
            </a:r>
            <a:r>
              <a:rPr lang="en-US" sz="1800" dirty="0" err="1"/>
              <a:t>hacer</a:t>
            </a:r>
            <a:r>
              <a:rPr lang="en-US" sz="1800" dirty="0"/>
              <a:t> una </a:t>
            </a:r>
            <a:r>
              <a:rPr lang="en-US" sz="1800" dirty="0" err="1"/>
              <a:t>comparativa</a:t>
            </a:r>
            <a:r>
              <a:rPr lang="en-US" sz="1800" dirty="0"/>
              <a:t> de la </a:t>
            </a:r>
            <a:r>
              <a:rPr lang="en-US" sz="1800" dirty="0" err="1"/>
              <a:t>accesibilidad</a:t>
            </a:r>
            <a:r>
              <a:rPr lang="en-US" sz="1800" dirty="0"/>
              <a:t> a </a:t>
            </a:r>
            <a:r>
              <a:rPr lang="en-US" sz="1800" dirty="0" err="1"/>
              <a:t>transportacion</a:t>
            </a:r>
            <a:r>
              <a:rPr lang="en-US" sz="1800" dirty="0"/>
              <a:t> </a:t>
            </a:r>
            <a:r>
              <a:rPr lang="en-US" sz="1800" dirty="0" err="1"/>
              <a:t>aerea</a:t>
            </a:r>
            <a:r>
              <a:rPr lang="en-US" sz="1800" dirty="0"/>
              <a:t> y </a:t>
            </a:r>
            <a:r>
              <a:rPr lang="en-US" sz="1800" dirty="0" err="1"/>
              <a:t>hospedaje</a:t>
            </a:r>
            <a:r>
              <a:rPr lang="en-US" sz="1800" dirty="0"/>
              <a:t> entre los pueblos </a:t>
            </a:r>
            <a:r>
              <a:rPr lang="en-US" sz="1800" dirty="0" err="1"/>
              <a:t>magicos</a:t>
            </a:r>
            <a:r>
              <a:rPr lang="en-US" sz="1800" dirty="0"/>
              <a:t> de Mexico. </a:t>
            </a:r>
            <a:r>
              <a:rPr lang="en-US" sz="1800" dirty="0" err="1"/>
              <a:t>Vamos</a:t>
            </a:r>
            <a:r>
              <a:rPr lang="en-US" sz="1800" dirty="0"/>
              <a:t> a </a:t>
            </a:r>
            <a:r>
              <a:rPr lang="en-US" sz="1800" dirty="0" err="1"/>
              <a:t>examinar</a:t>
            </a:r>
            <a:r>
              <a:rPr lang="en-US" sz="1800" dirty="0"/>
              <a:t> </a:t>
            </a:r>
            <a:r>
              <a:rPr lang="en-US" sz="1800" dirty="0" err="1"/>
              <a:t>cuantos</a:t>
            </a:r>
            <a:r>
              <a:rPr lang="en-US" sz="1800" dirty="0"/>
              <a:t> de </a:t>
            </a:r>
            <a:r>
              <a:rPr lang="en-US" sz="1800" dirty="0" err="1"/>
              <a:t>ellos</a:t>
            </a:r>
            <a:r>
              <a:rPr lang="en-US" sz="1800" dirty="0"/>
              <a:t> </a:t>
            </a:r>
            <a:r>
              <a:rPr lang="en-US" sz="1800" dirty="0" err="1"/>
              <a:t>cuentan</a:t>
            </a:r>
            <a:r>
              <a:rPr lang="en-US" sz="1800" dirty="0"/>
              <a:t> con un </a:t>
            </a:r>
            <a:r>
              <a:rPr lang="en-US" sz="1800" dirty="0" err="1"/>
              <a:t>aeropuerto</a:t>
            </a:r>
            <a:r>
              <a:rPr lang="en-US" sz="1800" dirty="0"/>
              <a:t> </a:t>
            </a:r>
            <a:r>
              <a:rPr lang="en-US" sz="1800" dirty="0" err="1"/>
              <a:t>cerca</a:t>
            </a:r>
            <a:r>
              <a:rPr lang="en-US" sz="1800" dirty="0"/>
              <a:t>, que </a:t>
            </a:r>
            <a:r>
              <a:rPr lang="en-US" sz="1800" dirty="0" err="1"/>
              <a:t>opciones</a:t>
            </a:r>
            <a:r>
              <a:rPr lang="en-US" sz="1800" dirty="0"/>
              <a:t> de </a:t>
            </a:r>
            <a:r>
              <a:rPr lang="en-US" sz="1800" dirty="0" err="1"/>
              <a:t>hospedaje</a:t>
            </a:r>
            <a:r>
              <a:rPr lang="en-US" sz="1800" dirty="0"/>
              <a:t> </a:t>
            </a:r>
            <a:r>
              <a:rPr lang="en-US" sz="1800" dirty="0" err="1"/>
              <a:t>ofrecen</a:t>
            </a:r>
            <a:r>
              <a:rPr lang="en-US" sz="1800" dirty="0"/>
              <a:t>, </a:t>
            </a:r>
            <a:r>
              <a:rPr lang="en-US" sz="1800" dirty="0" err="1"/>
              <a:t>cual</a:t>
            </a:r>
            <a:r>
              <a:rPr lang="en-US" sz="1800" dirty="0"/>
              <a:t> es el </a:t>
            </a:r>
            <a:r>
              <a:rPr lang="en-US" sz="1800" dirty="0" err="1"/>
              <a:t>precio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 por </a:t>
            </a:r>
            <a:r>
              <a:rPr lang="en-US" sz="1800" dirty="0" err="1"/>
              <a:t>noche</a:t>
            </a:r>
            <a:r>
              <a:rPr lang="en-US" sz="1800" dirty="0"/>
              <a:t> de </a:t>
            </a:r>
            <a:r>
              <a:rPr lang="en-US" sz="1800" dirty="0" err="1"/>
              <a:t>acuerdo</a:t>
            </a:r>
            <a:r>
              <a:rPr lang="en-US" sz="1800" dirty="0"/>
              <a:t> a </a:t>
            </a:r>
            <a:r>
              <a:rPr lang="en-US" sz="1800" dirty="0" err="1"/>
              <a:t>su</a:t>
            </a:r>
            <a:r>
              <a:rPr lang="en-US" sz="1800" dirty="0"/>
              <a:t> rating, </a:t>
            </a:r>
            <a:r>
              <a:rPr lang="en-US" sz="1800" dirty="0" err="1"/>
              <a:t>cuantos</a:t>
            </a:r>
            <a:r>
              <a:rPr lang="en-US" sz="1800" dirty="0"/>
              <a:t> puntos de </a:t>
            </a:r>
            <a:r>
              <a:rPr lang="en-US" sz="1800" dirty="0" err="1"/>
              <a:t>interes</a:t>
            </a:r>
            <a:r>
              <a:rPr lang="en-US" sz="1800" dirty="0"/>
              <a:t> </a:t>
            </a:r>
            <a:r>
              <a:rPr lang="en-US" sz="1800" dirty="0" err="1"/>
              <a:t>ofrece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uno y </a:t>
            </a:r>
            <a:r>
              <a:rPr lang="en-US" sz="1800" dirty="0" err="1"/>
              <a:t>otras</a:t>
            </a:r>
            <a:r>
              <a:rPr lang="en-US" sz="1800" dirty="0"/>
              <a:t> </a:t>
            </a:r>
            <a:r>
              <a:rPr lang="en-US" sz="1800" dirty="0" err="1"/>
              <a:t>preguntas</a:t>
            </a:r>
            <a:r>
              <a:rPr lang="en-US" sz="1800" dirty="0"/>
              <a:t> </a:t>
            </a:r>
            <a:r>
              <a:rPr lang="en-US" sz="1800" dirty="0" err="1"/>
              <a:t>relacionadas</a:t>
            </a:r>
            <a:r>
              <a:rPr lang="en-US" sz="1800" dirty="0"/>
              <a:t> </a:t>
            </a:r>
            <a:r>
              <a:rPr lang="en-US" sz="1800" dirty="0" err="1"/>
              <a:t>segun</a:t>
            </a:r>
            <a:r>
              <a:rPr lang="en-US" sz="1800" dirty="0"/>
              <a:t> la </a:t>
            </a:r>
            <a:r>
              <a:rPr lang="en-US" sz="1800" dirty="0" err="1"/>
              <a:t>informacion</a:t>
            </a:r>
            <a:r>
              <a:rPr lang="en-US" sz="1800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lo </a:t>
            </a:r>
            <a:r>
              <a:rPr lang="en-US" sz="1800" dirty="0" err="1"/>
              <a:t>permita</a:t>
            </a:r>
            <a:r>
              <a:rPr lang="en-US" sz="18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298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F7AB-7287-4599-ACA3-1FCDADD4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EEAF-4C30-4CFA-BF00-DE2C1B03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Cuales</a:t>
            </a:r>
            <a:r>
              <a:rPr lang="en-US" sz="1800" dirty="0"/>
              <a:t> son los pueblos </a:t>
            </a:r>
            <a:r>
              <a:rPr lang="en-US" sz="1800" dirty="0" err="1"/>
              <a:t>magicos</a:t>
            </a:r>
            <a:r>
              <a:rPr lang="en-US" sz="1800" dirty="0"/>
              <a:t> que </a:t>
            </a:r>
            <a:r>
              <a:rPr lang="en-US" sz="1800" dirty="0" err="1"/>
              <a:t>tienen</a:t>
            </a:r>
            <a:r>
              <a:rPr lang="en-US" sz="1800" dirty="0"/>
              <a:t> un </a:t>
            </a:r>
            <a:r>
              <a:rPr lang="en-US" sz="1800" dirty="0" err="1"/>
              <a:t>aeropuerto</a:t>
            </a:r>
            <a:r>
              <a:rPr lang="en-US" sz="1800" dirty="0"/>
              <a:t> a 80km a la </a:t>
            </a:r>
            <a:r>
              <a:rPr lang="en-US" sz="1800" dirty="0" err="1"/>
              <a:t>redonda</a:t>
            </a:r>
            <a:r>
              <a:rPr lang="en-US" sz="1800" dirty="0"/>
              <a:t>? </a:t>
            </a:r>
          </a:p>
          <a:p>
            <a:r>
              <a:rPr lang="en-US" sz="1800" dirty="0" err="1"/>
              <a:t>Cual</a:t>
            </a:r>
            <a:r>
              <a:rPr lang="en-US" sz="1800" dirty="0"/>
              <a:t> de </a:t>
            </a:r>
            <a:r>
              <a:rPr lang="en-US" sz="1800" dirty="0" err="1"/>
              <a:t>estos</a:t>
            </a:r>
            <a:r>
              <a:rPr lang="en-US" sz="1800" dirty="0"/>
              <a:t> pueblos </a:t>
            </a:r>
            <a:r>
              <a:rPr lang="en-US" sz="1800" dirty="0" err="1"/>
              <a:t>ofrece</a:t>
            </a:r>
            <a:r>
              <a:rPr lang="en-US" sz="1800" dirty="0"/>
              <a:t> mas </a:t>
            </a:r>
            <a:r>
              <a:rPr lang="en-US" sz="1800" dirty="0" err="1"/>
              <a:t>opciones</a:t>
            </a:r>
            <a:r>
              <a:rPr lang="en-US" sz="1800" dirty="0"/>
              <a:t> de </a:t>
            </a:r>
            <a:r>
              <a:rPr lang="en-US" sz="1800" dirty="0" err="1"/>
              <a:t>hospedaje</a:t>
            </a:r>
            <a:r>
              <a:rPr lang="en-US" sz="1800" dirty="0"/>
              <a:t>?</a:t>
            </a:r>
          </a:p>
          <a:p>
            <a:r>
              <a:rPr lang="en-US" sz="1800" dirty="0"/>
              <a:t>Que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hospedaje</a:t>
            </a:r>
            <a:r>
              <a:rPr lang="en-US" sz="1800" dirty="0"/>
              <a:t> </a:t>
            </a:r>
            <a:r>
              <a:rPr lang="en-US" sz="1800" dirty="0" err="1"/>
              <a:t>ofrece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pueblo?</a:t>
            </a:r>
          </a:p>
          <a:p>
            <a:r>
              <a:rPr lang="en-US" sz="1800" dirty="0" err="1"/>
              <a:t>Cual</a:t>
            </a:r>
            <a:r>
              <a:rPr lang="en-US" sz="1800" dirty="0"/>
              <a:t> es el </a:t>
            </a:r>
            <a:r>
              <a:rPr lang="en-US" sz="1800" dirty="0" err="1"/>
              <a:t>promedio</a:t>
            </a:r>
            <a:r>
              <a:rPr lang="en-US" sz="1800" dirty="0"/>
              <a:t>, </a:t>
            </a:r>
            <a:r>
              <a:rPr lang="en-US" sz="1800" dirty="0" err="1"/>
              <a:t>maximo</a:t>
            </a:r>
            <a:r>
              <a:rPr lang="en-US" sz="1800" dirty="0"/>
              <a:t> y </a:t>
            </a:r>
            <a:r>
              <a:rPr lang="en-US" sz="1800" dirty="0" err="1"/>
              <a:t>minimo</a:t>
            </a:r>
            <a:r>
              <a:rPr lang="en-US" sz="1800" dirty="0"/>
              <a:t> del </a:t>
            </a:r>
            <a:r>
              <a:rPr lang="en-US" sz="1800" dirty="0" err="1"/>
              <a:t>precio</a:t>
            </a:r>
            <a:r>
              <a:rPr lang="en-US" sz="1800" dirty="0"/>
              <a:t> por </a:t>
            </a:r>
            <a:r>
              <a:rPr lang="en-US" sz="1800" dirty="0" err="1"/>
              <a:t>noche</a:t>
            </a:r>
            <a:r>
              <a:rPr lang="en-US" sz="1800" dirty="0"/>
              <a:t> de </a:t>
            </a:r>
            <a:r>
              <a:rPr lang="en-US" sz="1800" dirty="0" err="1"/>
              <a:t>acuerdo</a:t>
            </a:r>
            <a:r>
              <a:rPr lang="en-US" sz="1800" dirty="0"/>
              <a:t> al rating? </a:t>
            </a:r>
          </a:p>
          <a:p>
            <a:r>
              <a:rPr lang="en-US" sz="1800" dirty="0" err="1"/>
              <a:t>Cuantos</a:t>
            </a:r>
            <a:r>
              <a:rPr lang="en-US" sz="1800" dirty="0"/>
              <a:t> puntos de </a:t>
            </a:r>
            <a:r>
              <a:rPr lang="en-US" sz="1800" dirty="0" err="1"/>
              <a:t>interes</a:t>
            </a:r>
            <a:r>
              <a:rPr lang="en-US" sz="1800" dirty="0"/>
              <a:t> </a:t>
            </a:r>
            <a:r>
              <a:rPr lang="en-US" sz="1800" dirty="0" err="1"/>
              <a:t>cercanos</a:t>
            </a:r>
            <a:r>
              <a:rPr lang="en-US" sz="1800" dirty="0"/>
              <a:t> </a:t>
            </a:r>
            <a:r>
              <a:rPr lang="en-US" sz="1800" dirty="0" err="1"/>
              <a:t>tiene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pueblo? </a:t>
            </a:r>
          </a:p>
          <a:p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66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0DF-F8F2-4E22-8E1D-BB791FC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2C1EC3-9DEA-49BD-9824-73EC5A4E4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24781"/>
              </p:ext>
            </p:extLst>
          </p:nvPr>
        </p:nvGraphicFramePr>
        <p:xfrm>
          <a:off x="800100" y="2103438"/>
          <a:ext cx="7543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1831797353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411983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1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Lista de pueblos </a:t>
                      </a:r>
                      <a:r>
                        <a:rPr lang="en-US" dirty="0" err="1"/>
                        <a:t>magicos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https://www.gob.mx/sectur/articulos/pueblos-magicos-206528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Aeropuertos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cercanos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cada</a:t>
                      </a:r>
                      <a:r>
                        <a:rPr lang="en-US" dirty="0"/>
                        <a:t> pueblo </a:t>
                      </a:r>
                      <a:r>
                        <a:rPr lang="en-US" dirty="0" err="1"/>
                        <a:t>magico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Geolocation API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https://console.cloud.google.com/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hoteleria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Hoteles.com API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RapidAPI</a:t>
                      </a:r>
                      <a:endParaRPr lang="en-US" dirty="0"/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https://hotels4.p.rapidapi.com/locations/search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1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5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4F2510-9E04-48B7-AE08-086D3FCC1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4" t="23032"/>
          <a:stretch/>
        </p:blipFill>
        <p:spPr>
          <a:xfrm>
            <a:off x="553019" y="651577"/>
            <a:ext cx="8147647" cy="542069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CC0B85-97C5-448A-A383-AC958557A077}"/>
              </a:ext>
            </a:extLst>
          </p:cNvPr>
          <p:cNvSpPr/>
          <p:nvPr/>
        </p:nvSpPr>
        <p:spPr>
          <a:xfrm>
            <a:off x="1697389" y="3115531"/>
            <a:ext cx="1763095" cy="563971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16C84-1FD8-42F1-B365-3FFF04FDF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4" t="25546"/>
          <a:stretch/>
        </p:blipFill>
        <p:spPr>
          <a:xfrm>
            <a:off x="941778" y="1159654"/>
            <a:ext cx="7074280" cy="453869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CC0B85-97C5-448A-A383-AC958557A077}"/>
              </a:ext>
            </a:extLst>
          </p:cNvPr>
          <p:cNvSpPr/>
          <p:nvPr/>
        </p:nvSpPr>
        <p:spPr>
          <a:xfrm>
            <a:off x="2299689" y="2091622"/>
            <a:ext cx="870597" cy="31346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AD3C19-FD50-4BE7-8D4C-FCA352B29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7" t="24828"/>
          <a:stretch/>
        </p:blipFill>
        <p:spPr>
          <a:xfrm>
            <a:off x="531118" y="728233"/>
            <a:ext cx="7932774" cy="50757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CC0B85-97C5-448A-A383-AC958557A077}"/>
              </a:ext>
            </a:extLst>
          </p:cNvPr>
          <p:cNvSpPr/>
          <p:nvPr/>
        </p:nvSpPr>
        <p:spPr>
          <a:xfrm>
            <a:off x="2469428" y="1352436"/>
            <a:ext cx="1544076" cy="31346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B09DD-1D0F-408E-9AF0-616E993A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8E47EFA-81F1-4251-B8DC-F42D7CBE8427}"/>
              </a:ext>
            </a:extLst>
          </p:cNvPr>
          <p:cNvSpPr/>
          <p:nvPr/>
        </p:nvSpPr>
        <p:spPr>
          <a:xfrm>
            <a:off x="2863660" y="1795947"/>
            <a:ext cx="3586419" cy="445154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Magic Towns in Mexico </vt:lpstr>
      <vt:lpstr>MAGIC TOWNS IN MEXICO</vt:lpstr>
      <vt:lpstr>Project Proposal </vt:lpstr>
      <vt:lpstr>Questions to answer </vt:lpstr>
      <vt:lpstr>Sources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2020-06-04T22:05:52Z</dcterms:created>
  <dcterms:modified xsi:type="dcterms:W3CDTF">2020-06-05T00:17:08Z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