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199313" cy="3600450"/>
  <p:notesSz cx="6858000" cy="9144000"/>
  <p:defaultTextStyle>
    <a:defPPr>
      <a:defRPr lang="en-US"/>
    </a:defPPr>
    <a:lvl1pPr marL="0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259176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518352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777528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036704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295880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1555056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1814232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2073408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07"/>
    <a:srgbClr val="325D88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9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4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9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3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3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2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8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1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1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2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" y="794519"/>
            <a:ext cx="7163640" cy="19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9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7"/>
          <a:stretch/>
        </p:blipFill>
        <p:spPr>
          <a:xfrm>
            <a:off x="98854" y="658375"/>
            <a:ext cx="7044846" cy="23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D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/>
          <a:srcRect l="14383" t="24108" r="18501" b="37351"/>
          <a:stretch/>
        </p:blipFill>
        <p:spPr>
          <a:xfrm>
            <a:off x="308578" y="661086"/>
            <a:ext cx="6491397" cy="23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76" y="148282"/>
            <a:ext cx="4891263" cy="32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2"/>
          <a:srcRect l="287" t="5732" r="616" b="5380"/>
          <a:stretch/>
        </p:blipFill>
        <p:spPr>
          <a:xfrm>
            <a:off x="0" y="-52072"/>
            <a:ext cx="7199313" cy="365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6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76" y="0"/>
            <a:ext cx="539496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8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Egyéni</PresentationFormat>
  <Paragraphs>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Kopniczky Margarita</dc:creator>
  <cp:lastModifiedBy>Kopniczky Margarita</cp:lastModifiedBy>
  <cp:revision>3</cp:revision>
  <dcterms:created xsi:type="dcterms:W3CDTF">2017-11-12T16:31:14Z</dcterms:created>
  <dcterms:modified xsi:type="dcterms:W3CDTF">2017-11-12T16:50:17Z</dcterms:modified>
</cp:coreProperties>
</file>