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68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0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8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9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5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4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A157-A7CB-448F-9D38-14049733B59E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D30B-80D3-480E-8283-1E1B371EA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3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7633" y="-1143002"/>
            <a:ext cx="6868733" cy="91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4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5" b="13415"/>
          <a:stretch/>
        </p:blipFill>
        <p:spPr>
          <a:xfrm>
            <a:off x="-65988" y="-29145"/>
            <a:ext cx="9209988" cy="406774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9" b="34596"/>
          <a:stretch/>
        </p:blipFill>
        <p:spPr>
          <a:xfrm>
            <a:off x="-65988" y="4008120"/>
            <a:ext cx="9209988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C:\Users\computer\Downloads\CombinedBacteriaAr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0080"/>
            <a:ext cx="91440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20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Diavetítés a képernyőre (4:3 oldalarány)</PresentationFormat>
  <Paragraphs>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Kopniczky Margarita</dc:creator>
  <cp:lastModifiedBy>Kopniczky Margarita</cp:lastModifiedBy>
  <cp:revision>2</cp:revision>
  <dcterms:created xsi:type="dcterms:W3CDTF">2017-11-14T10:59:55Z</dcterms:created>
  <dcterms:modified xsi:type="dcterms:W3CDTF">2017-11-14T11:19:21Z</dcterms:modified>
</cp:coreProperties>
</file>