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3B3"/>
    <a:srgbClr val="1D2C35"/>
    <a:srgbClr val="AFAEAD"/>
    <a:srgbClr val="BFACAC"/>
    <a:srgbClr val="A8A8A5"/>
    <a:srgbClr val="BED0E5"/>
    <a:srgbClr val="99A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2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5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72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7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05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89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7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E91C-96E2-4803-B631-AF77D1521AD4}" type="datetimeFigureOut">
              <a:rPr lang="en-GB" smtClean="0"/>
              <a:t>12/11/2017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DF7D6-29CE-46DE-8F6E-59F4AA5CC1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2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6678"/>
            <a:ext cx="6858000" cy="2079886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87348" y="2956391"/>
            <a:ext cx="244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1B3B3"/>
                </a:solidFill>
                <a:latin typeface="Corbel" panose="020B0503020204020204" pitchFamily="34" charset="0"/>
              </a:rPr>
              <a:t>Margarita Kopniczky</a:t>
            </a:r>
            <a:endParaRPr lang="en-GB" dirty="0">
              <a:solidFill>
                <a:srgbClr val="C1B3B3"/>
              </a:solidFill>
              <a:latin typeface="Corbel" panose="020B0503020204020204" pitchFamily="34" charset="0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949960" y="2886564"/>
            <a:ext cx="10160" cy="3184036"/>
          </a:xfrm>
          <a:prstGeom prst="line">
            <a:avLst/>
          </a:prstGeom>
          <a:ln w="12700">
            <a:solidFill>
              <a:srgbClr val="C1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8"/>
          <p:cNvCxnSpPr/>
          <p:nvPr/>
        </p:nvCxnSpPr>
        <p:spPr>
          <a:xfrm>
            <a:off x="1" y="3426328"/>
            <a:ext cx="6858000" cy="0"/>
          </a:xfrm>
          <a:prstGeom prst="line">
            <a:avLst/>
          </a:prstGeom>
          <a:ln w="12700">
            <a:solidFill>
              <a:srgbClr val="C1B3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4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06678"/>
            <a:ext cx="6858000" cy="2079886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13718" y="437346"/>
            <a:ext cx="244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1B3B3"/>
                </a:solidFill>
                <a:latin typeface="Corbel" panose="020B0503020204020204" pitchFamily="34" charset="0"/>
              </a:rPr>
              <a:t>Margarita Kopniczky</a:t>
            </a:r>
            <a:endParaRPr lang="en-GB" b="1" dirty="0">
              <a:solidFill>
                <a:srgbClr val="C1B3B3"/>
              </a:solidFill>
              <a:latin typeface="Corbel" panose="020B0503020204020204" pitchFamily="34" charset="0"/>
            </a:endParaRPr>
          </a:p>
        </p:txBody>
      </p:sp>
      <p:sp>
        <p:nvSpPr>
          <p:cNvPr id="2" name="Lekerekített téglalap 1"/>
          <p:cNvSpPr/>
          <p:nvPr/>
        </p:nvSpPr>
        <p:spPr>
          <a:xfrm>
            <a:off x="813716" y="3255896"/>
            <a:ext cx="1289406" cy="1255144"/>
          </a:xfrm>
          <a:prstGeom prst="roundRect">
            <a:avLst/>
          </a:prstGeom>
          <a:solidFill>
            <a:srgbClr val="C1B3B3"/>
          </a:solidFill>
          <a:ln>
            <a:solidFill>
              <a:srgbClr val="C1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kerekített téglalap 6"/>
          <p:cNvSpPr/>
          <p:nvPr/>
        </p:nvSpPr>
        <p:spPr>
          <a:xfrm>
            <a:off x="2784298" y="3255896"/>
            <a:ext cx="1289406" cy="1255144"/>
          </a:xfrm>
          <a:prstGeom prst="roundRect">
            <a:avLst/>
          </a:prstGeom>
          <a:solidFill>
            <a:srgbClr val="C1B3B3"/>
          </a:solidFill>
          <a:ln>
            <a:solidFill>
              <a:srgbClr val="C1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kerekített téglalap 9"/>
          <p:cNvSpPr/>
          <p:nvPr/>
        </p:nvSpPr>
        <p:spPr>
          <a:xfrm>
            <a:off x="4754880" y="3255896"/>
            <a:ext cx="1289406" cy="1255144"/>
          </a:xfrm>
          <a:prstGeom prst="roundRect">
            <a:avLst/>
          </a:prstGeom>
          <a:solidFill>
            <a:srgbClr val="C1B3B3"/>
          </a:solidFill>
          <a:ln>
            <a:solidFill>
              <a:srgbClr val="C1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kerekített téglalap 10"/>
          <p:cNvSpPr/>
          <p:nvPr/>
        </p:nvSpPr>
        <p:spPr>
          <a:xfrm>
            <a:off x="813716" y="4880372"/>
            <a:ext cx="1289406" cy="1255144"/>
          </a:xfrm>
          <a:prstGeom prst="roundRect">
            <a:avLst/>
          </a:prstGeom>
          <a:solidFill>
            <a:srgbClr val="C1B3B3"/>
          </a:solidFill>
          <a:ln>
            <a:solidFill>
              <a:srgbClr val="C1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kerekített téglalap 11"/>
          <p:cNvSpPr/>
          <p:nvPr/>
        </p:nvSpPr>
        <p:spPr>
          <a:xfrm>
            <a:off x="2784298" y="4880372"/>
            <a:ext cx="1289406" cy="1255144"/>
          </a:xfrm>
          <a:prstGeom prst="roundRect">
            <a:avLst/>
          </a:prstGeom>
          <a:solidFill>
            <a:srgbClr val="C1B3B3"/>
          </a:solidFill>
          <a:ln>
            <a:solidFill>
              <a:srgbClr val="C1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kerekített téglalap 12"/>
          <p:cNvSpPr/>
          <p:nvPr/>
        </p:nvSpPr>
        <p:spPr>
          <a:xfrm>
            <a:off x="4754880" y="4880372"/>
            <a:ext cx="1289406" cy="1255144"/>
          </a:xfrm>
          <a:prstGeom prst="roundRect">
            <a:avLst/>
          </a:prstGeom>
          <a:solidFill>
            <a:srgbClr val="C1B3B3"/>
          </a:solidFill>
          <a:ln>
            <a:solidFill>
              <a:srgbClr val="C1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kerekített téglalap 13"/>
          <p:cNvSpPr/>
          <p:nvPr/>
        </p:nvSpPr>
        <p:spPr>
          <a:xfrm>
            <a:off x="813716" y="6504848"/>
            <a:ext cx="1289406" cy="1255144"/>
          </a:xfrm>
          <a:prstGeom prst="roundRect">
            <a:avLst/>
          </a:prstGeom>
          <a:solidFill>
            <a:srgbClr val="C1B3B3"/>
          </a:solidFill>
          <a:ln>
            <a:solidFill>
              <a:srgbClr val="C1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kerekített téglalap 14"/>
          <p:cNvSpPr/>
          <p:nvPr/>
        </p:nvSpPr>
        <p:spPr>
          <a:xfrm>
            <a:off x="2784298" y="6504848"/>
            <a:ext cx="1289406" cy="1255144"/>
          </a:xfrm>
          <a:prstGeom prst="roundRect">
            <a:avLst/>
          </a:prstGeom>
          <a:solidFill>
            <a:srgbClr val="C1B3B3"/>
          </a:solidFill>
          <a:ln>
            <a:solidFill>
              <a:srgbClr val="C1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kerekített téglalap 15"/>
          <p:cNvSpPr/>
          <p:nvPr/>
        </p:nvSpPr>
        <p:spPr>
          <a:xfrm>
            <a:off x="4754880" y="6504848"/>
            <a:ext cx="1289406" cy="1255144"/>
          </a:xfrm>
          <a:prstGeom prst="roundRect">
            <a:avLst/>
          </a:prstGeom>
          <a:solidFill>
            <a:srgbClr val="C1B3B3"/>
          </a:solidFill>
          <a:ln>
            <a:solidFill>
              <a:srgbClr val="C1B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Office-téma</vt:lpstr>
      <vt:lpstr>PowerPoint bemutató</vt:lpstr>
      <vt:lpstr>PowerPoint bemutató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Kopniczky Margarita</dc:creator>
  <cp:lastModifiedBy>Kopniczky Margarita</cp:lastModifiedBy>
  <cp:revision>4</cp:revision>
  <dcterms:created xsi:type="dcterms:W3CDTF">2017-08-14T21:18:11Z</dcterms:created>
  <dcterms:modified xsi:type="dcterms:W3CDTF">2017-11-12T12:56:40Z</dcterms:modified>
</cp:coreProperties>
</file>