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52F22F-70BC-4B76-B201-7ABB54E3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5A46A-EF84-43DC-8AF5-D94EEC51A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13276"/>
            <a:ext cx="7772400" cy="22431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Игра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с графическим интерфейсом 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«Драконы и рыцари»</a:t>
            </a:r>
            <a:r>
              <a:rPr lang="ru-RU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85DC6A-E5F8-44F5-B292-4E0E5042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13277"/>
            <a:ext cx="3200400" cy="190990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Выполнила </a:t>
            </a:r>
          </a:p>
          <a:p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студентка группы 32919/5</a:t>
            </a:r>
          </a:p>
          <a:p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Внукова Маргарита</a:t>
            </a:r>
          </a:p>
        </p:txBody>
      </p:sp>
    </p:spTree>
    <p:extLst>
      <p:ext uri="{BB962C8B-B14F-4D97-AF65-F5344CB8AC3E}">
        <p14:creationId xmlns:p14="http://schemas.microsoft.com/office/powerpoint/2010/main" val="7379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758DB-2BDE-405E-B4C8-CDBBAF79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ook Antiqua" panose="02040602050305030304" pitchFamily="18" charset="0"/>
              </a:rPr>
              <a:t>Цель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836CA-6D2F-4405-9CDE-4C2ED7A0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Bahnschrift Condensed" panose="020B0502040204020203" pitchFamily="34" charset="0"/>
              </a:rPr>
              <a:t>Данный проект создан в рамках обучения разработки ПО по дисциплине: программный модуль 01.01 Разработка Программных Модулей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E777B-72D2-4B93-9839-FA857106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86" y="3161157"/>
            <a:ext cx="4660900" cy="4660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50387A-B822-4680-AE57-8B90F56D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48" y="4902200"/>
            <a:ext cx="958850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DC036B-5B96-48D3-AD71-65B38E84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0" y="-515938"/>
            <a:ext cx="12661900" cy="7913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3B6E-F25A-435B-9B45-ED779B6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Что такое «Драконы и рыцари»?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D2314-A265-4947-98D2-F4C5AF14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Игра «Драконы и рыцари» – это пошаговая стратегия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 Action/RPG</a:t>
            </a:r>
            <a:endParaRPr lang="ru-RU" sz="2400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Игра позволяет развивать логику</a:t>
            </a:r>
          </a:p>
        </p:txBody>
      </p:sp>
    </p:spTree>
    <p:extLst>
      <p:ext uri="{BB962C8B-B14F-4D97-AF65-F5344CB8AC3E}">
        <p14:creationId xmlns:p14="http://schemas.microsoft.com/office/powerpoint/2010/main" val="289863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9D87-BB29-4E47-945C-6AE3FE4E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ook Antiqua" panose="02040602050305030304" pitchFamily="18" charset="0"/>
              </a:rPr>
              <a:t>ход игры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F4B54-F2BA-46F6-958E-91849C4A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0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9D87-BB29-4E47-945C-6AE3FE4E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ook Antiqua" panose="02040602050305030304" pitchFamily="18" charset="0"/>
              </a:rPr>
              <a:t>Игровые 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F4B54-F2BA-46F6-958E-91849C4A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Атака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Защита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Лечение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7B6713-B755-452B-8497-6352ED417C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470" y="1758950"/>
            <a:ext cx="594106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10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</TotalTime>
  <Words>66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Bahnschrift Condensed</vt:lpstr>
      <vt:lpstr>Book Antiqua</vt:lpstr>
      <vt:lpstr>Calibri</vt:lpstr>
      <vt:lpstr>Tw Cen MT</vt:lpstr>
      <vt:lpstr>Tw Cen MT Condensed</vt:lpstr>
      <vt:lpstr>Wingdings</vt:lpstr>
      <vt:lpstr>Wingdings 3</vt:lpstr>
      <vt:lpstr>Интеграл</vt:lpstr>
      <vt:lpstr>Игра с графическим интерфейсом  «Драконы и рыцари»  </vt:lpstr>
      <vt:lpstr>Цель создания</vt:lpstr>
      <vt:lpstr>Что такое «Драконы и рыцари»?</vt:lpstr>
      <vt:lpstr>ход игры </vt:lpstr>
      <vt:lpstr>Игровые действия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с графическим интерфейсом  «Драконы и рыцари»  </dc:title>
  <dc:creator>329195-4</dc:creator>
  <cp:lastModifiedBy>329195-4</cp:lastModifiedBy>
  <cp:revision>9</cp:revision>
  <dcterms:created xsi:type="dcterms:W3CDTF">2024-06-03T12:27:44Z</dcterms:created>
  <dcterms:modified xsi:type="dcterms:W3CDTF">2024-06-03T12:49:43Z</dcterms:modified>
</cp:coreProperties>
</file>