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5114-2C13-5D45-AEC6-15100C3FE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C3059-17E3-534F-9D8F-455854A02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201D-7DC0-AC40-BC9C-72124510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259B-E7CE-4C45-96A4-699C8BFA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888B-CD8F-E847-9AC9-7A99805A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906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5374-6D6E-634A-9940-0A9917B5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79EA-DEF7-4B44-AB14-626DB9C4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2EAA-CBCE-C641-A3BD-BE8FEA72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FEEF-B173-0142-9AAE-A7BA0ABC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0E45-0E25-5A48-BA7E-0E3ECC7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903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B9133-09AD-DD43-BC98-915277BD9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8AA9-C17A-4B48-83A5-6839988F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B1223-95BC-BA4D-958A-11B7110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5A5E-DAD1-EE48-9EE0-4191A59E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BDD2-5B20-044B-85A0-082F66A2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B737-71EB-DE4C-8BCB-DC674E5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3B8C-AD45-8F40-AF5A-ADE624AF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04E9-B64B-FD44-B231-7EE39083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AFB8-7B66-4443-B359-8CE8A616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8FFA-342C-D84C-BC71-08477B51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67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8F00-E848-7642-AF6A-CC4B1D14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83C01-2A6B-B44C-874E-16D776E1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EC17-27C1-F242-B753-1527F36F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1CFC-CDB2-374D-807B-6BB06623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6523-516F-144D-897C-43D807B1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471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EA63-ABC1-824D-A6D5-2A32EB0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12F5-FF95-0B45-B63D-640311ACF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954FE-FB40-B949-BB46-6AAF091B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BEDBE-D50C-4641-A0AE-A7EC9802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EFC84-F8F4-6D4D-910B-1C5333A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8172-F0C5-7F40-988D-8C7E5700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9227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7C83-312B-C340-AE61-C242C0E5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19534-2134-934C-ABEF-F07ACB9C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E1B64-3C17-654D-A5CB-9AA665297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CAF01-7D4D-3549-85DB-814F551E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008EA-B116-2245-A9BB-567D156F7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7BDA4-0F68-B64C-B310-DB8F1862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6391-8B5B-294E-A6D9-94CA6D73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A17F-265B-F24B-955A-68439B60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654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2A9A-ACD2-BF4A-AA6A-D82B524A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96CA8-BCA9-9941-9F64-DA8FE224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3EDEB-632C-2441-8D49-E4A21CF0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0883F-AB9D-9A4A-8E69-7DB8A48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75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D38EE-F2BD-5D4D-A5CC-FD3DFA84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DCF15-30A8-3F43-8F4F-FA463EF4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DA80C-CBEE-344C-8DBF-CC071063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863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D23C-2EA2-9941-B2F7-D7BCB625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40E4-05BA-1F45-9404-D1DAA4EA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FA414-8B33-C34F-AA27-17586B361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B2272-2089-574B-A02F-FDC985B8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E421-3EAA-AA41-9F1E-958382D1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F7C4F-2F15-D943-B44B-411023E0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4328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203B-DCD3-6148-B17D-1F9405A3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7CC88-D349-794E-8F87-D343353A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DF8C-59F1-5642-AA9B-D32DAD75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EE85-62D1-1144-976F-CD972BC2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8CCC-D033-E44C-B016-BA8CAB00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9CC4D-E59A-9644-B72C-F872783A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33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242F1-0550-8F46-AA92-3FAC07A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D1FAD-948D-0D45-96ED-5AF2C20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E351-1E38-2644-88D2-469E80A06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D01E-2DA2-B24A-B357-FCBC3C5C3C84}" type="datetimeFigureOut">
              <a:rPr lang="en-RU" smtClean="0"/>
              <a:t>02.04.2020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6FAE-1244-B449-A318-7AB94B2E2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D6EF-EBDE-FC40-B956-FDA1C333E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F502-2940-F74C-A5DA-6719F1AF8ED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06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B8D6-4506-644A-8540-EA3C77306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Тестовая презентация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840A-3557-1C47-AEFD-ECD41186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ru-RU" sz="13800" dirty="0"/>
              <a:t>😺</a:t>
            </a:r>
            <a:endParaRPr lang="en-RU" sz="13800" dirty="0"/>
          </a:p>
        </p:txBody>
      </p:sp>
    </p:spTree>
    <p:extLst>
      <p:ext uri="{BB962C8B-B14F-4D97-AF65-F5344CB8AC3E}">
        <p14:creationId xmlns:p14="http://schemas.microsoft.com/office/powerpoint/2010/main" val="50682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Тестовая презентация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Тестовая презентация</dc:title>
  <dc:creator>Коннова Маргарита Дмитриевна</dc:creator>
  <cp:lastModifiedBy>Коннова Маргарита Дмитриевна</cp:lastModifiedBy>
  <cp:revision>1</cp:revision>
  <dcterms:created xsi:type="dcterms:W3CDTF">2020-04-02T20:03:11Z</dcterms:created>
  <dcterms:modified xsi:type="dcterms:W3CDTF">2020-04-02T20:03:46Z</dcterms:modified>
</cp:coreProperties>
</file>