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"/>
  </p:notesMasterIdLst>
  <p:sldIdLst>
    <p:sldId id="257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3E"/>
    <a:srgbClr val="F8D53E"/>
    <a:srgbClr val="F7D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5503" autoAdjust="0"/>
  </p:normalViewPr>
  <p:slideViewPr>
    <p:cSldViewPr snapToGrid="0">
      <p:cViewPr varScale="1">
        <p:scale>
          <a:sx n="20" d="100"/>
          <a:sy n="20" d="100"/>
        </p:scale>
        <p:origin x="1896" y="2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082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CBA5B-5DE4-4168-A462-3734519DF6EC}" type="datetimeFigureOut">
              <a:rPr lang="fr-FR" smtClean="0"/>
              <a:t>25/06/2019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48993-6D66-4F6C-9834-74033F4240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866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48993-6D66-4F6C-9834-74033F4240C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94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BDB9-FC46-4D62-B466-EF5C521782F2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9D5C-726F-4453-A3D1-833BBCD7D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05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BDB9-FC46-4D62-B466-EF5C521782F2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9D5C-726F-4453-A3D1-833BBCD7D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65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BDB9-FC46-4D62-B466-EF5C521782F2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9D5C-726F-4453-A3D1-833BBCD7D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07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BDB9-FC46-4D62-B466-EF5C521782F2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9D5C-726F-4453-A3D1-833BBCD7D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40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BDB9-FC46-4D62-B466-EF5C521782F2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9D5C-726F-4453-A3D1-833BBCD7D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43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BDB9-FC46-4D62-B466-EF5C521782F2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9D5C-726F-4453-A3D1-833BBCD7D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52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BDB9-FC46-4D62-B466-EF5C521782F2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9D5C-726F-4453-A3D1-833BBCD7D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44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BDB9-FC46-4D62-B466-EF5C521782F2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9D5C-726F-4453-A3D1-833BBCD7D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26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BDB9-FC46-4D62-B466-EF5C521782F2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9D5C-726F-4453-A3D1-833BBCD7D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47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BDB9-FC46-4D62-B466-EF5C521782F2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9D5C-726F-4453-A3D1-833BBCD7D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20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BDB9-FC46-4D62-B466-EF5C521782F2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9D5C-726F-4453-A3D1-833BBCD7D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59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DBDB9-FC46-4D62-B466-EF5C521782F2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49D5C-726F-4453-A3D1-833BBCD7D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587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microsoft.com/office/2007/relationships/hdphoto" Target="../media/hdphoto1.wdp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1" name="Connecteur droit 240">
            <a:extLst>
              <a:ext uri="{FF2B5EF4-FFF2-40B4-BE49-F238E27FC236}">
                <a16:creationId xmlns:a16="http://schemas.microsoft.com/office/drawing/2014/main" id="{27AD4685-D2E5-49D0-A044-F4CE24EB29AC}"/>
              </a:ext>
            </a:extLst>
          </p:cNvPr>
          <p:cNvCxnSpPr>
            <a:cxnSpLocks/>
          </p:cNvCxnSpPr>
          <p:nvPr/>
        </p:nvCxnSpPr>
        <p:spPr>
          <a:xfrm flipH="1" flipV="1">
            <a:off x="2255150" y="9387218"/>
            <a:ext cx="5616630" cy="1907246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eur droit 226">
            <a:extLst>
              <a:ext uri="{FF2B5EF4-FFF2-40B4-BE49-F238E27FC236}">
                <a16:creationId xmlns:a16="http://schemas.microsoft.com/office/drawing/2014/main" id="{660CE611-03CE-40BC-ACAD-1F488D4DBEBF}"/>
              </a:ext>
            </a:extLst>
          </p:cNvPr>
          <p:cNvCxnSpPr>
            <a:cxnSpLocks/>
          </p:cNvCxnSpPr>
          <p:nvPr/>
        </p:nvCxnSpPr>
        <p:spPr>
          <a:xfrm flipH="1" flipV="1">
            <a:off x="1805274" y="11367882"/>
            <a:ext cx="5918068" cy="654652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eur droit 229">
            <a:extLst>
              <a:ext uri="{FF2B5EF4-FFF2-40B4-BE49-F238E27FC236}">
                <a16:creationId xmlns:a16="http://schemas.microsoft.com/office/drawing/2014/main" id="{BA4AB557-9DE8-4493-82A1-4C32693835E1}"/>
              </a:ext>
            </a:extLst>
          </p:cNvPr>
          <p:cNvCxnSpPr>
            <a:cxnSpLocks/>
          </p:cNvCxnSpPr>
          <p:nvPr/>
        </p:nvCxnSpPr>
        <p:spPr>
          <a:xfrm flipH="1" flipV="1">
            <a:off x="1805274" y="11245572"/>
            <a:ext cx="5939454" cy="753754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CC957E5-0812-4C61-B6F5-20968B8D4432}"/>
              </a:ext>
            </a:extLst>
          </p:cNvPr>
          <p:cNvCxnSpPr>
            <a:cxnSpLocks/>
          </p:cNvCxnSpPr>
          <p:nvPr/>
        </p:nvCxnSpPr>
        <p:spPr>
          <a:xfrm flipV="1">
            <a:off x="10923613" y="3433876"/>
            <a:ext cx="689169" cy="688360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A4D2DDA-8683-407A-9A27-ADD9D889E38B}"/>
              </a:ext>
            </a:extLst>
          </p:cNvPr>
          <p:cNvCxnSpPr>
            <a:cxnSpLocks/>
          </p:cNvCxnSpPr>
          <p:nvPr/>
        </p:nvCxnSpPr>
        <p:spPr>
          <a:xfrm>
            <a:off x="12618720" y="12757737"/>
            <a:ext cx="6827520" cy="16037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25DF460-1E5A-4B48-A597-B1294E89F16D}"/>
              </a:ext>
            </a:extLst>
          </p:cNvPr>
          <p:cNvCxnSpPr>
            <a:cxnSpLocks/>
            <a:endCxn id="39" idx="0"/>
          </p:cNvCxnSpPr>
          <p:nvPr/>
        </p:nvCxnSpPr>
        <p:spPr>
          <a:xfrm flipV="1">
            <a:off x="10690860" y="3326153"/>
            <a:ext cx="0" cy="699132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55A1E19C-ADD7-46D2-A16E-50BE9908D8D8}"/>
              </a:ext>
            </a:extLst>
          </p:cNvPr>
          <p:cNvCxnSpPr>
            <a:cxnSpLocks/>
          </p:cNvCxnSpPr>
          <p:nvPr/>
        </p:nvCxnSpPr>
        <p:spPr>
          <a:xfrm flipH="1" flipV="1">
            <a:off x="7309138" y="3976507"/>
            <a:ext cx="2652552" cy="649762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8EFCD39E-0FFA-4904-AD93-79C200E5A2E1}"/>
              </a:ext>
            </a:extLst>
          </p:cNvPr>
          <p:cNvCxnSpPr>
            <a:cxnSpLocks/>
          </p:cNvCxnSpPr>
          <p:nvPr/>
        </p:nvCxnSpPr>
        <p:spPr>
          <a:xfrm flipV="1">
            <a:off x="12394796" y="4933728"/>
            <a:ext cx="3355289" cy="4927129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904BC608-67E5-4DA7-8874-FDA6E52E89B6}"/>
              </a:ext>
            </a:extLst>
          </p:cNvPr>
          <p:cNvCxnSpPr>
            <a:cxnSpLocks/>
          </p:cNvCxnSpPr>
          <p:nvPr/>
        </p:nvCxnSpPr>
        <p:spPr>
          <a:xfrm flipV="1">
            <a:off x="13151689" y="6875678"/>
            <a:ext cx="4720031" cy="3725156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943AF2B2-3B59-4E0C-BB77-606C1EF23615}"/>
              </a:ext>
            </a:extLst>
          </p:cNvPr>
          <p:cNvCxnSpPr>
            <a:cxnSpLocks/>
          </p:cNvCxnSpPr>
          <p:nvPr/>
        </p:nvCxnSpPr>
        <p:spPr>
          <a:xfrm flipV="1">
            <a:off x="13315903" y="8205048"/>
            <a:ext cx="5345561" cy="2656324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37B6923D-4217-42D0-B8A1-5ED3DFB2B7F7}"/>
              </a:ext>
            </a:extLst>
          </p:cNvPr>
          <p:cNvCxnSpPr>
            <a:cxnSpLocks/>
          </p:cNvCxnSpPr>
          <p:nvPr/>
        </p:nvCxnSpPr>
        <p:spPr>
          <a:xfrm flipV="1">
            <a:off x="12167258" y="4406097"/>
            <a:ext cx="2748174" cy="5238805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60230264-AE8C-4EF8-A5B9-50EA74203365}"/>
              </a:ext>
            </a:extLst>
          </p:cNvPr>
          <p:cNvCxnSpPr>
            <a:cxnSpLocks/>
          </p:cNvCxnSpPr>
          <p:nvPr/>
        </p:nvCxnSpPr>
        <p:spPr>
          <a:xfrm flipV="1">
            <a:off x="10896967" y="3523468"/>
            <a:ext cx="589252" cy="6768849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7AA1E5D1-AD6D-43AF-9AEA-72108E78C3A2}"/>
              </a:ext>
            </a:extLst>
          </p:cNvPr>
          <p:cNvCxnSpPr>
            <a:cxnSpLocks/>
          </p:cNvCxnSpPr>
          <p:nvPr/>
        </p:nvCxnSpPr>
        <p:spPr>
          <a:xfrm flipV="1">
            <a:off x="11897977" y="4061021"/>
            <a:ext cx="2343390" cy="549796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1F7EA8F6-25DB-4657-82CF-A45281E2278A}"/>
              </a:ext>
            </a:extLst>
          </p:cNvPr>
          <p:cNvCxnSpPr>
            <a:cxnSpLocks/>
          </p:cNvCxnSpPr>
          <p:nvPr/>
        </p:nvCxnSpPr>
        <p:spPr>
          <a:xfrm>
            <a:off x="12206102" y="13591370"/>
            <a:ext cx="5390113" cy="445252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914DAF56-65F3-4504-B89C-5F5741052F2D}"/>
              </a:ext>
            </a:extLst>
          </p:cNvPr>
          <p:cNvCxnSpPr>
            <a:cxnSpLocks/>
          </p:cNvCxnSpPr>
          <p:nvPr/>
        </p:nvCxnSpPr>
        <p:spPr>
          <a:xfrm>
            <a:off x="12504360" y="13176974"/>
            <a:ext cx="6354579" cy="296869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4305A4DF-1560-4787-A710-3711091B4933}"/>
              </a:ext>
            </a:extLst>
          </p:cNvPr>
          <p:cNvCxnSpPr>
            <a:cxnSpLocks/>
          </p:cNvCxnSpPr>
          <p:nvPr/>
        </p:nvCxnSpPr>
        <p:spPr>
          <a:xfrm>
            <a:off x="13124697" y="14081976"/>
            <a:ext cx="4951741" cy="3364888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C3EF0DA2-99AF-4CD1-A69D-AA9CA7CDD69C}"/>
              </a:ext>
            </a:extLst>
          </p:cNvPr>
          <p:cNvCxnSpPr>
            <a:cxnSpLocks/>
          </p:cNvCxnSpPr>
          <p:nvPr/>
        </p:nvCxnSpPr>
        <p:spPr>
          <a:xfrm>
            <a:off x="11654267" y="14111533"/>
            <a:ext cx="3315937" cy="61082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11EE1932-F119-4575-8433-C02E15218315}"/>
              </a:ext>
            </a:extLst>
          </p:cNvPr>
          <p:cNvCxnSpPr>
            <a:cxnSpLocks/>
          </p:cNvCxnSpPr>
          <p:nvPr/>
        </p:nvCxnSpPr>
        <p:spPr>
          <a:xfrm>
            <a:off x="12394796" y="14807840"/>
            <a:ext cx="3426984" cy="4910738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864D386C-F234-44C6-8B18-6814CAF8EDE9}"/>
              </a:ext>
            </a:extLst>
          </p:cNvPr>
          <p:cNvCxnSpPr>
            <a:cxnSpLocks/>
          </p:cNvCxnSpPr>
          <p:nvPr/>
        </p:nvCxnSpPr>
        <p:spPr>
          <a:xfrm>
            <a:off x="12878188" y="14377802"/>
            <a:ext cx="4334564" cy="4080491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E57ED103-EB7E-440E-903F-29EDF32BD9CE}"/>
              </a:ext>
            </a:extLst>
          </p:cNvPr>
          <p:cNvCxnSpPr>
            <a:cxnSpLocks/>
          </p:cNvCxnSpPr>
          <p:nvPr/>
        </p:nvCxnSpPr>
        <p:spPr>
          <a:xfrm flipH="1">
            <a:off x="2033174" y="12877800"/>
            <a:ext cx="6707311" cy="193004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9" name="Connecteur droit 168">
            <a:extLst>
              <a:ext uri="{FF2B5EF4-FFF2-40B4-BE49-F238E27FC236}">
                <a16:creationId xmlns:a16="http://schemas.microsoft.com/office/drawing/2014/main" id="{A35363AB-D5A9-47E9-A350-F4CCC64028E4}"/>
              </a:ext>
            </a:extLst>
          </p:cNvPr>
          <p:cNvCxnSpPr>
            <a:cxnSpLocks/>
          </p:cNvCxnSpPr>
          <p:nvPr/>
        </p:nvCxnSpPr>
        <p:spPr>
          <a:xfrm flipH="1" flipV="1">
            <a:off x="2033174" y="9951720"/>
            <a:ext cx="6729826" cy="184919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23D0CCCB-3652-4474-8E5A-4678AF3C3B7A}"/>
              </a:ext>
            </a:extLst>
          </p:cNvPr>
          <p:cNvCxnSpPr>
            <a:cxnSpLocks/>
          </p:cNvCxnSpPr>
          <p:nvPr/>
        </p:nvCxnSpPr>
        <p:spPr>
          <a:xfrm flipH="1" flipV="1">
            <a:off x="3505833" y="6919902"/>
            <a:ext cx="5571994" cy="418706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Connecteur droit 198">
            <a:extLst>
              <a:ext uri="{FF2B5EF4-FFF2-40B4-BE49-F238E27FC236}">
                <a16:creationId xmlns:a16="http://schemas.microsoft.com/office/drawing/2014/main" id="{8182E9A7-2CE5-48DF-926E-CD59B175BB31}"/>
              </a:ext>
            </a:extLst>
          </p:cNvPr>
          <p:cNvCxnSpPr>
            <a:cxnSpLocks/>
          </p:cNvCxnSpPr>
          <p:nvPr/>
        </p:nvCxnSpPr>
        <p:spPr>
          <a:xfrm flipH="1">
            <a:off x="2899868" y="13832771"/>
            <a:ext cx="5208360" cy="299699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203">
            <a:extLst>
              <a:ext uri="{FF2B5EF4-FFF2-40B4-BE49-F238E27FC236}">
                <a16:creationId xmlns:a16="http://schemas.microsoft.com/office/drawing/2014/main" id="{F49233B7-3EB8-477A-99A8-2CE1AEBA9E7E}"/>
              </a:ext>
            </a:extLst>
          </p:cNvPr>
          <p:cNvCxnSpPr>
            <a:cxnSpLocks/>
          </p:cNvCxnSpPr>
          <p:nvPr/>
        </p:nvCxnSpPr>
        <p:spPr>
          <a:xfrm flipH="1">
            <a:off x="4819226" y="14565268"/>
            <a:ext cx="3902112" cy="4577305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57CC3F37-1148-4840-90F8-70F0278F7DA9}"/>
              </a:ext>
            </a:extLst>
          </p:cNvPr>
          <p:cNvCxnSpPr>
            <a:cxnSpLocks/>
          </p:cNvCxnSpPr>
          <p:nvPr/>
        </p:nvCxnSpPr>
        <p:spPr>
          <a:xfrm flipH="1">
            <a:off x="9027563" y="15289515"/>
            <a:ext cx="1104231" cy="5878845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>
            <a:extLst>
              <a:ext uri="{FF2B5EF4-FFF2-40B4-BE49-F238E27FC236}">
                <a16:creationId xmlns:a16="http://schemas.microsoft.com/office/drawing/2014/main" id="{E98D1F2D-479B-4E8B-BBB8-E4C209B7F209}"/>
              </a:ext>
            </a:extLst>
          </p:cNvPr>
          <p:cNvCxnSpPr>
            <a:cxnSpLocks/>
          </p:cNvCxnSpPr>
          <p:nvPr/>
        </p:nvCxnSpPr>
        <p:spPr>
          <a:xfrm flipH="1">
            <a:off x="10400016" y="15289515"/>
            <a:ext cx="172035" cy="6036638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rganigramme : Connecteur 38">
            <a:extLst>
              <a:ext uri="{FF2B5EF4-FFF2-40B4-BE49-F238E27FC236}">
                <a16:creationId xmlns:a16="http://schemas.microsoft.com/office/drawing/2014/main" id="{BAD5100A-27D8-4E66-B2F1-7238EC54FDCC}"/>
              </a:ext>
            </a:extLst>
          </p:cNvPr>
          <p:cNvSpPr/>
          <p:nvPr/>
        </p:nvSpPr>
        <p:spPr>
          <a:xfrm>
            <a:off x="1690860" y="3326153"/>
            <a:ext cx="18000000" cy="18000000"/>
          </a:xfrm>
          <a:prstGeom prst="flowChartConnector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rganigramme : Connecteur 37">
            <a:extLst>
              <a:ext uri="{FF2B5EF4-FFF2-40B4-BE49-F238E27FC236}">
                <a16:creationId xmlns:a16="http://schemas.microsoft.com/office/drawing/2014/main" id="{C6DAA00E-43CF-43DA-9DA6-AA4AEDC05156}"/>
              </a:ext>
            </a:extLst>
          </p:cNvPr>
          <p:cNvSpPr/>
          <p:nvPr/>
        </p:nvSpPr>
        <p:spPr>
          <a:xfrm>
            <a:off x="4390860" y="6026153"/>
            <a:ext cx="12600000" cy="12600000"/>
          </a:xfrm>
          <a:prstGeom prst="flowChartConnector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865A5A6-BEB4-4EA5-9874-B411ABEA6796}"/>
              </a:ext>
            </a:extLst>
          </p:cNvPr>
          <p:cNvSpPr txBox="1"/>
          <p:nvPr/>
        </p:nvSpPr>
        <p:spPr>
          <a:xfrm>
            <a:off x="1384804" y="22523150"/>
            <a:ext cx="18614016" cy="72943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>
                <a:rot lat="18900000" lon="0" rev="0"/>
              </a:camera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/>
            <a:r>
              <a:rPr lang="en-US" sz="6600" b="1" dirty="0">
                <a:ln/>
                <a:solidFill>
                  <a:srgbClr val="FFD53E"/>
                </a:solidFill>
              </a:rPr>
              <a:t>EPISODE IV</a:t>
            </a:r>
          </a:p>
          <a:p>
            <a:pPr algn="ctr"/>
            <a:endParaRPr lang="en-US" sz="6600" b="1" dirty="0">
              <a:ln/>
              <a:solidFill>
                <a:srgbClr val="FFD53E"/>
              </a:solidFill>
            </a:endParaRPr>
          </a:p>
          <a:p>
            <a:pPr algn="ctr"/>
            <a:r>
              <a:rPr lang="en-US" sz="6600" b="1" dirty="0">
                <a:ln/>
                <a:solidFill>
                  <a:srgbClr val="FFD53E"/>
                </a:solidFill>
              </a:rPr>
              <a:t>“A long time ago in a galaxy far </a:t>
            </a:r>
            <a:r>
              <a:rPr lang="en-US" sz="6600" b="1" dirty="0" err="1">
                <a:ln/>
                <a:solidFill>
                  <a:srgbClr val="FFD53E"/>
                </a:solidFill>
              </a:rPr>
              <a:t>far</a:t>
            </a:r>
            <a:r>
              <a:rPr lang="en-US" sz="6600" b="1" dirty="0">
                <a:ln/>
                <a:solidFill>
                  <a:srgbClr val="FFD53E"/>
                </a:solidFill>
              </a:rPr>
              <a:t> away called D3.js</a:t>
            </a:r>
          </a:p>
          <a:p>
            <a:pPr algn="ctr"/>
            <a:r>
              <a:rPr lang="en-US" sz="6600" b="1" dirty="0">
                <a:ln/>
                <a:solidFill>
                  <a:srgbClr val="FFD53E"/>
                </a:solidFill>
              </a:rPr>
              <a:t>A valiant </a:t>
            </a:r>
            <a:r>
              <a:rPr lang="en-US" sz="6600" b="1" dirty="0" err="1">
                <a:ln/>
                <a:solidFill>
                  <a:srgbClr val="FFD53E"/>
                </a:solidFill>
              </a:rPr>
              <a:t>DataScientist</a:t>
            </a:r>
            <a:r>
              <a:rPr lang="en-US" sz="6600" b="1" dirty="0">
                <a:ln/>
                <a:solidFill>
                  <a:srgbClr val="FFD53E"/>
                </a:solidFill>
              </a:rPr>
              <a:t> team went to explore the system of “Death in France”.</a:t>
            </a:r>
          </a:p>
          <a:p>
            <a:pPr algn="ctr"/>
            <a:r>
              <a:rPr lang="en-US" sz="6600" b="1" dirty="0">
                <a:ln/>
                <a:solidFill>
                  <a:srgbClr val="FFD53E"/>
                </a:solidFill>
              </a:rPr>
              <a:t>One question remained to be answered:</a:t>
            </a:r>
          </a:p>
          <a:p>
            <a:pPr algn="ctr"/>
            <a:r>
              <a:rPr lang="en-US" sz="7200" b="1" dirty="0">
                <a:ln/>
                <a:solidFill>
                  <a:srgbClr val="FFD53E"/>
                </a:solidFill>
              </a:rPr>
              <a:t>In this system, are men and women equal ?”</a:t>
            </a:r>
            <a:endParaRPr lang="fr-FR" sz="7200" b="1" dirty="0">
              <a:ln/>
              <a:solidFill>
                <a:srgbClr val="FFD53E"/>
              </a:solidFill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A818D6AF-0DB7-4B60-B9E8-B4EB3CE0FC9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412445" y="5039273"/>
            <a:ext cx="2160000" cy="2142128"/>
          </a:xfrm>
          <a:prstGeom prst="flowChartConnector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11426368-5223-4BB8-84CB-07023FD13FFC}"/>
              </a:ext>
            </a:extLst>
          </p:cNvPr>
          <p:cNvSpPr txBox="1"/>
          <p:nvPr/>
        </p:nvSpPr>
        <p:spPr>
          <a:xfrm>
            <a:off x="8582026" y="7235070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chemeClr val="accent2"/>
                </a:solidFill>
              </a:rPr>
              <a:t>External</a:t>
            </a:r>
            <a:r>
              <a:rPr lang="fr-FR" sz="2800" dirty="0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fr-FR" sz="2800" dirty="0">
                <a:solidFill>
                  <a:schemeClr val="accent2"/>
                </a:solidFill>
              </a:rPr>
              <a:t>Causes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7D29AB8-3EAC-4801-8E4D-46F902D30417}"/>
              </a:ext>
            </a:extLst>
          </p:cNvPr>
          <p:cNvSpPr txBox="1"/>
          <p:nvPr/>
        </p:nvSpPr>
        <p:spPr>
          <a:xfrm>
            <a:off x="5369859" y="1617015"/>
            <a:ext cx="3245510" cy="1341656"/>
          </a:xfrm>
          <a:prstGeom prst="flowChartConnector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5"/>
                </a:solidFill>
              </a:rPr>
              <a:t>Transport Accidents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5BDA163F-EBEE-4A87-B882-D66E322BDD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6581" t="2099" r="6826"/>
          <a:stretch/>
        </p:blipFill>
        <p:spPr>
          <a:xfrm>
            <a:off x="7388227" y="2926481"/>
            <a:ext cx="1440000" cy="1506014"/>
          </a:xfrm>
          <a:prstGeom prst="flowChartConnector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10D54D0-0D19-4B94-B527-974D88A6BA6F}"/>
              </a:ext>
            </a:extLst>
          </p:cNvPr>
          <p:cNvSpPr txBox="1"/>
          <p:nvPr/>
        </p:nvSpPr>
        <p:spPr>
          <a:xfrm>
            <a:off x="8524880" y="1794973"/>
            <a:ext cx="2438400" cy="735747"/>
          </a:xfrm>
          <a:prstGeom prst="flowChartConnector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5"/>
                </a:solidFill>
              </a:rPr>
              <a:t>Suicides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7953A4C2-2D33-4B65-8011-B7D403C2271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081458" y="2642058"/>
            <a:ext cx="1419029" cy="1440000"/>
          </a:xfrm>
          <a:prstGeom prst="flowChartConnector">
            <a:avLst/>
          </a:prstGeom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D4B9D193-81C1-46D1-B2D3-6CF070E5F4E8}"/>
              </a:ext>
            </a:extLst>
          </p:cNvPr>
          <p:cNvSpPr txBox="1"/>
          <p:nvPr/>
        </p:nvSpPr>
        <p:spPr>
          <a:xfrm>
            <a:off x="10393582" y="2123338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5"/>
                </a:solidFill>
              </a:rPr>
              <a:t>HIV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6562647B-1E1C-40C1-9481-CF8174AFA18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5000" t="1039"/>
          <a:stretch/>
        </p:blipFill>
        <p:spPr>
          <a:xfrm>
            <a:off x="15754878" y="4749709"/>
            <a:ext cx="2108304" cy="2154079"/>
          </a:xfrm>
          <a:prstGeom prst="flowChartConnector">
            <a:avLst/>
          </a:prstGeom>
        </p:spPr>
      </p:pic>
      <p:sp>
        <p:nvSpPr>
          <p:cNvPr id="89" name="ZoneTexte 88">
            <a:extLst>
              <a:ext uri="{FF2B5EF4-FFF2-40B4-BE49-F238E27FC236}">
                <a16:creationId xmlns:a16="http://schemas.microsoft.com/office/drawing/2014/main" id="{252E9FA1-34D0-43F5-884F-C96AA11DFDAE}"/>
              </a:ext>
            </a:extLst>
          </p:cNvPr>
          <p:cNvSpPr txBox="1"/>
          <p:nvPr/>
        </p:nvSpPr>
        <p:spPr>
          <a:xfrm>
            <a:off x="14236843" y="10160965"/>
            <a:ext cx="2950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chemeClr val="accent2"/>
                </a:solidFill>
              </a:rPr>
              <a:t>Tumours</a:t>
            </a:r>
            <a:endParaRPr lang="fr-FR" sz="2800" dirty="0">
              <a:solidFill>
                <a:schemeClr val="accent2"/>
              </a:solidFill>
            </a:endParaRP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C587CBEB-FED6-460E-A88E-B7FE7140AF1C}"/>
              </a:ext>
            </a:extLst>
          </p:cNvPr>
          <p:cNvSpPr txBox="1"/>
          <p:nvPr/>
        </p:nvSpPr>
        <p:spPr>
          <a:xfrm>
            <a:off x="17472051" y="4387554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5"/>
                </a:solidFill>
              </a:rPr>
              <a:t>Lung </a:t>
            </a:r>
          </a:p>
          <a:p>
            <a:pPr algn="ctr"/>
            <a:r>
              <a:rPr lang="fr-FR" sz="2800" dirty="0">
                <a:solidFill>
                  <a:schemeClr val="accent5"/>
                </a:solidFill>
              </a:rPr>
              <a:t>Cancers</a:t>
            </a:r>
          </a:p>
        </p:txBody>
      </p:sp>
      <p:pic>
        <p:nvPicPr>
          <p:cNvPr id="94" name="Image 93">
            <a:extLst>
              <a:ext uri="{FF2B5EF4-FFF2-40B4-BE49-F238E27FC236}">
                <a16:creationId xmlns:a16="http://schemas.microsoft.com/office/drawing/2014/main" id="{2C90872B-4D45-430B-B7C7-D4538A7DFF1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553118" y="6816991"/>
            <a:ext cx="1368811" cy="1384229"/>
          </a:xfrm>
          <a:prstGeom prst="flowChartConnector">
            <a:avLst/>
          </a:prstGeom>
        </p:spPr>
      </p:pic>
      <p:sp>
        <p:nvSpPr>
          <p:cNvPr id="101" name="ZoneTexte 100">
            <a:extLst>
              <a:ext uri="{FF2B5EF4-FFF2-40B4-BE49-F238E27FC236}">
                <a16:creationId xmlns:a16="http://schemas.microsoft.com/office/drawing/2014/main" id="{0D42A934-ABEB-413E-912F-AFF1443C243B}"/>
              </a:ext>
            </a:extLst>
          </p:cNvPr>
          <p:cNvSpPr txBox="1"/>
          <p:nvPr/>
        </p:nvSpPr>
        <p:spPr>
          <a:xfrm>
            <a:off x="18471034" y="6602730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chemeClr val="accent5"/>
                </a:solidFill>
              </a:rPr>
              <a:t>Breast</a:t>
            </a:r>
            <a:r>
              <a:rPr lang="fr-FR" sz="2800" dirty="0">
                <a:solidFill>
                  <a:schemeClr val="accent5"/>
                </a:solidFill>
              </a:rPr>
              <a:t> </a:t>
            </a:r>
          </a:p>
          <a:p>
            <a:pPr algn="ctr"/>
            <a:r>
              <a:rPr lang="fr-FR" sz="2800" dirty="0">
                <a:solidFill>
                  <a:schemeClr val="accent5"/>
                </a:solidFill>
              </a:rPr>
              <a:t>Cancers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F5DCC524-EEBF-426B-8332-3C01A6563718}"/>
              </a:ext>
            </a:extLst>
          </p:cNvPr>
          <p:cNvSpPr txBox="1"/>
          <p:nvPr/>
        </p:nvSpPr>
        <p:spPr>
          <a:xfrm>
            <a:off x="14404266" y="2945116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chemeClr val="accent5"/>
                </a:solidFill>
              </a:rPr>
              <a:t>Liver</a:t>
            </a:r>
            <a:endParaRPr lang="fr-FR" sz="2800" dirty="0">
              <a:solidFill>
                <a:schemeClr val="accent5"/>
              </a:solidFill>
            </a:endParaRPr>
          </a:p>
          <a:p>
            <a:pPr algn="ctr"/>
            <a:r>
              <a:rPr lang="fr-FR" sz="2800" dirty="0">
                <a:solidFill>
                  <a:schemeClr val="accent5"/>
                </a:solidFill>
              </a:rPr>
              <a:t>Cancers</a:t>
            </a:r>
          </a:p>
        </p:txBody>
      </p:sp>
      <p:pic>
        <p:nvPicPr>
          <p:cNvPr id="62" name="Image 61">
            <a:extLst>
              <a:ext uri="{FF2B5EF4-FFF2-40B4-BE49-F238E27FC236}">
                <a16:creationId xmlns:a16="http://schemas.microsoft.com/office/drawing/2014/main" id="{93C8953A-FE0F-43DD-9784-6C483F3D64A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676"/>
          <a:stretch/>
        </p:blipFill>
        <p:spPr>
          <a:xfrm>
            <a:off x="11200094" y="2987441"/>
            <a:ext cx="682253" cy="671771"/>
          </a:xfrm>
          <a:prstGeom prst="flowChartConnector">
            <a:avLst/>
          </a:prstGeom>
        </p:spPr>
      </p:pic>
      <p:pic>
        <p:nvPicPr>
          <p:cNvPr id="102" name="Image 101">
            <a:extLst>
              <a:ext uri="{FF2B5EF4-FFF2-40B4-BE49-F238E27FC236}">
                <a16:creationId xmlns:a16="http://schemas.microsoft.com/office/drawing/2014/main" id="{12FD5A22-174B-4E47-A242-A422EFF444F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5000" t="1039"/>
          <a:stretch/>
        </p:blipFill>
        <p:spPr>
          <a:xfrm>
            <a:off x="14146310" y="3757624"/>
            <a:ext cx="894127" cy="913541"/>
          </a:xfrm>
          <a:prstGeom prst="flowChartConnector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7CBF855-2943-4A61-A2CA-D45CA61BF6C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3374" t="4031"/>
          <a:stretch/>
        </p:blipFill>
        <p:spPr>
          <a:xfrm>
            <a:off x="14224480" y="7207447"/>
            <a:ext cx="2908977" cy="2917123"/>
          </a:xfrm>
          <a:prstGeom prst="flowChartConnector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1DBFDA2E-C544-410C-A029-D1028B19288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814" t="2320" r="1530" b="1075"/>
          <a:stretch/>
        </p:blipFill>
        <p:spPr>
          <a:xfrm>
            <a:off x="6705599" y="8321465"/>
            <a:ext cx="7955281" cy="7985335"/>
          </a:xfrm>
          <a:prstGeom prst="flowChartConnector">
            <a:avLst/>
          </a:prstGeom>
        </p:spPr>
      </p:pic>
      <p:sp>
        <p:nvSpPr>
          <p:cNvPr id="138" name="Organigramme : Connecteur 137">
            <a:extLst>
              <a:ext uri="{FF2B5EF4-FFF2-40B4-BE49-F238E27FC236}">
                <a16:creationId xmlns:a16="http://schemas.microsoft.com/office/drawing/2014/main" id="{DBFF68BB-01D0-4FBC-A7F0-0E6529A8589C}"/>
              </a:ext>
            </a:extLst>
          </p:cNvPr>
          <p:cNvSpPr/>
          <p:nvPr/>
        </p:nvSpPr>
        <p:spPr>
          <a:xfrm>
            <a:off x="8687747" y="10308657"/>
            <a:ext cx="4006226" cy="4034993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0409E2-C202-4D76-B43E-BDC136AEFD03}"/>
              </a:ext>
            </a:extLst>
          </p:cNvPr>
          <p:cNvSpPr txBox="1"/>
          <p:nvPr/>
        </p:nvSpPr>
        <p:spPr>
          <a:xfrm>
            <a:off x="8781022" y="11602878"/>
            <a:ext cx="38196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 of </a:t>
            </a:r>
            <a:r>
              <a:rPr lang="fr-FR" sz="4400" b="1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Death</a:t>
            </a:r>
            <a:r>
              <a:rPr lang="fr-FR" sz="440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in France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73B30B1F-F27F-403A-8F32-DF51324B9A1D}"/>
              </a:ext>
            </a:extLst>
          </p:cNvPr>
          <p:cNvSpPr txBox="1"/>
          <p:nvPr/>
        </p:nvSpPr>
        <p:spPr>
          <a:xfrm>
            <a:off x="13299867" y="14266260"/>
            <a:ext cx="2950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2"/>
                </a:solidFill>
              </a:rPr>
              <a:t>Mental </a:t>
            </a:r>
          </a:p>
          <a:p>
            <a:pPr algn="ctr"/>
            <a:r>
              <a:rPr lang="fr-FR" sz="2800" dirty="0" err="1">
                <a:solidFill>
                  <a:schemeClr val="accent2"/>
                </a:solidFill>
              </a:rPr>
              <a:t>Disorders</a:t>
            </a:r>
            <a:endParaRPr lang="fr-FR" sz="2800" dirty="0">
              <a:solidFill>
                <a:schemeClr val="accent2"/>
              </a:solidFill>
            </a:endParaRPr>
          </a:p>
        </p:txBody>
      </p:sp>
      <p:pic>
        <p:nvPicPr>
          <p:cNvPr id="140" name="Image 139">
            <a:extLst>
              <a:ext uri="{FF2B5EF4-FFF2-40B4-BE49-F238E27FC236}">
                <a16:creationId xmlns:a16="http://schemas.microsoft.com/office/drawing/2014/main" id="{FDACE13F-40F6-41BF-B590-7010E6B69280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942971" y="16211392"/>
            <a:ext cx="1132665" cy="1118506"/>
          </a:xfrm>
          <a:prstGeom prst="flowChartConnector">
            <a:avLst/>
          </a:prstGeom>
        </p:spPr>
      </p:pic>
      <p:sp>
        <p:nvSpPr>
          <p:cNvPr id="145" name="ZoneTexte 144">
            <a:extLst>
              <a:ext uri="{FF2B5EF4-FFF2-40B4-BE49-F238E27FC236}">
                <a16:creationId xmlns:a16="http://schemas.microsoft.com/office/drawing/2014/main" id="{D589329E-F60C-4434-B6FC-AFD544E9BEE4}"/>
              </a:ext>
            </a:extLst>
          </p:cNvPr>
          <p:cNvSpPr txBox="1"/>
          <p:nvPr/>
        </p:nvSpPr>
        <p:spPr>
          <a:xfrm>
            <a:off x="18714868" y="16568151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chemeClr val="accent5"/>
                </a:solidFill>
              </a:rPr>
              <a:t>Dementia</a:t>
            </a:r>
            <a:endParaRPr lang="fr-FR" sz="2800" dirty="0">
              <a:solidFill>
                <a:schemeClr val="accent5"/>
              </a:solidFill>
            </a:endParaRPr>
          </a:p>
        </p:txBody>
      </p:sp>
      <p:pic>
        <p:nvPicPr>
          <p:cNvPr id="119" name="Image 118">
            <a:extLst>
              <a:ext uri="{FF2B5EF4-FFF2-40B4-BE49-F238E27FC236}">
                <a16:creationId xmlns:a16="http://schemas.microsoft.com/office/drawing/2014/main" id="{8454E8B7-4A90-4D33-9494-8BA3CB96B73F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270592" y="14959455"/>
            <a:ext cx="1436183" cy="1430856"/>
          </a:xfrm>
          <a:prstGeom prst="flowChartConnector">
            <a:avLst/>
          </a:prstGeom>
        </p:spPr>
      </p:pic>
      <p:pic>
        <p:nvPicPr>
          <p:cNvPr id="146" name="Image 145">
            <a:extLst>
              <a:ext uri="{FF2B5EF4-FFF2-40B4-BE49-F238E27FC236}">
                <a16:creationId xmlns:a16="http://schemas.microsoft.com/office/drawing/2014/main" id="{6746FBC7-82F6-42E8-A87E-F434D746D03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333" t="2287" r="2937" b="3168"/>
          <a:stretch/>
        </p:blipFill>
        <p:spPr>
          <a:xfrm>
            <a:off x="17553118" y="17450247"/>
            <a:ext cx="696214" cy="692363"/>
          </a:xfrm>
          <a:prstGeom prst="flowChartConnector">
            <a:avLst/>
          </a:prstGeom>
        </p:spPr>
      </p:pic>
      <p:sp>
        <p:nvSpPr>
          <p:cNvPr id="147" name="ZoneTexte 146">
            <a:extLst>
              <a:ext uri="{FF2B5EF4-FFF2-40B4-BE49-F238E27FC236}">
                <a16:creationId xmlns:a16="http://schemas.microsoft.com/office/drawing/2014/main" id="{E2CB0202-D348-4233-8BA2-B9130946624E}"/>
              </a:ext>
            </a:extLst>
          </p:cNvPr>
          <p:cNvSpPr txBox="1"/>
          <p:nvPr/>
        </p:nvSpPr>
        <p:spPr>
          <a:xfrm>
            <a:off x="17905539" y="17750216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5"/>
                </a:solidFill>
              </a:rPr>
              <a:t>Use of </a:t>
            </a:r>
          </a:p>
          <a:p>
            <a:pPr algn="ctr"/>
            <a:r>
              <a:rPr lang="fr-FR" sz="2800" dirty="0" err="1">
                <a:solidFill>
                  <a:schemeClr val="accent5"/>
                </a:solidFill>
              </a:rPr>
              <a:t>Alcohol</a:t>
            </a:r>
            <a:endParaRPr lang="fr-FR" sz="2800" dirty="0">
              <a:solidFill>
                <a:schemeClr val="accent5"/>
              </a:solidFill>
            </a:endParaRPr>
          </a:p>
        </p:txBody>
      </p:sp>
      <p:pic>
        <p:nvPicPr>
          <p:cNvPr id="152" name="Image 151">
            <a:extLst>
              <a:ext uri="{FF2B5EF4-FFF2-40B4-BE49-F238E27FC236}">
                <a16:creationId xmlns:a16="http://schemas.microsoft.com/office/drawing/2014/main" id="{20893544-7DE8-4357-8D1D-8474A41D3DAD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1884" t="1928" r="1436" b="1235"/>
          <a:stretch/>
        </p:blipFill>
        <p:spPr>
          <a:xfrm>
            <a:off x="13662349" y="16237675"/>
            <a:ext cx="1964224" cy="1972259"/>
          </a:xfrm>
          <a:prstGeom prst="flowChartConnector">
            <a:avLst/>
          </a:prstGeom>
        </p:spPr>
      </p:pic>
      <p:pic>
        <p:nvPicPr>
          <p:cNvPr id="161" name="Image 160">
            <a:extLst>
              <a:ext uri="{FF2B5EF4-FFF2-40B4-BE49-F238E27FC236}">
                <a16:creationId xmlns:a16="http://schemas.microsoft.com/office/drawing/2014/main" id="{23C0901A-B3E5-42CF-A15B-E35254E8EF45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859663" y="18407787"/>
            <a:ext cx="1522652" cy="1492500"/>
          </a:xfrm>
          <a:prstGeom prst="flowChartConnector">
            <a:avLst/>
          </a:prstGeom>
        </p:spPr>
      </p:pic>
      <p:sp>
        <p:nvSpPr>
          <p:cNvPr id="162" name="ZoneTexte 161">
            <a:extLst>
              <a:ext uri="{FF2B5EF4-FFF2-40B4-BE49-F238E27FC236}">
                <a16:creationId xmlns:a16="http://schemas.microsoft.com/office/drawing/2014/main" id="{93EFED19-89F0-4F63-80FE-9D0A4840960E}"/>
              </a:ext>
            </a:extLst>
          </p:cNvPr>
          <p:cNvSpPr txBox="1"/>
          <p:nvPr/>
        </p:nvSpPr>
        <p:spPr>
          <a:xfrm>
            <a:off x="16728917" y="19697456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5"/>
                </a:solidFill>
              </a:rPr>
              <a:t>Alzheimer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33711BEF-691B-4BD2-A51A-CD113AA859C6}"/>
              </a:ext>
            </a:extLst>
          </p:cNvPr>
          <p:cNvSpPr txBox="1"/>
          <p:nvPr/>
        </p:nvSpPr>
        <p:spPr>
          <a:xfrm>
            <a:off x="11506115" y="16010507"/>
            <a:ext cx="2950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chemeClr val="accent2"/>
                </a:solidFill>
              </a:rPr>
              <a:t>Nervous</a:t>
            </a:r>
            <a:r>
              <a:rPr lang="fr-FR" sz="2800" dirty="0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fr-FR" sz="2800" dirty="0">
                <a:solidFill>
                  <a:schemeClr val="accent2"/>
                </a:solidFill>
              </a:rPr>
              <a:t>System</a:t>
            </a:r>
          </a:p>
        </p:txBody>
      </p:sp>
      <p:sp>
        <p:nvSpPr>
          <p:cNvPr id="180" name="Étoile : 4 branches 179">
            <a:extLst>
              <a:ext uri="{FF2B5EF4-FFF2-40B4-BE49-F238E27FC236}">
                <a16:creationId xmlns:a16="http://schemas.microsoft.com/office/drawing/2014/main" id="{C89A10C7-D0CA-4176-8823-222A4E0F8D90}"/>
              </a:ext>
            </a:extLst>
          </p:cNvPr>
          <p:cNvSpPr/>
          <p:nvPr/>
        </p:nvSpPr>
        <p:spPr>
          <a:xfrm>
            <a:off x="1118454" y="23933237"/>
            <a:ext cx="414200" cy="381468"/>
          </a:xfrm>
          <a:prstGeom prst="star4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Étoile : 4 branches 180">
            <a:extLst>
              <a:ext uri="{FF2B5EF4-FFF2-40B4-BE49-F238E27FC236}">
                <a16:creationId xmlns:a16="http://schemas.microsoft.com/office/drawing/2014/main" id="{6AD56C9D-5F2D-4E93-84C7-AAF32ED0E25C}"/>
              </a:ext>
            </a:extLst>
          </p:cNvPr>
          <p:cNvSpPr/>
          <p:nvPr/>
        </p:nvSpPr>
        <p:spPr>
          <a:xfrm>
            <a:off x="1374400" y="16156506"/>
            <a:ext cx="414200" cy="346789"/>
          </a:xfrm>
          <a:prstGeom prst="star4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Étoile : 4 branches 183">
            <a:extLst>
              <a:ext uri="{FF2B5EF4-FFF2-40B4-BE49-F238E27FC236}">
                <a16:creationId xmlns:a16="http://schemas.microsoft.com/office/drawing/2014/main" id="{71EACFA0-3315-4DF1-8829-C4737B40FC02}"/>
              </a:ext>
            </a:extLst>
          </p:cNvPr>
          <p:cNvSpPr/>
          <p:nvPr/>
        </p:nvSpPr>
        <p:spPr>
          <a:xfrm>
            <a:off x="17606301" y="10401871"/>
            <a:ext cx="282905" cy="286603"/>
          </a:xfrm>
          <a:prstGeom prst="star4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Étoile : 4 branches 184">
            <a:extLst>
              <a:ext uri="{FF2B5EF4-FFF2-40B4-BE49-F238E27FC236}">
                <a16:creationId xmlns:a16="http://schemas.microsoft.com/office/drawing/2014/main" id="{EFE4D28A-0BB6-44D6-B9FC-7FEE0DFA26C1}"/>
              </a:ext>
            </a:extLst>
          </p:cNvPr>
          <p:cNvSpPr/>
          <p:nvPr/>
        </p:nvSpPr>
        <p:spPr>
          <a:xfrm>
            <a:off x="11610845" y="6980363"/>
            <a:ext cx="342314" cy="315263"/>
          </a:xfrm>
          <a:prstGeom prst="star4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Étoile : 4 branches 186">
            <a:extLst>
              <a:ext uri="{FF2B5EF4-FFF2-40B4-BE49-F238E27FC236}">
                <a16:creationId xmlns:a16="http://schemas.microsoft.com/office/drawing/2014/main" id="{284DFA97-D92E-40CD-B5F0-49C43635D36E}"/>
              </a:ext>
            </a:extLst>
          </p:cNvPr>
          <p:cNvSpPr/>
          <p:nvPr/>
        </p:nvSpPr>
        <p:spPr>
          <a:xfrm>
            <a:off x="19192039" y="2953090"/>
            <a:ext cx="414200" cy="346789"/>
          </a:xfrm>
          <a:prstGeom prst="star4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8" name="Étoile : 4 branches 187">
            <a:extLst>
              <a:ext uri="{FF2B5EF4-FFF2-40B4-BE49-F238E27FC236}">
                <a16:creationId xmlns:a16="http://schemas.microsoft.com/office/drawing/2014/main" id="{FFB23214-D6B8-4FA6-9276-425B11D6AEE7}"/>
              </a:ext>
            </a:extLst>
          </p:cNvPr>
          <p:cNvSpPr/>
          <p:nvPr/>
        </p:nvSpPr>
        <p:spPr>
          <a:xfrm>
            <a:off x="14236843" y="1484294"/>
            <a:ext cx="414200" cy="346789"/>
          </a:xfrm>
          <a:prstGeom prst="star4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Étoile : 4 branches 188">
            <a:extLst>
              <a:ext uri="{FF2B5EF4-FFF2-40B4-BE49-F238E27FC236}">
                <a16:creationId xmlns:a16="http://schemas.microsoft.com/office/drawing/2014/main" id="{11E0311C-30A2-4CAC-A9BE-790666EE4846}"/>
              </a:ext>
            </a:extLst>
          </p:cNvPr>
          <p:cNvSpPr/>
          <p:nvPr/>
        </p:nvSpPr>
        <p:spPr>
          <a:xfrm>
            <a:off x="1455004" y="5355999"/>
            <a:ext cx="414200" cy="346789"/>
          </a:xfrm>
          <a:prstGeom prst="star4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Étoile : 4 branches 189">
            <a:extLst>
              <a:ext uri="{FF2B5EF4-FFF2-40B4-BE49-F238E27FC236}">
                <a16:creationId xmlns:a16="http://schemas.microsoft.com/office/drawing/2014/main" id="{34967663-AD04-44EA-B384-C01BE54AD436}"/>
              </a:ext>
            </a:extLst>
          </p:cNvPr>
          <p:cNvSpPr/>
          <p:nvPr/>
        </p:nvSpPr>
        <p:spPr>
          <a:xfrm>
            <a:off x="5611324" y="1182489"/>
            <a:ext cx="414200" cy="346789"/>
          </a:xfrm>
          <a:prstGeom prst="star4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Étoile : 4 branches 190">
            <a:extLst>
              <a:ext uri="{FF2B5EF4-FFF2-40B4-BE49-F238E27FC236}">
                <a16:creationId xmlns:a16="http://schemas.microsoft.com/office/drawing/2014/main" id="{D140CF1D-E2AC-4EC6-8507-2654821FF951}"/>
              </a:ext>
            </a:extLst>
          </p:cNvPr>
          <p:cNvSpPr/>
          <p:nvPr/>
        </p:nvSpPr>
        <p:spPr>
          <a:xfrm>
            <a:off x="10076789" y="16900348"/>
            <a:ext cx="282905" cy="286603"/>
          </a:xfrm>
          <a:prstGeom prst="star4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Étoile : 4 branches 192">
            <a:extLst>
              <a:ext uri="{FF2B5EF4-FFF2-40B4-BE49-F238E27FC236}">
                <a16:creationId xmlns:a16="http://schemas.microsoft.com/office/drawing/2014/main" id="{216F5841-FDAD-40EE-BEBE-DD805CD47D19}"/>
              </a:ext>
            </a:extLst>
          </p:cNvPr>
          <p:cNvSpPr/>
          <p:nvPr/>
        </p:nvSpPr>
        <p:spPr>
          <a:xfrm>
            <a:off x="12537649" y="20229709"/>
            <a:ext cx="342314" cy="315263"/>
          </a:xfrm>
          <a:prstGeom prst="star4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Étoile : 4 branches 193">
            <a:extLst>
              <a:ext uri="{FF2B5EF4-FFF2-40B4-BE49-F238E27FC236}">
                <a16:creationId xmlns:a16="http://schemas.microsoft.com/office/drawing/2014/main" id="{F82F9125-E858-4609-BE76-72828FC9443A}"/>
              </a:ext>
            </a:extLst>
          </p:cNvPr>
          <p:cNvSpPr/>
          <p:nvPr/>
        </p:nvSpPr>
        <p:spPr>
          <a:xfrm>
            <a:off x="4707010" y="21223047"/>
            <a:ext cx="414200" cy="346789"/>
          </a:xfrm>
          <a:prstGeom prst="star4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Étoile : 4 branches 194">
            <a:extLst>
              <a:ext uri="{FF2B5EF4-FFF2-40B4-BE49-F238E27FC236}">
                <a16:creationId xmlns:a16="http://schemas.microsoft.com/office/drawing/2014/main" id="{21B83EBB-50E3-45B3-AC72-BE0053FD7895}"/>
              </a:ext>
            </a:extLst>
          </p:cNvPr>
          <p:cNvSpPr/>
          <p:nvPr/>
        </p:nvSpPr>
        <p:spPr>
          <a:xfrm>
            <a:off x="18258712" y="22823605"/>
            <a:ext cx="501182" cy="461577"/>
          </a:xfrm>
          <a:prstGeom prst="star4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131B08B0-1993-438D-BB3C-3C6E6B83F261}"/>
              </a:ext>
            </a:extLst>
          </p:cNvPr>
          <p:cNvSpPr txBox="1"/>
          <p:nvPr/>
        </p:nvSpPr>
        <p:spPr>
          <a:xfrm>
            <a:off x="5818424" y="15512706"/>
            <a:ext cx="2950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chemeClr val="accent2"/>
                </a:solidFill>
              </a:rPr>
              <a:t>Circulatory</a:t>
            </a:r>
            <a:r>
              <a:rPr lang="fr-FR" sz="2800" dirty="0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fr-FR" sz="2800" dirty="0">
                <a:solidFill>
                  <a:schemeClr val="accent2"/>
                </a:solidFill>
              </a:rPr>
              <a:t>System</a:t>
            </a:r>
          </a:p>
        </p:txBody>
      </p:sp>
      <p:pic>
        <p:nvPicPr>
          <p:cNvPr id="198" name="Image 197">
            <a:extLst>
              <a:ext uri="{FF2B5EF4-FFF2-40B4-BE49-F238E27FC236}">
                <a16:creationId xmlns:a16="http://schemas.microsoft.com/office/drawing/2014/main" id="{0D82BBDB-31F8-4B16-AC10-C56A62CEAFB4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872"/>
          <a:stretch/>
        </p:blipFill>
        <p:spPr>
          <a:xfrm>
            <a:off x="2618483" y="16880127"/>
            <a:ext cx="2261127" cy="2266551"/>
          </a:xfrm>
          <a:prstGeom prst="flowChartConnector">
            <a:avLst/>
          </a:prstGeom>
        </p:spPr>
      </p:pic>
      <p:sp>
        <p:nvSpPr>
          <p:cNvPr id="207" name="ZoneTexte 206">
            <a:extLst>
              <a:ext uri="{FF2B5EF4-FFF2-40B4-BE49-F238E27FC236}">
                <a16:creationId xmlns:a16="http://schemas.microsoft.com/office/drawing/2014/main" id="{6C463C00-55BC-437B-8E7E-D6B29D88313A}"/>
              </a:ext>
            </a:extLst>
          </p:cNvPr>
          <p:cNvSpPr txBox="1"/>
          <p:nvPr/>
        </p:nvSpPr>
        <p:spPr>
          <a:xfrm>
            <a:off x="1070983" y="18771807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5"/>
                </a:solidFill>
              </a:rPr>
              <a:t>Stroke</a:t>
            </a:r>
          </a:p>
        </p:txBody>
      </p:sp>
      <p:pic>
        <p:nvPicPr>
          <p:cNvPr id="208" name="Image 207">
            <a:extLst>
              <a:ext uri="{FF2B5EF4-FFF2-40B4-BE49-F238E27FC236}">
                <a16:creationId xmlns:a16="http://schemas.microsoft.com/office/drawing/2014/main" id="{1CC642C3-548F-4176-9196-D4ECFF568185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443"/>
          <a:stretch/>
        </p:blipFill>
        <p:spPr>
          <a:xfrm>
            <a:off x="9156001" y="20689650"/>
            <a:ext cx="1109903" cy="1109436"/>
          </a:xfrm>
          <a:prstGeom prst="flowChartConnector">
            <a:avLst/>
          </a:prstGeom>
        </p:spPr>
      </p:pic>
      <p:sp>
        <p:nvSpPr>
          <p:cNvPr id="217" name="ZoneTexte 216">
            <a:extLst>
              <a:ext uri="{FF2B5EF4-FFF2-40B4-BE49-F238E27FC236}">
                <a16:creationId xmlns:a16="http://schemas.microsoft.com/office/drawing/2014/main" id="{833D38DE-CA4A-4C18-930D-CC042C6AA9A1}"/>
              </a:ext>
            </a:extLst>
          </p:cNvPr>
          <p:cNvSpPr txBox="1"/>
          <p:nvPr/>
        </p:nvSpPr>
        <p:spPr>
          <a:xfrm>
            <a:off x="8495926" y="21896598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chemeClr val="accent5"/>
                </a:solidFill>
              </a:rPr>
              <a:t>Heart</a:t>
            </a:r>
            <a:r>
              <a:rPr lang="fr-FR" sz="2800" dirty="0">
                <a:solidFill>
                  <a:schemeClr val="accent5"/>
                </a:solidFill>
              </a:rPr>
              <a:t> </a:t>
            </a:r>
            <a:r>
              <a:rPr lang="fr-FR" sz="2800" dirty="0" err="1">
                <a:solidFill>
                  <a:schemeClr val="accent5"/>
                </a:solidFill>
              </a:rPr>
              <a:t>attack</a:t>
            </a:r>
            <a:endParaRPr lang="fr-FR" sz="2800" dirty="0">
              <a:solidFill>
                <a:schemeClr val="accent5"/>
              </a:solidFill>
            </a:endParaRPr>
          </a:p>
        </p:txBody>
      </p:sp>
      <p:pic>
        <p:nvPicPr>
          <p:cNvPr id="196" name="Image 195">
            <a:extLst>
              <a:ext uri="{FF2B5EF4-FFF2-40B4-BE49-F238E27FC236}">
                <a16:creationId xmlns:a16="http://schemas.microsoft.com/office/drawing/2014/main" id="{B98694B3-4E1F-437E-9705-494A91D008C5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5185" t="2376" r="1385" b="873"/>
          <a:stretch/>
        </p:blipFill>
        <p:spPr>
          <a:xfrm>
            <a:off x="6954827" y="16484545"/>
            <a:ext cx="3174091" cy="3193078"/>
          </a:xfrm>
          <a:prstGeom prst="flowChartConnector">
            <a:avLst/>
          </a:prstGeom>
        </p:spPr>
      </p:pic>
      <p:sp>
        <p:nvSpPr>
          <p:cNvPr id="222" name="Étoile : 4 branches 221">
            <a:extLst>
              <a:ext uri="{FF2B5EF4-FFF2-40B4-BE49-F238E27FC236}">
                <a16:creationId xmlns:a16="http://schemas.microsoft.com/office/drawing/2014/main" id="{858608CB-EA46-41F8-ADDE-FB1B48DA673D}"/>
              </a:ext>
            </a:extLst>
          </p:cNvPr>
          <p:cNvSpPr/>
          <p:nvPr/>
        </p:nvSpPr>
        <p:spPr>
          <a:xfrm>
            <a:off x="20343939" y="14113867"/>
            <a:ext cx="414200" cy="346789"/>
          </a:xfrm>
          <a:prstGeom prst="star4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3" name="Étoile : 4 branches 222">
            <a:extLst>
              <a:ext uri="{FF2B5EF4-FFF2-40B4-BE49-F238E27FC236}">
                <a16:creationId xmlns:a16="http://schemas.microsoft.com/office/drawing/2014/main" id="{E42374F9-A5D0-4500-A6AC-12C223DA9F01}"/>
              </a:ext>
            </a:extLst>
          </p:cNvPr>
          <p:cNvSpPr/>
          <p:nvPr/>
        </p:nvSpPr>
        <p:spPr>
          <a:xfrm>
            <a:off x="12708806" y="1150654"/>
            <a:ext cx="414200" cy="346789"/>
          </a:xfrm>
          <a:prstGeom prst="star4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Étoile : 4 branches 223">
            <a:extLst>
              <a:ext uri="{FF2B5EF4-FFF2-40B4-BE49-F238E27FC236}">
                <a16:creationId xmlns:a16="http://schemas.microsoft.com/office/drawing/2014/main" id="{BC323105-2BA9-4E37-B942-59AD891CAAB6}"/>
              </a:ext>
            </a:extLst>
          </p:cNvPr>
          <p:cNvSpPr/>
          <p:nvPr/>
        </p:nvSpPr>
        <p:spPr>
          <a:xfrm>
            <a:off x="14708332" y="22101916"/>
            <a:ext cx="414200" cy="346789"/>
          </a:xfrm>
          <a:prstGeom prst="star4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6" name="Image 225">
            <a:extLst>
              <a:ext uri="{FF2B5EF4-FFF2-40B4-BE49-F238E27FC236}">
                <a16:creationId xmlns:a16="http://schemas.microsoft.com/office/drawing/2014/main" id="{8E420342-7CFA-4146-9DE9-B6CD5A0D3290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4635"/>
          <a:stretch/>
        </p:blipFill>
        <p:spPr>
          <a:xfrm>
            <a:off x="1418262" y="10926187"/>
            <a:ext cx="693331" cy="696262"/>
          </a:xfrm>
          <a:prstGeom prst="flowChartConnector">
            <a:avLst/>
          </a:prstGeom>
        </p:spPr>
      </p:pic>
      <p:sp>
        <p:nvSpPr>
          <p:cNvPr id="233" name="ZoneTexte 232">
            <a:extLst>
              <a:ext uri="{FF2B5EF4-FFF2-40B4-BE49-F238E27FC236}">
                <a16:creationId xmlns:a16="http://schemas.microsoft.com/office/drawing/2014/main" id="{6385ED24-60DD-4F18-AFF1-CA7C65E24221}"/>
              </a:ext>
            </a:extLst>
          </p:cNvPr>
          <p:cNvSpPr txBox="1"/>
          <p:nvPr/>
        </p:nvSpPr>
        <p:spPr>
          <a:xfrm>
            <a:off x="-168747" y="10365778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chemeClr val="accent5"/>
                </a:solidFill>
              </a:rPr>
              <a:t>Asthma</a:t>
            </a:r>
            <a:endParaRPr lang="fr-FR" sz="2800" dirty="0">
              <a:solidFill>
                <a:schemeClr val="accent5"/>
              </a:solidFill>
            </a:endParaRPr>
          </a:p>
        </p:txBody>
      </p:sp>
      <p:pic>
        <p:nvPicPr>
          <p:cNvPr id="234" name="Image 233">
            <a:extLst>
              <a:ext uri="{FF2B5EF4-FFF2-40B4-BE49-F238E27FC236}">
                <a16:creationId xmlns:a16="http://schemas.microsoft.com/office/drawing/2014/main" id="{86FB6432-6C3E-47E3-A874-79BA4067EC60}"/>
              </a:ext>
            </a:extLst>
          </p:cNvPr>
          <p:cNvPicPr>
            <a:picLocks noChangeAspect="1"/>
          </p:cNvPicPr>
          <p:nvPr/>
        </p:nvPicPr>
        <p:blipFill>
          <a:blip r:embed="rId20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263654" y="11149815"/>
            <a:ext cx="2397616" cy="2431003"/>
          </a:xfrm>
          <a:prstGeom prst="flowChartConnector">
            <a:avLst/>
          </a:prstGeom>
        </p:spPr>
      </p:pic>
      <p:sp>
        <p:nvSpPr>
          <p:cNvPr id="235" name="ZoneTexte 234">
            <a:extLst>
              <a:ext uri="{FF2B5EF4-FFF2-40B4-BE49-F238E27FC236}">
                <a16:creationId xmlns:a16="http://schemas.microsoft.com/office/drawing/2014/main" id="{EC1697B2-76B8-4000-A609-7EADF7CF9B82}"/>
              </a:ext>
            </a:extLst>
          </p:cNvPr>
          <p:cNvSpPr txBox="1"/>
          <p:nvPr/>
        </p:nvSpPr>
        <p:spPr>
          <a:xfrm>
            <a:off x="4401400" y="13195357"/>
            <a:ext cx="2950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chemeClr val="accent2"/>
                </a:solidFill>
              </a:rPr>
              <a:t>Breathing</a:t>
            </a:r>
            <a:r>
              <a:rPr lang="fr-FR" sz="2800" dirty="0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fr-FR" sz="2800" dirty="0">
                <a:solidFill>
                  <a:schemeClr val="accent2"/>
                </a:solidFill>
              </a:rPr>
              <a:t>System</a:t>
            </a:r>
          </a:p>
        </p:txBody>
      </p:sp>
      <p:sp>
        <p:nvSpPr>
          <p:cNvPr id="236" name="Organigramme : Connecteur 235">
            <a:extLst>
              <a:ext uri="{FF2B5EF4-FFF2-40B4-BE49-F238E27FC236}">
                <a16:creationId xmlns:a16="http://schemas.microsoft.com/office/drawing/2014/main" id="{680DCA04-B2B7-401F-A4DB-3A628A87E10F}"/>
              </a:ext>
            </a:extLst>
          </p:cNvPr>
          <p:cNvSpPr/>
          <p:nvPr/>
        </p:nvSpPr>
        <p:spPr>
          <a:xfrm>
            <a:off x="7685169" y="9328607"/>
            <a:ext cx="5996141" cy="5971050"/>
          </a:xfrm>
          <a:prstGeom prst="flowChartConnector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7" name="Organigramme : Connecteur 236">
            <a:extLst>
              <a:ext uri="{FF2B5EF4-FFF2-40B4-BE49-F238E27FC236}">
                <a16:creationId xmlns:a16="http://schemas.microsoft.com/office/drawing/2014/main" id="{EC8933F3-78BB-4428-8D8C-16D8E2BA9FF5}"/>
              </a:ext>
            </a:extLst>
          </p:cNvPr>
          <p:cNvSpPr/>
          <p:nvPr/>
        </p:nvSpPr>
        <p:spPr>
          <a:xfrm>
            <a:off x="6708047" y="8345478"/>
            <a:ext cx="7980864" cy="7947468"/>
          </a:xfrm>
          <a:prstGeom prst="flowChartConnector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8" name="Image 237">
            <a:extLst>
              <a:ext uri="{FF2B5EF4-FFF2-40B4-BE49-F238E27FC236}">
                <a16:creationId xmlns:a16="http://schemas.microsoft.com/office/drawing/2014/main" id="{9CF7F86A-D880-4F4C-A8A2-07BC645CD716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387"/>
          <a:stretch/>
        </p:blipFill>
        <p:spPr>
          <a:xfrm>
            <a:off x="1772723" y="9350561"/>
            <a:ext cx="632377" cy="636162"/>
          </a:xfrm>
          <a:prstGeom prst="flowChartConnector">
            <a:avLst/>
          </a:prstGeom>
        </p:spPr>
      </p:pic>
      <p:sp>
        <p:nvSpPr>
          <p:cNvPr id="239" name="ZoneTexte 238">
            <a:extLst>
              <a:ext uri="{FF2B5EF4-FFF2-40B4-BE49-F238E27FC236}">
                <a16:creationId xmlns:a16="http://schemas.microsoft.com/office/drawing/2014/main" id="{FCBC93A8-574C-4C42-B436-FEB82CAA2592}"/>
              </a:ext>
            </a:extLst>
          </p:cNvPr>
          <p:cNvSpPr txBox="1"/>
          <p:nvPr/>
        </p:nvSpPr>
        <p:spPr>
          <a:xfrm>
            <a:off x="5316929" y="9004384"/>
            <a:ext cx="2950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2"/>
                </a:solidFill>
              </a:rPr>
              <a:t>Digestive </a:t>
            </a:r>
          </a:p>
          <a:p>
            <a:pPr algn="ctr"/>
            <a:r>
              <a:rPr lang="fr-FR" sz="2800" dirty="0">
                <a:solidFill>
                  <a:schemeClr val="accent2"/>
                </a:solidFill>
              </a:rPr>
              <a:t>System</a:t>
            </a:r>
          </a:p>
        </p:txBody>
      </p:sp>
      <p:sp>
        <p:nvSpPr>
          <p:cNvPr id="240" name="ZoneTexte 239">
            <a:extLst>
              <a:ext uri="{FF2B5EF4-FFF2-40B4-BE49-F238E27FC236}">
                <a16:creationId xmlns:a16="http://schemas.microsoft.com/office/drawing/2014/main" id="{5035A97D-EC8C-4DA0-89FE-A276698C7699}"/>
              </a:ext>
            </a:extLst>
          </p:cNvPr>
          <p:cNvSpPr txBox="1"/>
          <p:nvPr/>
        </p:nvSpPr>
        <p:spPr>
          <a:xfrm>
            <a:off x="-70812" y="8556080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chemeClr val="accent5"/>
                </a:solidFill>
              </a:rPr>
              <a:t>Liver</a:t>
            </a:r>
            <a:r>
              <a:rPr lang="fr-FR" sz="2800" dirty="0">
                <a:solidFill>
                  <a:schemeClr val="accent5"/>
                </a:solidFill>
              </a:rPr>
              <a:t> </a:t>
            </a:r>
          </a:p>
          <a:p>
            <a:pPr algn="ctr"/>
            <a:r>
              <a:rPr lang="fr-FR" sz="2800" dirty="0" err="1">
                <a:solidFill>
                  <a:schemeClr val="accent5"/>
                </a:solidFill>
              </a:rPr>
              <a:t>Disease</a:t>
            </a:r>
            <a:endParaRPr lang="fr-FR" sz="2800" dirty="0">
              <a:solidFill>
                <a:schemeClr val="accent5"/>
              </a:solidFill>
            </a:endParaRPr>
          </a:p>
        </p:txBody>
      </p:sp>
      <p:pic>
        <p:nvPicPr>
          <p:cNvPr id="244" name="Image 243">
            <a:extLst>
              <a:ext uri="{FF2B5EF4-FFF2-40B4-BE49-F238E27FC236}">
                <a16:creationId xmlns:a16="http://schemas.microsoft.com/office/drawing/2014/main" id="{803C3B71-1A41-4155-84EA-C8179AE45C0B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064542" y="8621577"/>
            <a:ext cx="1978995" cy="1966454"/>
          </a:xfrm>
          <a:prstGeom prst="flowChartConnector">
            <a:avLst/>
          </a:prstGeom>
        </p:spPr>
      </p:pic>
      <p:sp>
        <p:nvSpPr>
          <p:cNvPr id="245" name="Étoile : 4 branches 244">
            <a:extLst>
              <a:ext uri="{FF2B5EF4-FFF2-40B4-BE49-F238E27FC236}">
                <a16:creationId xmlns:a16="http://schemas.microsoft.com/office/drawing/2014/main" id="{83B1855F-8031-45DA-8244-8D7E20B023EA}"/>
              </a:ext>
            </a:extLst>
          </p:cNvPr>
          <p:cNvSpPr/>
          <p:nvPr/>
        </p:nvSpPr>
        <p:spPr>
          <a:xfrm>
            <a:off x="20265170" y="29343654"/>
            <a:ext cx="414200" cy="381468"/>
          </a:xfrm>
          <a:prstGeom prst="star4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7" name="Image 246">
            <a:extLst>
              <a:ext uri="{FF2B5EF4-FFF2-40B4-BE49-F238E27FC236}">
                <a16:creationId xmlns:a16="http://schemas.microsoft.com/office/drawing/2014/main" id="{78D7FD69-C082-4666-93D2-3F3CBC79684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6250" r="91964">
                        <a14:foregroundMark x1="28571" y1="23846" x2="28571" y2="23846"/>
                        <a14:foregroundMark x1="9821" y1="62308" x2="9821" y2="62308"/>
                        <a14:foregroundMark x1="6250" y1="54615" x2="6250" y2="54615"/>
                        <a14:foregroundMark x1="91964" y1="56923" x2="91964" y2="569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0311" y="338045"/>
            <a:ext cx="3899744" cy="2263243"/>
          </a:xfrm>
          <a:prstGeom prst="rect">
            <a:avLst/>
          </a:prstGeom>
        </p:spPr>
      </p:pic>
      <p:sp>
        <p:nvSpPr>
          <p:cNvPr id="249" name="ZoneTexte 248">
            <a:extLst>
              <a:ext uri="{FF2B5EF4-FFF2-40B4-BE49-F238E27FC236}">
                <a16:creationId xmlns:a16="http://schemas.microsoft.com/office/drawing/2014/main" id="{12AFD40F-C84C-49ED-8E63-08E4AD30E5C2}"/>
              </a:ext>
            </a:extLst>
          </p:cNvPr>
          <p:cNvSpPr txBox="1"/>
          <p:nvPr/>
        </p:nvSpPr>
        <p:spPr>
          <a:xfrm>
            <a:off x="6438737" y="7767277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chemeClr val="accent2"/>
                </a:solidFill>
              </a:rPr>
              <a:t>Other</a:t>
            </a:r>
            <a:endParaRPr lang="fr-FR" sz="2800" dirty="0">
              <a:solidFill>
                <a:schemeClr val="accent2"/>
              </a:solidFill>
            </a:endParaRPr>
          </a:p>
        </p:txBody>
      </p:sp>
      <p:sp>
        <p:nvSpPr>
          <p:cNvPr id="250" name="ZoneTexte 249">
            <a:extLst>
              <a:ext uri="{FF2B5EF4-FFF2-40B4-BE49-F238E27FC236}">
                <a16:creationId xmlns:a16="http://schemas.microsoft.com/office/drawing/2014/main" id="{554985E7-6DF4-404F-984E-EF66B13A1A1F}"/>
              </a:ext>
            </a:extLst>
          </p:cNvPr>
          <p:cNvSpPr txBox="1"/>
          <p:nvPr/>
        </p:nvSpPr>
        <p:spPr>
          <a:xfrm>
            <a:off x="14581288" y="13292047"/>
            <a:ext cx="2950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2"/>
                </a:solidFill>
              </a:rPr>
              <a:t>Endocrine </a:t>
            </a:r>
          </a:p>
          <a:p>
            <a:pPr algn="ctr"/>
            <a:r>
              <a:rPr lang="fr-FR" sz="2800" dirty="0">
                <a:solidFill>
                  <a:schemeClr val="accent2"/>
                </a:solidFill>
              </a:rPr>
              <a:t>system</a:t>
            </a:r>
          </a:p>
        </p:txBody>
      </p:sp>
      <p:pic>
        <p:nvPicPr>
          <p:cNvPr id="251" name="Image 250">
            <a:extLst>
              <a:ext uri="{FF2B5EF4-FFF2-40B4-BE49-F238E27FC236}">
                <a16:creationId xmlns:a16="http://schemas.microsoft.com/office/drawing/2014/main" id="{9BF70C81-43BE-4EC5-A835-601130AF1F28}"/>
              </a:ext>
            </a:extLst>
          </p:cNvPr>
          <p:cNvPicPr>
            <a:picLocks noChangeAspect="1"/>
          </p:cNvPicPr>
          <p:nvPr/>
        </p:nvPicPr>
        <p:blipFill>
          <a:blip r:embed="rId2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045310" y="358157"/>
            <a:ext cx="1526422" cy="1501924"/>
          </a:xfrm>
          <a:prstGeom prst="flowChartConnector">
            <a:avLst/>
          </a:prstGeom>
        </p:spPr>
      </p:pic>
      <p:sp>
        <p:nvSpPr>
          <p:cNvPr id="252" name="ZoneTexte 251">
            <a:extLst>
              <a:ext uri="{FF2B5EF4-FFF2-40B4-BE49-F238E27FC236}">
                <a16:creationId xmlns:a16="http://schemas.microsoft.com/office/drawing/2014/main" id="{58EBE759-0CCF-47AE-8F1D-A70BA38376B0}"/>
              </a:ext>
            </a:extLst>
          </p:cNvPr>
          <p:cNvSpPr txBox="1"/>
          <p:nvPr/>
        </p:nvSpPr>
        <p:spPr>
          <a:xfrm>
            <a:off x="14917230" y="548893"/>
            <a:ext cx="4901652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6000" b="1" dirty="0" err="1">
                <a:ln/>
                <a:solidFill>
                  <a:srgbClr val="FFD53E"/>
                </a:solidFill>
              </a:rPr>
              <a:t>Legend</a:t>
            </a:r>
            <a:r>
              <a:rPr lang="fr-FR" sz="6000" b="1" dirty="0">
                <a:ln/>
                <a:solidFill>
                  <a:srgbClr val="FFD53E"/>
                </a:solidFill>
              </a:rPr>
              <a:t> :</a:t>
            </a:r>
          </a:p>
        </p:txBody>
      </p:sp>
      <p:cxnSp>
        <p:nvCxnSpPr>
          <p:cNvPr id="254" name="Connecteur droit 253">
            <a:extLst>
              <a:ext uri="{FF2B5EF4-FFF2-40B4-BE49-F238E27FC236}">
                <a16:creationId xmlns:a16="http://schemas.microsoft.com/office/drawing/2014/main" id="{C3B1F38F-49D1-4497-A0AA-738C845E2A3D}"/>
              </a:ext>
            </a:extLst>
          </p:cNvPr>
          <p:cNvCxnSpPr>
            <a:stCxn id="251" idx="0"/>
            <a:endCxn id="251" idx="4"/>
          </p:cNvCxnSpPr>
          <p:nvPr/>
        </p:nvCxnSpPr>
        <p:spPr>
          <a:xfrm>
            <a:off x="19808521" y="358157"/>
            <a:ext cx="0" cy="1501924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ZoneTexte 254">
            <a:extLst>
              <a:ext uri="{FF2B5EF4-FFF2-40B4-BE49-F238E27FC236}">
                <a16:creationId xmlns:a16="http://schemas.microsoft.com/office/drawing/2014/main" id="{278D9577-A47C-4840-8E75-56EE9A32F818}"/>
              </a:ext>
            </a:extLst>
          </p:cNvPr>
          <p:cNvSpPr txBox="1"/>
          <p:nvPr/>
        </p:nvSpPr>
        <p:spPr>
          <a:xfrm>
            <a:off x="19074768" y="727355"/>
            <a:ext cx="683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n>
                  <a:solidFill>
                    <a:schemeClr val="accent4"/>
                  </a:solidFill>
                </a:ln>
                <a:solidFill>
                  <a:srgbClr val="FFD53E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W</a:t>
            </a:r>
          </a:p>
        </p:txBody>
      </p:sp>
      <p:sp>
        <p:nvSpPr>
          <p:cNvPr id="256" name="ZoneTexte 255">
            <a:extLst>
              <a:ext uri="{FF2B5EF4-FFF2-40B4-BE49-F238E27FC236}">
                <a16:creationId xmlns:a16="http://schemas.microsoft.com/office/drawing/2014/main" id="{8386C941-2FB9-4B51-B363-50AD483A19A6}"/>
              </a:ext>
            </a:extLst>
          </p:cNvPr>
          <p:cNvSpPr txBox="1"/>
          <p:nvPr/>
        </p:nvSpPr>
        <p:spPr>
          <a:xfrm>
            <a:off x="19887568" y="727355"/>
            <a:ext cx="683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n>
                  <a:solidFill>
                    <a:schemeClr val="accent4"/>
                  </a:solidFill>
                </a:ln>
                <a:solidFill>
                  <a:srgbClr val="FFD53E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40716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96</Words>
  <Application>Microsoft Office PowerPoint</Application>
  <PresentationFormat>Personnalisé</PresentationFormat>
  <Paragraphs>45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Sébastien Chapeland</dc:creator>
  <cp:lastModifiedBy>Sébastien Chapeland</cp:lastModifiedBy>
  <cp:revision>109</cp:revision>
  <dcterms:created xsi:type="dcterms:W3CDTF">2019-06-24T14:35:23Z</dcterms:created>
  <dcterms:modified xsi:type="dcterms:W3CDTF">2019-06-24T23:06:39Z</dcterms:modified>
</cp:coreProperties>
</file>