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4352-9E65-4EE7-A4A0-F1CA54F08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E3A7A-D62B-4984-ACB6-492227813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0624-8758-45F4-8D44-CAD5F508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034-1F56-43FD-A500-EF72CB824AC7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6A7E-4BA6-4A97-8220-7F57805C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4CEF-53F6-4AA6-A3DC-2936F5FB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45C1-EE81-4092-8A16-6E887728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3E84-1FE7-4E65-89E1-0FA130F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21AE4-1D6D-401D-AD4D-E1905391F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2A76-4748-408D-A316-1E28C9AB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034-1F56-43FD-A500-EF72CB824AC7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AA873-9EFD-4BB7-8F1E-84852059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DA42F-322B-4DEE-92EB-C61EF695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45C1-EE81-4092-8A16-6E887728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2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6BF7C-A248-4950-B2CC-BBA0D7FCE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3F108-8ED1-4880-A501-9412F9C38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2D95B-7F05-4524-8D69-04999A16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034-1F56-43FD-A500-EF72CB824AC7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13F9-3233-4698-98F8-FD563E53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102C-1B0D-4882-9070-F1614824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45C1-EE81-4092-8A16-6E887728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8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1622-681E-4520-BE12-D1B21446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1B45-CE6B-440F-BB26-4BDA243FB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3622C-D203-4163-B7E7-4DCFF7FF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034-1F56-43FD-A500-EF72CB824AC7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D7A3-A0A3-4C1C-ADCA-2F8017BB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8350-B128-4A41-A4D8-DB6280B7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45C1-EE81-4092-8A16-6E887728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8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A67A-7EDF-48E7-8ACB-956CCE11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2513D-706A-4460-B32F-60C2981AB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E10D-CD2B-4387-81FB-0328E79E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034-1F56-43FD-A500-EF72CB824AC7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45A73-F634-477F-B41C-BB25E720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EBED-D3A5-49E0-9E7A-53E5F68C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45C1-EE81-4092-8A16-6E887728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4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0A58-CD50-44A3-8D7B-3FDF55E8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A6AB-5FA1-4189-8E7B-E9D3FDCBF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4ED34-A773-4D88-982E-F9688CC88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CC96D-E695-4DFD-95C5-5CE44A53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034-1F56-43FD-A500-EF72CB824AC7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5866-2BDA-45DA-9E9A-1A3C970F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8C7FD-64BC-46CC-BE1F-DE4A6B5C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45C1-EE81-4092-8A16-6E887728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E7D-A096-478C-BBAE-601DC2FA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F0777-5C27-4785-8D28-3CF8BCB4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E9B34-D629-41D5-AA5A-8DE5DC812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6FED6-7EF9-4014-93FC-9D82A2DD3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1154B-4951-48C7-940A-50A83E50D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7023B-4205-44A6-8C99-B7159857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034-1F56-43FD-A500-EF72CB824AC7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08AF8-962B-40F2-AD49-A6AC003F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2421B-8FBF-442D-8CB0-C620965C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45C1-EE81-4092-8A16-6E887728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7B96-510A-4CDA-87C9-2FBF8436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6F193-481F-461E-A158-45BA2094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034-1F56-43FD-A500-EF72CB824AC7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F494B-9478-42AB-8213-AE0D8619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7F074-9BE4-4F8B-B852-2D13B829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45C1-EE81-4092-8A16-6E887728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846AF-F4BE-4F5E-BF6A-3CE0A183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034-1F56-43FD-A500-EF72CB824AC7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6F3BB-D4D8-49C2-B769-5106A4BB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BCFC8-B308-4CE6-9DE0-5F91B2F3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45C1-EE81-4092-8A16-6E887728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3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5472-DC1C-4A8E-84B3-5EE51CE2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E5889-5C79-4BF9-9BC7-D153FBB52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9D5E9-8E6A-4140-9FDF-54E929019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DD828-4FA2-4FCC-A567-0BBCB997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034-1F56-43FD-A500-EF72CB824AC7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D1F54-3549-4271-9141-693623F2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171A3-7DCE-4DE3-8D3D-835A5500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45C1-EE81-4092-8A16-6E887728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401A-E9FC-46CF-BEFC-00FDB61C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CD711-3EEB-49AE-89B9-FFB9816F4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A50D4-BC86-4DD6-8C01-76888F97B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9B52B-E308-4D6F-B12B-E3A8A590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034-1F56-43FD-A500-EF72CB824AC7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87811-35F9-4F1E-A849-19044AD2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80542-86FB-455D-AEFA-88A8E39A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45C1-EE81-4092-8A16-6E887728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9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3F359-E0C0-4397-B825-7D70B40B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4D12E-8C05-4695-9C88-B3BC9083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76A9-8480-47FE-8046-AFD22FD7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A034-1F56-43FD-A500-EF72CB824AC7}" type="datetimeFigureOut">
              <a:rPr lang="en-US" smtClean="0"/>
              <a:t>2022-01-31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00CB-5AF0-4929-8D96-C6D2D7FAD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4A250-5532-401E-B3B7-C3A187C02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345C1-EE81-4092-8A16-6E887728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7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36ED83A-3F7B-43BB-A70E-08BB0449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68" y="1810328"/>
            <a:ext cx="3027132" cy="246364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EED444B-E649-4E51-9538-33BAB4462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06" y="1810327"/>
            <a:ext cx="3027132" cy="246364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EEA8267-E97F-4DD9-9B73-42F77BA1B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37" y="1810327"/>
            <a:ext cx="3027132" cy="246364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A1D13CBF-6CF5-414B-981D-C87505A85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56" y="1810328"/>
            <a:ext cx="3027132" cy="246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2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5DCF14D-7C35-4145-A848-1D83F42CC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866" y="1818880"/>
            <a:ext cx="3139614" cy="2581670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A3C755C-3DD5-4DCC-B615-FACC2CE22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52" y="1818880"/>
            <a:ext cx="3139614" cy="2581671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753C9AD-36A1-4AAE-BACA-3C74A383E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55" y="1818879"/>
            <a:ext cx="3139615" cy="2581671"/>
          </a:xfrm>
          <a:prstGeom prst="rect">
            <a:avLst/>
          </a:prstGeom>
        </p:spPr>
      </p:pic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6654E958-EA96-4EA8-8C4A-DBA973694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072" y="1818879"/>
            <a:ext cx="3070345" cy="25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6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Margaux Fourie</dc:creator>
  <cp:lastModifiedBy>Margaux Fourie</cp:lastModifiedBy>
  <cp:revision>1</cp:revision>
  <dcterms:created xsi:type="dcterms:W3CDTF">2022-01-31T06:10:14Z</dcterms:created>
  <dcterms:modified xsi:type="dcterms:W3CDTF">2022-01-31T17:39:46Z</dcterms:modified>
</cp:coreProperties>
</file>