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0" r:id="rId4"/>
  </p:sldMasterIdLst>
  <p:notesMasterIdLst>
    <p:notesMasterId r:id="rId21"/>
  </p:notesMasterIdLst>
  <p:handoutMasterIdLst>
    <p:handoutMasterId r:id="rId22"/>
  </p:handoutMasterIdLst>
  <p:sldIdLst>
    <p:sldId id="496" r:id="rId5"/>
    <p:sldId id="507" r:id="rId6"/>
    <p:sldId id="502" r:id="rId7"/>
    <p:sldId id="521" r:id="rId8"/>
    <p:sldId id="508" r:id="rId9"/>
    <p:sldId id="522" r:id="rId10"/>
    <p:sldId id="509" r:id="rId11"/>
    <p:sldId id="510" r:id="rId12"/>
    <p:sldId id="511" r:id="rId13"/>
    <p:sldId id="512" r:id="rId14"/>
    <p:sldId id="514" r:id="rId15"/>
    <p:sldId id="515" r:id="rId16"/>
    <p:sldId id="516" r:id="rId17"/>
    <p:sldId id="518" r:id="rId18"/>
    <p:sldId id="519" r:id="rId19"/>
    <p:sldId id="520" r:id="rId20"/>
  </p:sldIdLst>
  <p:sldSz cx="12192000" cy="6858000"/>
  <p:notesSz cx="6858000" cy="9144000"/>
  <p:defaultTextStyle>
    <a:defPPr rtl="0">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68"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423"/>
    <p:restoredTop sz="96327"/>
  </p:normalViewPr>
  <p:slideViewPr>
    <p:cSldViewPr snapToGrid="0" showGuides="1">
      <p:cViewPr>
        <p:scale>
          <a:sx n="184" d="100"/>
          <a:sy n="184" d="100"/>
        </p:scale>
        <p:origin x="-584" y="-472"/>
      </p:cViewPr>
      <p:guideLst>
        <p:guide orient="horz" pos="1968"/>
        <p:guide pos="3840"/>
      </p:guideLst>
    </p:cSldViewPr>
  </p:slideViewPr>
  <p:notesTextViewPr>
    <p:cViewPr>
      <p:scale>
        <a:sx n="1" d="1"/>
        <a:sy n="1" d="1"/>
      </p:scale>
      <p:origin x="0" y="0"/>
    </p:cViewPr>
  </p:notesTextViewPr>
  <p:notesViewPr>
    <p:cSldViewPr snapToGrid="0">
      <p:cViewPr varScale="1">
        <p:scale>
          <a:sx n="87" d="100"/>
          <a:sy n="87" d="100"/>
        </p:scale>
        <p:origin x="3792"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8A846BE-51A9-4BA7-9258-ECFAE05E7F40}" type="doc">
      <dgm:prSet loTypeId="urn:microsoft.com/office/officeart/2016/7/layout/LinearArrowProcessNumbered#1" loCatId="process" qsTypeId="urn:microsoft.com/office/officeart/2005/8/quickstyle/simple1" qsCatId="simple" csTypeId="urn:microsoft.com/office/officeart/2005/8/colors/accent1_2" csCatId="accent1" phldr="1"/>
      <dgm:spPr/>
      <dgm:t>
        <a:bodyPr rtlCol="0"/>
        <a:lstStyle/>
        <a:p>
          <a:pPr rtl="0"/>
          <a:endParaRPr lang="en-US"/>
        </a:p>
      </dgm:t>
    </dgm:pt>
    <dgm:pt modelId="{D841507B-447A-43E4-A67A-78917CB1FB25}">
      <dgm:prSet custT="1"/>
      <dgm:spPr/>
      <dgm:t>
        <a:bodyPr rtlCol="0"/>
        <a:lstStyle/>
        <a:p>
          <a:pPr algn="ctr" rtl="0">
            <a:lnSpc>
              <a:spcPct val="100000"/>
            </a:lnSpc>
          </a:pPr>
          <a:br>
            <a:rPr lang="fr-FR" sz="2800">
              <a:latin typeface="Calibri" panose="020F0502020204030204" pitchFamily="34" charset="0"/>
              <a:cs typeface="Calibri" panose="020F0502020204030204" pitchFamily="34" charset="0"/>
            </a:rPr>
          </a:br>
          <a:r>
            <a:rPr lang="fr-FR" sz="2800">
              <a:latin typeface="Calibri" panose="020F0502020204030204" pitchFamily="34" charset="0"/>
              <a:cs typeface="Calibri" panose="020F0502020204030204" pitchFamily="34" charset="0"/>
            </a:rPr>
            <a:t>Conversion </a:t>
          </a:r>
          <a:r>
            <a:rPr lang="fr-FR" sz="2800" dirty="0">
              <a:latin typeface="Calibri" panose="020F0502020204030204" pitchFamily="34" charset="0"/>
              <a:cs typeface="Calibri" panose="020F0502020204030204" pitchFamily="34" charset="0"/>
            </a:rPr>
            <a:t>CSV</a:t>
          </a:r>
          <a:endParaRPr lang="fr-FR" sz="2800" noProof="0" dirty="0"/>
        </a:p>
      </dgm:t>
    </dgm:pt>
    <dgm:pt modelId="{09ECAFD9-77B4-411E-A0C6-BD2718D2ED19}" type="parTrans" cxnId="{89F99CCE-DD31-45EB-8368-0C474560C17C}">
      <dgm:prSet/>
      <dgm:spPr/>
      <dgm:t>
        <a:bodyPr rtlCol="0"/>
        <a:lstStyle/>
        <a:p>
          <a:pPr rtl="0"/>
          <a:endParaRPr lang="fr-FR" noProof="0" dirty="0"/>
        </a:p>
      </dgm:t>
    </dgm:pt>
    <dgm:pt modelId="{8A56963F-9458-4CF1-BA11-F6B59F6693C3}" type="sibTrans" cxnId="{89F99CCE-DD31-45EB-8368-0C474560C17C}">
      <dgm:prSet phldrT="1" phldr="0"/>
      <dgm:spPr/>
      <dgm:t>
        <a:bodyPr rtlCol="0"/>
        <a:lstStyle/>
        <a:p>
          <a:pPr rtl="0"/>
          <a:r>
            <a:rPr lang="fr-FR" noProof="0"/>
            <a:t>1</a:t>
          </a:r>
          <a:endParaRPr lang="fr-FR" noProof="0" dirty="0"/>
        </a:p>
      </dgm:t>
    </dgm:pt>
    <dgm:pt modelId="{AA8D6E5D-2291-4551-826E-2E8CD77EBBCD}">
      <dgm:prSet custT="1"/>
      <dgm:spPr/>
      <dgm:t>
        <a:bodyPr rtlCol="0"/>
        <a:lstStyle/>
        <a:p>
          <a:pPr algn="ctr" rtl="0">
            <a:lnSpc>
              <a:spcPct val="100000"/>
            </a:lnSpc>
          </a:pPr>
          <a:r>
            <a:rPr lang="fr-FR" sz="2400" dirty="0">
              <a:latin typeface="Calibri" panose="020F0502020204030204" pitchFamily="34" charset="0"/>
              <a:cs typeface="Calibri" panose="020F0502020204030204" pitchFamily="34" charset="0"/>
            </a:rPr>
            <a:t>Nettoyage </a:t>
          </a:r>
          <a:br>
            <a:rPr lang="fr-FR" sz="2400" dirty="0">
              <a:latin typeface="Calibri" panose="020F0502020204030204" pitchFamily="34" charset="0"/>
              <a:cs typeface="Calibri" panose="020F0502020204030204" pitchFamily="34" charset="0"/>
            </a:rPr>
          </a:br>
          <a:br>
            <a:rPr lang="fr-FR" sz="1500" dirty="0">
              <a:latin typeface="Calibri" panose="020F0502020204030204" pitchFamily="34" charset="0"/>
              <a:cs typeface="Calibri" panose="020F0502020204030204" pitchFamily="34" charset="0"/>
            </a:rPr>
          </a:br>
          <a:r>
            <a:rPr lang="fr-FR" sz="1500" dirty="0">
              <a:latin typeface="Calibri" panose="020F0502020204030204" pitchFamily="34" charset="0"/>
              <a:cs typeface="Calibri" panose="020F0502020204030204" pitchFamily="34" charset="0"/>
            </a:rPr>
            <a:t>Minuscule</a:t>
          </a:r>
          <a:br>
            <a:rPr lang="fr-FR" sz="1500" dirty="0">
              <a:latin typeface="Calibri" panose="020F0502020204030204" pitchFamily="34" charset="0"/>
              <a:cs typeface="Calibri" panose="020F0502020204030204" pitchFamily="34" charset="0"/>
            </a:rPr>
          </a:br>
          <a:r>
            <a:rPr lang="fr-FR" sz="1500" dirty="0">
              <a:latin typeface="Calibri" panose="020F0502020204030204" pitchFamily="34" charset="0"/>
              <a:cs typeface="Calibri" panose="020F0502020204030204" pitchFamily="34" charset="0"/>
            </a:rPr>
            <a:t>Contraction</a:t>
          </a:r>
          <a:br>
            <a:rPr lang="fr-FR" sz="1500" dirty="0">
              <a:latin typeface="Calibri" panose="020F0502020204030204" pitchFamily="34" charset="0"/>
              <a:cs typeface="Calibri" panose="020F0502020204030204" pitchFamily="34" charset="0"/>
            </a:rPr>
          </a:br>
          <a:r>
            <a:rPr lang="fr-FR" sz="1500" dirty="0">
              <a:latin typeface="Calibri" panose="020F0502020204030204" pitchFamily="34" charset="0"/>
              <a:cs typeface="Calibri" panose="020F0502020204030204" pitchFamily="34" charset="0"/>
            </a:rPr>
            <a:t>Espace</a:t>
          </a:r>
          <a:br>
            <a:rPr lang="fr-FR" sz="1500" dirty="0">
              <a:latin typeface="Calibri" panose="020F0502020204030204" pitchFamily="34" charset="0"/>
              <a:cs typeface="Calibri" panose="020F0502020204030204" pitchFamily="34" charset="0"/>
            </a:rPr>
          </a:br>
          <a:r>
            <a:rPr lang="fr-FR" sz="1500" dirty="0">
              <a:latin typeface="Calibri" panose="020F0502020204030204" pitchFamily="34" charset="0"/>
              <a:cs typeface="Calibri" panose="020F0502020204030204" pitchFamily="34" charset="0"/>
            </a:rPr>
            <a:t>Ponctuation</a:t>
          </a:r>
          <a:br>
            <a:rPr lang="fr-FR" sz="1500" dirty="0">
              <a:latin typeface="Calibri" panose="020F0502020204030204" pitchFamily="34" charset="0"/>
              <a:cs typeface="Calibri" panose="020F0502020204030204" pitchFamily="34" charset="0"/>
            </a:rPr>
          </a:br>
          <a:r>
            <a:rPr lang="fr-FR" sz="1500" dirty="0">
              <a:latin typeface="Calibri" panose="020F0502020204030204" pitchFamily="34" charset="0"/>
              <a:cs typeface="Calibri" panose="020F0502020204030204" pitchFamily="34" charset="0"/>
            </a:rPr>
            <a:t>Chiffres</a:t>
          </a:r>
          <a:endParaRPr lang="fr-FR" sz="1500" noProof="0" dirty="0"/>
        </a:p>
      </dgm:t>
    </dgm:pt>
    <dgm:pt modelId="{8108D565-E010-4B90-8EC9-E6472FDB3D6F}" type="parTrans" cxnId="{55EAF420-E592-4A82-A62F-9D8CCEB249F3}">
      <dgm:prSet/>
      <dgm:spPr/>
      <dgm:t>
        <a:bodyPr rtlCol="0"/>
        <a:lstStyle/>
        <a:p>
          <a:pPr rtl="0"/>
          <a:endParaRPr lang="fr-FR" noProof="0" dirty="0"/>
        </a:p>
      </dgm:t>
    </dgm:pt>
    <dgm:pt modelId="{6D5F5307-B9A3-4224-A52C-70B5D7E58E7C}" type="sibTrans" cxnId="{55EAF420-E592-4A82-A62F-9D8CCEB249F3}">
      <dgm:prSet phldrT="2" phldr="0"/>
      <dgm:spPr/>
      <dgm:t>
        <a:bodyPr rtlCol="0"/>
        <a:lstStyle/>
        <a:p>
          <a:pPr rtl="0"/>
          <a:r>
            <a:rPr lang="fr-FR" noProof="0"/>
            <a:t>2</a:t>
          </a:r>
          <a:endParaRPr lang="fr-FR" noProof="0" dirty="0"/>
        </a:p>
      </dgm:t>
    </dgm:pt>
    <dgm:pt modelId="{BA0D1191-41B5-4E4E-98CA-BB121638FA27}">
      <dgm:prSet custT="1"/>
      <dgm:spPr/>
      <dgm:t>
        <a:bodyPr rtlCol="0"/>
        <a:lstStyle/>
        <a:p>
          <a:pPr algn="ctr" rtl="0">
            <a:lnSpc>
              <a:spcPct val="100000"/>
            </a:lnSpc>
          </a:pPr>
          <a:br>
            <a:rPr lang="fr-FR" sz="2400" dirty="0">
              <a:latin typeface="Calibri" panose="020F0502020204030204" pitchFamily="34" charset="0"/>
              <a:cs typeface="Calibri" panose="020F0502020204030204" pitchFamily="34" charset="0"/>
            </a:rPr>
          </a:br>
          <a:r>
            <a:rPr lang="fr-FR" sz="2400" dirty="0" err="1">
              <a:latin typeface="Calibri" panose="020F0502020204030204" pitchFamily="34" charset="0"/>
              <a:cs typeface="Calibri" panose="020F0502020204030204" pitchFamily="34" charset="0"/>
            </a:rPr>
            <a:t>Tokenization</a:t>
          </a:r>
          <a:endParaRPr lang="fr-FR" sz="2400" noProof="0" dirty="0"/>
        </a:p>
      </dgm:t>
    </dgm:pt>
    <dgm:pt modelId="{BF60A160-E127-4E75-A05F-AE196FFF76E3}" type="parTrans" cxnId="{11BC0A66-4F6B-4022-AC12-122A0951BEB5}">
      <dgm:prSet/>
      <dgm:spPr/>
      <dgm:t>
        <a:bodyPr rtlCol="0"/>
        <a:lstStyle/>
        <a:p>
          <a:pPr rtl="0"/>
          <a:endParaRPr lang="fr-FR" noProof="0" dirty="0"/>
        </a:p>
      </dgm:t>
    </dgm:pt>
    <dgm:pt modelId="{43A04663-B22C-4CA5-9BCF-3B42D70D691D}" type="sibTrans" cxnId="{11BC0A66-4F6B-4022-AC12-122A0951BEB5}">
      <dgm:prSet phldrT="3" phldr="0"/>
      <dgm:spPr/>
      <dgm:t>
        <a:bodyPr rtlCol="0"/>
        <a:lstStyle/>
        <a:p>
          <a:pPr rtl="0"/>
          <a:r>
            <a:rPr lang="fr-FR" noProof="0"/>
            <a:t>3</a:t>
          </a:r>
          <a:endParaRPr lang="fr-FR" noProof="0" dirty="0"/>
        </a:p>
      </dgm:t>
    </dgm:pt>
    <dgm:pt modelId="{55AD6682-19A1-4F15-920E-E13D92EB312E}">
      <dgm:prSet custT="1"/>
      <dgm:spPr/>
      <dgm:t>
        <a:bodyPr rtlCol="0"/>
        <a:lstStyle/>
        <a:p>
          <a:pPr algn="ctr" rtl="0">
            <a:lnSpc>
              <a:spcPct val="100000"/>
            </a:lnSpc>
          </a:pPr>
          <a:r>
            <a:rPr lang="fr-FR" sz="2400" dirty="0" err="1">
              <a:latin typeface="Calibri" panose="020F0502020204030204" pitchFamily="34" charset="0"/>
              <a:cs typeface="Calibri" panose="020F0502020204030204" pitchFamily="34" charset="0"/>
            </a:rPr>
            <a:t>Lemmatization</a:t>
          </a:r>
          <a:br>
            <a:rPr lang="fr-FR" sz="2400" dirty="0">
              <a:latin typeface="Calibri" panose="020F0502020204030204" pitchFamily="34" charset="0"/>
              <a:cs typeface="Calibri" panose="020F0502020204030204" pitchFamily="34" charset="0"/>
            </a:rPr>
          </a:br>
          <a:br>
            <a:rPr lang="fr-FR" sz="2400" dirty="0">
              <a:latin typeface="Calibri" panose="020F0502020204030204" pitchFamily="34" charset="0"/>
              <a:cs typeface="Calibri" panose="020F0502020204030204" pitchFamily="34" charset="0"/>
            </a:rPr>
          </a:br>
          <a:r>
            <a:rPr lang="fr-FR" sz="1500" b="0" i="0" dirty="0" err="1"/>
            <a:t>dogs</a:t>
          </a:r>
          <a:r>
            <a:rPr lang="fr-FR" sz="1500" b="0" i="0" dirty="0"/>
            <a:t> -&gt; dog</a:t>
          </a:r>
          <a:br>
            <a:rPr lang="fr-FR" sz="1500" b="0" i="0" dirty="0"/>
          </a:br>
          <a:r>
            <a:rPr lang="fr-FR" sz="1500" b="0" i="0" dirty="0" err="1"/>
            <a:t>churches</a:t>
          </a:r>
          <a:r>
            <a:rPr lang="fr-FR" sz="1500" b="0" i="0" dirty="0"/>
            <a:t> -&gt; </a:t>
          </a:r>
          <a:r>
            <a:rPr lang="fr-FR" sz="1500" b="0" i="0" dirty="0" err="1"/>
            <a:t>church</a:t>
          </a:r>
          <a:br>
            <a:rPr lang="fr-FR" sz="1500" b="0" i="0" dirty="0"/>
          </a:br>
          <a:r>
            <a:rPr lang="fr-FR" sz="1500" b="0" i="0" dirty="0"/>
            <a:t>Verbes conjugués</a:t>
          </a:r>
          <a:endParaRPr lang="fr-FR" sz="1500" noProof="0" dirty="0"/>
        </a:p>
      </dgm:t>
    </dgm:pt>
    <dgm:pt modelId="{0A1EE536-D200-411C-8FD0-7F23E7109629}" type="parTrans" cxnId="{522DD16F-B30D-40BA-AA70-7667AAFFD0AE}">
      <dgm:prSet/>
      <dgm:spPr/>
      <dgm:t>
        <a:bodyPr rtlCol="0"/>
        <a:lstStyle/>
        <a:p>
          <a:pPr rtl="0"/>
          <a:endParaRPr lang="fr-FR" noProof="0" dirty="0"/>
        </a:p>
      </dgm:t>
    </dgm:pt>
    <dgm:pt modelId="{6DA0DC7B-EEAC-48D5-8C2F-256705FA5618}" type="sibTrans" cxnId="{522DD16F-B30D-40BA-AA70-7667AAFFD0AE}">
      <dgm:prSet phldrT="4" phldr="0"/>
      <dgm:spPr/>
      <dgm:t>
        <a:bodyPr rtlCol="0"/>
        <a:lstStyle/>
        <a:p>
          <a:pPr rtl="0"/>
          <a:r>
            <a:rPr lang="fr-FR" noProof="0"/>
            <a:t>4</a:t>
          </a:r>
          <a:endParaRPr lang="fr-FR" noProof="0" dirty="0"/>
        </a:p>
      </dgm:t>
    </dgm:pt>
    <dgm:pt modelId="{D9938462-A694-4D2B-BC8A-98DD7FFDFAAA}" type="pres">
      <dgm:prSet presAssocID="{98A846BE-51A9-4BA7-9258-ECFAE05E7F40}" presName="linearFlow" presStyleCnt="0">
        <dgm:presLayoutVars>
          <dgm:dir/>
          <dgm:animLvl val="lvl"/>
          <dgm:resizeHandles val="exact"/>
        </dgm:presLayoutVars>
      </dgm:prSet>
      <dgm:spPr/>
    </dgm:pt>
    <dgm:pt modelId="{94FFE4A3-717E-4FA2-B81F-868DE997CB51}" type="pres">
      <dgm:prSet presAssocID="{D841507B-447A-43E4-A67A-78917CB1FB25}" presName="compositeNode" presStyleCnt="0"/>
      <dgm:spPr/>
    </dgm:pt>
    <dgm:pt modelId="{2FD2706E-63BB-4C73-BE4B-EA498188D5A7}" type="pres">
      <dgm:prSet presAssocID="{D841507B-447A-43E4-A67A-78917CB1FB25}" presName="parTx" presStyleLbl="node1" presStyleIdx="0" presStyleCnt="0">
        <dgm:presLayoutVars>
          <dgm:chMax val="0"/>
          <dgm:chPref val="0"/>
          <dgm:bulletEnabled val="1"/>
        </dgm:presLayoutVars>
      </dgm:prSet>
      <dgm:spPr/>
    </dgm:pt>
    <dgm:pt modelId="{E04F5057-2705-42CE-BB13-967212824C65}" type="pres">
      <dgm:prSet presAssocID="{D841507B-447A-43E4-A67A-78917CB1FB25}" presName="parSh" presStyleCnt="0"/>
      <dgm:spPr/>
    </dgm:pt>
    <dgm:pt modelId="{F5142449-10A1-4278-B96C-C4ABAB189E46}" type="pres">
      <dgm:prSet presAssocID="{D841507B-447A-43E4-A67A-78917CB1FB25}" presName="lineNode" presStyleLbl="alignAccFollowNode1" presStyleIdx="0" presStyleCnt="12"/>
      <dgm:spPr/>
    </dgm:pt>
    <dgm:pt modelId="{CB784251-3D1A-453A-AC20-F2E87A36EEF3}" type="pres">
      <dgm:prSet presAssocID="{D841507B-447A-43E4-A67A-78917CB1FB25}" presName="lineArrowNode" presStyleLbl="alignAccFollowNode1" presStyleIdx="1" presStyleCnt="12"/>
      <dgm:spPr/>
    </dgm:pt>
    <dgm:pt modelId="{7D680E2B-37E7-47C5-9407-98DE51395E71}" type="pres">
      <dgm:prSet presAssocID="{8A56963F-9458-4CF1-BA11-F6B59F6693C3}" presName="sibTransNodeCircle" presStyleLbl="alignNode1" presStyleIdx="0" presStyleCnt="4">
        <dgm:presLayoutVars>
          <dgm:chMax val="0"/>
          <dgm:bulletEnabled/>
        </dgm:presLayoutVars>
      </dgm:prSet>
      <dgm:spPr/>
    </dgm:pt>
    <dgm:pt modelId="{46F5A849-A405-4ECF-B3E1-1F0C28282973}" type="pres">
      <dgm:prSet presAssocID="{8A56963F-9458-4CF1-BA11-F6B59F6693C3}" presName="spacerBetweenCircleAndCallout" presStyleCnt="0">
        <dgm:presLayoutVars/>
      </dgm:prSet>
      <dgm:spPr/>
    </dgm:pt>
    <dgm:pt modelId="{2D736B05-B42D-46EA-852B-C2BFDDD5591E}" type="pres">
      <dgm:prSet presAssocID="{D841507B-447A-43E4-A67A-78917CB1FB25}" presName="nodeText" presStyleLbl="alignAccFollowNode1" presStyleIdx="2" presStyleCnt="12">
        <dgm:presLayoutVars>
          <dgm:bulletEnabled val="1"/>
        </dgm:presLayoutVars>
      </dgm:prSet>
      <dgm:spPr/>
    </dgm:pt>
    <dgm:pt modelId="{EC099AD6-5E45-4621-B76A-90EC2958EE47}" type="pres">
      <dgm:prSet presAssocID="{8A56963F-9458-4CF1-BA11-F6B59F6693C3}" presName="sibTransComposite" presStyleCnt="0"/>
      <dgm:spPr/>
    </dgm:pt>
    <dgm:pt modelId="{96C906A6-4FF4-454D-9D77-308711C77F14}" type="pres">
      <dgm:prSet presAssocID="{AA8D6E5D-2291-4551-826E-2E8CD77EBBCD}" presName="compositeNode" presStyleCnt="0"/>
      <dgm:spPr/>
    </dgm:pt>
    <dgm:pt modelId="{B9B0B242-87C5-42E1-A677-9D146A6D3C47}" type="pres">
      <dgm:prSet presAssocID="{AA8D6E5D-2291-4551-826E-2E8CD77EBBCD}" presName="parTx" presStyleLbl="node1" presStyleIdx="0" presStyleCnt="0">
        <dgm:presLayoutVars>
          <dgm:chMax val="0"/>
          <dgm:chPref val="0"/>
          <dgm:bulletEnabled val="1"/>
        </dgm:presLayoutVars>
      </dgm:prSet>
      <dgm:spPr/>
    </dgm:pt>
    <dgm:pt modelId="{7543640C-A0F3-4583-A402-6BC392A285F8}" type="pres">
      <dgm:prSet presAssocID="{AA8D6E5D-2291-4551-826E-2E8CD77EBBCD}" presName="parSh" presStyleCnt="0"/>
      <dgm:spPr/>
    </dgm:pt>
    <dgm:pt modelId="{69403660-B91F-4F31-9188-E4F56CDF83C4}" type="pres">
      <dgm:prSet presAssocID="{AA8D6E5D-2291-4551-826E-2E8CD77EBBCD}" presName="lineNode" presStyleLbl="alignAccFollowNode1" presStyleIdx="3" presStyleCnt="12"/>
      <dgm:spPr/>
    </dgm:pt>
    <dgm:pt modelId="{443C13A9-1FDD-4FC4-A337-CF907FF0D233}" type="pres">
      <dgm:prSet presAssocID="{AA8D6E5D-2291-4551-826E-2E8CD77EBBCD}" presName="lineArrowNode" presStyleLbl="alignAccFollowNode1" presStyleIdx="4" presStyleCnt="12"/>
      <dgm:spPr/>
    </dgm:pt>
    <dgm:pt modelId="{2E0F8023-7BBB-4718-BC8F-AC65EE454DC6}" type="pres">
      <dgm:prSet presAssocID="{6D5F5307-B9A3-4224-A52C-70B5D7E58E7C}" presName="sibTransNodeCircle" presStyleLbl="alignNode1" presStyleIdx="1" presStyleCnt="4">
        <dgm:presLayoutVars>
          <dgm:chMax val="0"/>
          <dgm:bulletEnabled/>
        </dgm:presLayoutVars>
      </dgm:prSet>
      <dgm:spPr/>
    </dgm:pt>
    <dgm:pt modelId="{5704A3ED-FA26-4408-8C85-B51BD14774E8}" type="pres">
      <dgm:prSet presAssocID="{6D5F5307-B9A3-4224-A52C-70B5D7E58E7C}" presName="spacerBetweenCircleAndCallout" presStyleCnt="0">
        <dgm:presLayoutVars/>
      </dgm:prSet>
      <dgm:spPr/>
    </dgm:pt>
    <dgm:pt modelId="{C988C04E-40E3-4D68-BF18-66EFFEEF4EB2}" type="pres">
      <dgm:prSet presAssocID="{AA8D6E5D-2291-4551-826E-2E8CD77EBBCD}" presName="nodeText" presStyleLbl="alignAccFollowNode1" presStyleIdx="5" presStyleCnt="12">
        <dgm:presLayoutVars>
          <dgm:bulletEnabled val="1"/>
        </dgm:presLayoutVars>
      </dgm:prSet>
      <dgm:spPr/>
    </dgm:pt>
    <dgm:pt modelId="{B6BBB860-34CE-4234-8D3B-BDBD461D22B0}" type="pres">
      <dgm:prSet presAssocID="{6D5F5307-B9A3-4224-A52C-70B5D7E58E7C}" presName="sibTransComposite" presStyleCnt="0"/>
      <dgm:spPr/>
    </dgm:pt>
    <dgm:pt modelId="{95226D6D-DC9D-43A5-AC93-827EFF228E2A}" type="pres">
      <dgm:prSet presAssocID="{BA0D1191-41B5-4E4E-98CA-BB121638FA27}" presName="compositeNode" presStyleCnt="0"/>
      <dgm:spPr/>
    </dgm:pt>
    <dgm:pt modelId="{E45CD75C-64D3-49E1-90AB-5C892F1B60BB}" type="pres">
      <dgm:prSet presAssocID="{BA0D1191-41B5-4E4E-98CA-BB121638FA27}" presName="parTx" presStyleLbl="node1" presStyleIdx="0" presStyleCnt="0">
        <dgm:presLayoutVars>
          <dgm:chMax val="0"/>
          <dgm:chPref val="0"/>
          <dgm:bulletEnabled val="1"/>
        </dgm:presLayoutVars>
      </dgm:prSet>
      <dgm:spPr/>
    </dgm:pt>
    <dgm:pt modelId="{FEA17D8B-7307-4AC1-BA3A-35C631CF2D8B}" type="pres">
      <dgm:prSet presAssocID="{BA0D1191-41B5-4E4E-98CA-BB121638FA27}" presName="parSh" presStyleCnt="0"/>
      <dgm:spPr/>
    </dgm:pt>
    <dgm:pt modelId="{E6547311-AF0E-4FCF-BDD0-47989B866E24}" type="pres">
      <dgm:prSet presAssocID="{BA0D1191-41B5-4E4E-98CA-BB121638FA27}" presName="lineNode" presStyleLbl="alignAccFollowNode1" presStyleIdx="6" presStyleCnt="12"/>
      <dgm:spPr/>
    </dgm:pt>
    <dgm:pt modelId="{AE6DFE2B-B7F2-4F30-B659-B552E321FADD}" type="pres">
      <dgm:prSet presAssocID="{BA0D1191-41B5-4E4E-98CA-BB121638FA27}" presName="lineArrowNode" presStyleLbl="alignAccFollowNode1" presStyleIdx="7" presStyleCnt="12"/>
      <dgm:spPr/>
    </dgm:pt>
    <dgm:pt modelId="{5245C8DA-1E76-407A-B430-701BCCF29F00}" type="pres">
      <dgm:prSet presAssocID="{43A04663-B22C-4CA5-9BCF-3B42D70D691D}" presName="sibTransNodeCircle" presStyleLbl="alignNode1" presStyleIdx="2" presStyleCnt="4">
        <dgm:presLayoutVars>
          <dgm:chMax val="0"/>
          <dgm:bulletEnabled/>
        </dgm:presLayoutVars>
      </dgm:prSet>
      <dgm:spPr/>
    </dgm:pt>
    <dgm:pt modelId="{8D76F590-811B-447B-8CED-7534489F45EC}" type="pres">
      <dgm:prSet presAssocID="{43A04663-B22C-4CA5-9BCF-3B42D70D691D}" presName="spacerBetweenCircleAndCallout" presStyleCnt="0">
        <dgm:presLayoutVars/>
      </dgm:prSet>
      <dgm:spPr/>
    </dgm:pt>
    <dgm:pt modelId="{D997FB1E-CF8D-4F5C-9E93-059F85035C01}" type="pres">
      <dgm:prSet presAssocID="{BA0D1191-41B5-4E4E-98CA-BB121638FA27}" presName="nodeText" presStyleLbl="alignAccFollowNode1" presStyleIdx="8" presStyleCnt="12">
        <dgm:presLayoutVars>
          <dgm:bulletEnabled val="1"/>
        </dgm:presLayoutVars>
      </dgm:prSet>
      <dgm:spPr/>
    </dgm:pt>
    <dgm:pt modelId="{5BD921B9-FF63-486B-BBF5-5535F2AA32B5}" type="pres">
      <dgm:prSet presAssocID="{43A04663-B22C-4CA5-9BCF-3B42D70D691D}" presName="sibTransComposite" presStyleCnt="0"/>
      <dgm:spPr/>
    </dgm:pt>
    <dgm:pt modelId="{F093D1EA-1E4B-4611-A553-45F589D6189E}" type="pres">
      <dgm:prSet presAssocID="{55AD6682-19A1-4F15-920E-E13D92EB312E}" presName="compositeNode" presStyleCnt="0"/>
      <dgm:spPr/>
    </dgm:pt>
    <dgm:pt modelId="{200EAA04-D9FF-4E34-8629-9FF0013CAD96}" type="pres">
      <dgm:prSet presAssocID="{55AD6682-19A1-4F15-920E-E13D92EB312E}" presName="parTx" presStyleLbl="node1" presStyleIdx="0" presStyleCnt="0">
        <dgm:presLayoutVars>
          <dgm:chMax val="0"/>
          <dgm:chPref val="0"/>
          <dgm:bulletEnabled val="1"/>
        </dgm:presLayoutVars>
      </dgm:prSet>
      <dgm:spPr/>
    </dgm:pt>
    <dgm:pt modelId="{311144D1-3BA2-4573-AB3C-C1D2F0AEE5A2}" type="pres">
      <dgm:prSet presAssocID="{55AD6682-19A1-4F15-920E-E13D92EB312E}" presName="parSh" presStyleCnt="0"/>
      <dgm:spPr/>
    </dgm:pt>
    <dgm:pt modelId="{B301E9C0-66A8-4889-AB14-A827A90B7730}" type="pres">
      <dgm:prSet presAssocID="{55AD6682-19A1-4F15-920E-E13D92EB312E}" presName="lineNode" presStyleLbl="alignAccFollowNode1" presStyleIdx="9" presStyleCnt="12"/>
      <dgm:spPr/>
    </dgm:pt>
    <dgm:pt modelId="{C520B667-F0A6-4456-B459-83C4807E6047}" type="pres">
      <dgm:prSet presAssocID="{55AD6682-19A1-4F15-920E-E13D92EB312E}" presName="lineArrowNode" presStyleLbl="alignAccFollowNode1" presStyleIdx="10" presStyleCnt="12"/>
      <dgm:spPr/>
    </dgm:pt>
    <dgm:pt modelId="{ADD1CCE4-82A5-468F-8BC5-15D0185DBB4E}" type="pres">
      <dgm:prSet presAssocID="{6DA0DC7B-EEAC-48D5-8C2F-256705FA5618}" presName="sibTransNodeCircle" presStyleLbl="alignNode1" presStyleIdx="3" presStyleCnt="4">
        <dgm:presLayoutVars>
          <dgm:chMax val="0"/>
          <dgm:bulletEnabled/>
        </dgm:presLayoutVars>
      </dgm:prSet>
      <dgm:spPr/>
    </dgm:pt>
    <dgm:pt modelId="{C251040B-EE34-45B4-9F5D-BC733169E090}" type="pres">
      <dgm:prSet presAssocID="{6DA0DC7B-EEAC-48D5-8C2F-256705FA5618}" presName="spacerBetweenCircleAndCallout" presStyleCnt="0">
        <dgm:presLayoutVars/>
      </dgm:prSet>
      <dgm:spPr/>
    </dgm:pt>
    <dgm:pt modelId="{12E9BEA5-B7F5-4B40-9B17-6A733AF73901}" type="pres">
      <dgm:prSet presAssocID="{55AD6682-19A1-4F15-920E-E13D92EB312E}" presName="nodeText" presStyleLbl="alignAccFollowNode1" presStyleIdx="11" presStyleCnt="12">
        <dgm:presLayoutVars>
          <dgm:bulletEnabled val="1"/>
        </dgm:presLayoutVars>
      </dgm:prSet>
      <dgm:spPr/>
    </dgm:pt>
  </dgm:ptLst>
  <dgm:cxnLst>
    <dgm:cxn modelId="{453ABD19-ABD6-4290-AB1B-484D843A7A6C}" type="presOf" srcId="{8A56963F-9458-4CF1-BA11-F6B59F6693C3}" destId="{7D680E2B-37E7-47C5-9407-98DE51395E71}" srcOrd="0" destOrd="0" presId="urn:microsoft.com/office/officeart/2016/7/layout/LinearArrowProcessNumbered#1"/>
    <dgm:cxn modelId="{55EAF420-E592-4A82-A62F-9D8CCEB249F3}" srcId="{98A846BE-51A9-4BA7-9258-ECFAE05E7F40}" destId="{AA8D6E5D-2291-4551-826E-2E8CD77EBBCD}" srcOrd="1" destOrd="0" parTransId="{8108D565-E010-4B90-8EC9-E6472FDB3D6F}" sibTransId="{6D5F5307-B9A3-4224-A52C-70B5D7E58E7C}"/>
    <dgm:cxn modelId="{221DED21-AA14-474F-9176-EC85D4CE7737}" type="presOf" srcId="{BA0D1191-41B5-4E4E-98CA-BB121638FA27}" destId="{D997FB1E-CF8D-4F5C-9E93-059F85035C01}" srcOrd="0" destOrd="0" presId="urn:microsoft.com/office/officeart/2016/7/layout/LinearArrowProcessNumbered#1"/>
    <dgm:cxn modelId="{11BC0A66-4F6B-4022-AC12-122A0951BEB5}" srcId="{98A846BE-51A9-4BA7-9258-ECFAE05E7F40}" destId="{BA0D1191-41B5-4E4E-98CA-BB121638FA27}" srcOrd="2" destOrd="0" parTransId="{BF60A160-E127-4E75-A05F-AE196FFF76E3}" sibTransId="{43A04663-B22C-4CA5-9BCF-3B42D70D691D}"/>
    <dgm:cxn modelId="{577E866F-4BE4-4BDE-AEC2-040AA5E25698}" type="presOf" srcId="{6DA0DC7B-EEAC-48D5-8C2F-256705FA5618}" destId="{ADD1CCE4-82A5-468F-8BC5-15D0185DBB4E}" srcOrd="0" destOrd="0" presId="urn:microsoft.com/office/officeart/2016/7/layout/LinearArrowProcessNumbered#1"/>
    <dgm:cxn modelId="{522DD16F-B30D-40BA-AA70-7667AAFFD0AE}" srcId="{98A846BE-51A9-4BA7-9258-ECFAE05E7F40}" destId="{55AD6682-19A1-4F15-920E-E13D92EB312E}" srcOrd="3" destOrd="0" parTransId="{0A1EE536-D200-411C-8FD0-7F23E7109629}" sibTransId="{6DA0DC7B-EEAC-48D5-8C2F-256705FA5618}"/>
    <dgm:cxn modelId="{0AC2E275-95C9-495E-A18A-CFCEF45E0CE7}" type="presOf" srcId="{98A846BE-51A9-4BA7-9258-ECFAE05E7F40}" destId="{D9938462-A694-4D2B-BC8A-98DD7FFDFAAA}" srcOrd="0" destOrd="0" presId="urn:microsoft.com/office/officeart/2016/7/layout/LinearArrowProcessNumbered#1"/>
    <dgm:cxn modelId="{75DB4C7A-8DE2-404A-A47B-1B56C8C511A5}" type="presOf" srcId="{43A04663-B22C-4CA5-9BCF-3B42D70D691D}" destId="{5245C8DA-1E76-407A-B430-701BCCF29F00}" srcOrd="0" destOrd="0" presId="urn:microsoft.com/office/officeart/2016/7/layout/LinearArrowProcessNumbered#1"/>
    <dgm:cxn modelId="{F1F6B3C2-F9DA-43B0-A5BE-5F333F9A6E1C}" type="presOf" srcId="{AA8D6E5D-2291-4551-826E-2E8CD77EBBCD}" destId="{C988C04E-40E3-4D68-BF18-66EFFEEF4EB2}" srcOrd="0" destOrd="0" presId="urn:microsoft.com/office/officeart/2016/7/layout/LinearArrowProcessNumbered#1"/>
    <dgm:cxn modelId="{328AC9C4-1162-4C74-A205-A907215CB039}" type="presOf" srcId="{55AD6682-19A1-4F15-920E-E13D92EB312E}" destId="{12E9BEA5-B7F5-4B40-9B17-6A733AF73901}" srcOrd="0" destOrd="0" presId="urn:microsoft.com/office/officeart/2016/7/layout/LinearArrowProcessNumbered#1"/>
    <dgm:cxn modelId="{89F99CCE-DD31-45EB-8368-0C474560C17C}" srcId="{98A846BE-51A9-4BA7-9258-ECFAE05E7F40}" destId="{D841507B-447A-43E4-A67A-78917CB1FB25}" srcOrd="0" destOrd="0" parTransId="{09ECAFD9-77B4-411E-A0C6-BD2718D2ED19}" sibTransId="{8A56963F-9458-4CF1-BA11-F6B59F6693C3}"/>
    <dgm:cxn modelId="{27C8DFCE-2304-4C98-B7A0-B706F45D0B6E}" type="presOf" srcId="{6D5F5307-B9A3-4224-A52C-70B5D7E58E7C}" destId="{2E0F8023-7BBB-4718-BC8F-AC65EE454DC6}" srcOrd="0" destOrd="0" presId="urn:microsoft.com/office/officeart/2016/7/layout/LinearArrowProcessNumbered#1"/>
    <dgm:cxn modelId="{A8FDC7DF-7E80-4503-A147-24ECEA22651E}" type="presOf" srcId="{D841507B-447A-43E4-A67A-78917CB1FB25}" destId="{2D736B05-B42D-46EA-852B-C2BFDDD5591E}" srcOrd="0" destOrd="0" presId="urn:microsoft.com/office/officeart/2016/7/layout/LinearArrowProcessNumbered#1"/>
    <dgm:cxn modelId="{764236C7-84CC-44DA-9A09-B82BA5B7E414}" type="presParOf" srcId="{D9938462-A694-4D2B-BC8A-98DD7FFDFAAA}" destId="{94FFE4A3-717E-4FA2-B81F-868DE997CB51}" srcOrd="0" destOrd="0" presId="urn:microsoft.com/office/officeart/2016/7/layout/LinearArrowProcessNumbered#1"/>
    <dgm:cxn modelId="{F916C50C-A09B-41FD-969A-375D9BC0342F}" type="presParOf" srcId="{94FFE4A3-717E-4FA2-B81F-868DE997CB51}" destId="{2FD2706E-63BB-4C73-BE4B-EA498188D5A7}" srcOrd="0" destOrd="0" presId="urn:microsoft.com/office/officeart/2016/7/layout/LinearArrowProcessNumbered#1"/>
    <dgm:cxn modelId="{4FEA4360-7CC6-41C6-B0E8-45DD99A59659}" type="presParOf" srcId="{94FFE4A3-717E-4FA2-B81F-868DE997CB51}" destId="{E04F5057-2705-42CE-BB13-967212824C65}" srcOrd="1" destOrd="0" presId="urn:microsoft.com/office/officeart/2016/7/layout/LinearArrowProcessNumbered#1"/>
    <dgm:cxn modelId="{3785FDEA-2E5D-4CB9-804F-071F34D09885}" type="presParOf" srcId="{E04F5057-2705-42CE-BB13-967212824C65}" destId="{F5142449-10A1-4278-B96C-C4ABAB189E46}" srcOrd="0" destOrd="0" presId="urn:microsoft.com/office/officeart/2016/7/layout/LinearArrowProcessNumbered#1"/>
    <dgm:cxn modelId="{201C060B-EB05-49B6-B9E5-E0ECA79D5322}" type="presParOf" srcId="{E04F5057-2705-42CE-BB13-967212824C65}" destId="{CB784251-3D1A-453A-AC20-F2E87A36EEF3}" srcOrd="1" destOrd="0" presId="urn:microsoft.com/office/officeart/2016/7/layout/LinearArrowProcessNumbered#1"/>
    <dgm:cxn modelId="{C8F1DE05-DA32-481E-B6BF-3C493CE123B8}" type="presParOf" srcId="{E04F5057-2705-42CE-BB13-967212824C65}" destId="{7D680E2B-37E7-47C5-9407-98DE51395E71}" srcOrd="2" destOrd="0" presId="urn:microsoft.com/office/officeart/2016/7/layout/LinearArrowProcessNumbered#1"/>
    <dgm:cxn modelId="{9378AD9A-10AD-44DC-B8CB-510834A948A0}" type="presParOf" srcId="{E04F5057-2705-42CE-BB13-967212824C65}" destId="{46F5A849-A405-4ECF-B3E1-1F0C28282973}" srcOrd="3" destOrd="0" presId="urn:microsoft.com/office/officeart/2016/7/layout/LinearArrowProcessNumbered#1"/>
    <dgm:cxn modelId="{414E0DBA-FA78-4F7C-A441-DBFD3F1AE47F}" type="presParOf" srcId="{94FFE4A3-717E-4FA2-B81F-868DE997CB51}" destId="{2D736B05-B42D-46EA-852B-C2BFDDD5591E}" srcOrd="2" destOrd="0" presId="urn:microsoft.com/office/officeart/2016/7/layout/LinearArrowProcessNumbered#1"/>
    <dgm:cxn modelId="{F8546444-D1E7-4F48-B60D-651E245F32E4}" type="presParOf" srcId="{D9938462-A694-4D2B-BC8A-98DD7FFDFAAA}" destId="{EC099AD6-5E45-4621-B76A-90EC2958EE47}" srcOrd="1" destOrd="0" presId="urn:microsoft.com/office/officeart/2016/7/layout/LinearArrowProcessNumbered#1"/>
    <dgm:cxn modelId="{F0E3289E-0E27-4001-B4DD-8827C584BE72}" type="presParOf" srcId="{D9938462-A694-4D2B-BC8A-98DD7FFDFAAA}" destId="{96C906A6-4FF4-454D-9D77-308711C77F14}" srcOrd="2" destOrd="0" presId="urn:microsoft.com/office/officeart/2016/7/layout/LinearArrowProcessNumbered#1"/>
    <dgm:cxn modelId="{59CE4EE5-345B-42AC-B4D8-B0CB07F65381}" type="presParOf" srcId="{96C906A6-4FF4-454D-9D77-308711C77F14}" destId="{B9B0B242-87C5-42E1-A677-9D146A6D3C47}" srcOrd="0" destOrd="0" presId="urn:microsoft.com/office/officeart/2016/7/layout/LinearArrowProcessNumbered#1"/>
    <dgm:cxn modelId="{879FF597-6A4B-4AF2-BD78-58ABD5FD75F8}" type="presParOf" srcId="{96C906A6-4FF4-454D-9D77-308711C77F14}" destId="{7543640C-A0F3-4583-A402-6BC392A285F8}" srcOrd="1" destOrd="0" presId="urn:microsoft.com/office/officeart/2016/7/layout/LinearArrowProcessNumbered#1"/>
    <dgm:cxn modelId="{630AB59B-6B05-4C33-B38F-2F80DFE79009}" type="presParOf" srcId="{7543640C-A0F3-4583-A402-6BC392A285F8}" destId="{69403660-B91F-4F31-9188-E4F56CDF83C4}" srcOrd="0" destOrd="0" presId="urn:microsoft.com/office/officeart/2016/7/layout/LinearArrowProcessNumbered#1"/>
    <dgm:cxn modelId="{1C497F94-84D0-4653-B890-5F666F26F0B0}" type="presParOf" srcId="{7543640C-A0F3-4583-A402-6BC392A285F8}" destId="{443C13A9-1FDD-4FC4-A337-CF907FF0D233}" srcOrd="1" destOrd="0" presId="urn:microsoft.com/office/officeart/2016/7/layout/LinearArrowProcessNumbered#1"/>
    <dgm:cxn modelId="{BEE59EE8-88C8-47CC-AA5E-C5CDDFA825BB}" type="presParOf" srcId="{7543640C-A0F3-4583-A402-6BC392A285F8}" destId="{2E0F8023-7BBB-4718-BC8F-AC65EE454DC6}" srcOrd="2" destOrd="0" presId="urn:microsoft.com/office/officeart/2016/7/layout/LinearArrowProcessNumbered#1"/>
    <dgm:cxn modelId="{72395719-C39D-4CFF-A91E-5EDBE7E8EE92}" type="presParOf" srcId="{7543640C-A0F3-4583-A402-6BC392A285F8}" destId="{5704A3ED-FA26-4408-8C85-B51BD14774E8}" srcOrd="3" destOrd="0" presId="urn:microsoft.com/office/officeart/2016/7/layout/LinearArrowProcessNumbered#1"/>
    <dgm:cxn modelId="{082B38AE-05D0-4A0F-8F99-820978A25641}" type="presParOf" srcId="{96C906A6-4FF4-454D-9D77-308711C77F14}" destId="{C988C04E-40E3-4D68-BF18-66EFFEEF4EB2}" srcOrd="2" destOrd="0" presId="urn:microsoft.com/office/officeart/2016/7/layout/LinearArrowProcessNumbered#1"/>
    <dgm:cxn modelId="{ADBDEF19-B637-4A7D-A041-661B34B6DAC3}" type="presParOf" srcId="{D9938462-A694-4D2B-BC8A-98DD7FFDFAAA}" destId="{B6BBB860-34CE-4234-8D3B-BDBD461D22B0}" srcOrd="3" destOrd="0" presId="urn:microsoft.com/office/officeart/2016/7/layout/LinearArrowProcessNumbered#1"/>
    <dgm:cxn modelId="{8F447F70-04A1-4BC9-AA30-09B985C0A12B}" type="presParOf" srcId="{D9938462-A694-4D2B-BC8A-98DD7FFDFAAA}" destId="{95226D6D-DC9D-43A5-AC93-827EFF228E2A}" srcOrd="4" destOrd="0" presId="urn:microsoft.com/office/officeart/2016/7/layout/LinearArrowProcessNumbered#1"/>
    <dgm:cxn modelId="{DA77B396-D37F-4BEE-A2BF-6DC1A169F3AD}" type="presParOf" srcId="{95226D6D-DC9D-43A5-AC93-827EFF228E2A}" destId="{E45CD75C-64D3-49E1-90AB-5C892F1B60BB}" srcOrd="0" destOrd="0" presId="urn:microsoft.com/office/officeart/2016/7/layout/LinearArrowProcessNumbered#1"/>
    <dgm:cxn modelId="{71D9D654-4AF2-4FD6-B673-A3B510CFC2C4}" type="presParOf" srcId="{95226D6D-DC9D-43A5-AC93-827EFF228E2A}" destId="{FEA17D8B-7307-4AC1-BA3A-35C631CF2D8B}" srcOrd="1" destOrd="0" presId="urn:microsoft.com/office/officeart/2016/7/layout/LinearArrowProcessNumbered#1"/>
    <dgm:cxn modelId="{AD56DB09-87F0-42B0-84A3-7BB7809229F3}" type="presParOf" srcId="{FEA17D8B-7307-4AC1-BA3A-35C631CF2D8B}" destId="{E6547311-AF0E-4FCF-BDD0-47989B866E24}" srcOrd="0" destOrd="0" presId="urn:microsoft.com/office/officeart/2016/7/layout/LinearArrowProcessNumbered#1"/>
    <dgm:cxn modelId="{1F1A5182-9619-4798-9CAF-D53A90DEA34D}" type="presParOf" srcId="{FEA17D8B-7307-4AC1-BA3A-35C631CF2D8B}" destId="{AE6DFE2B-B7F2-4F30-B659-B552E321FADD}" srcOrd="1" destOrd="0" presId="urn:microsoft.com/office/officeart/2016/7/layout/LinearArrowProcessNumbered#1"/>
    <dgm:cxn modelId="{E516E0E1-E2C0-4D6A-A968-452B27DECC33}" type="presParOf" srcId="{FEA17D8B-7307-4AC1-BA3A-35C631CF2D8B}" destId="{5245C8DA-1E76-407A-B430-701BCCF29F00}" srcOrd="2" destOrd="0" presId="urn:microsoft.com/office/officeart/2016/7/layout/LinearArrowProcessNumbered#1"/>
    <dgm:cxn modelId="{9175FCC8-0A0C-4E31-A3B3-971C46D3DF74}" type="presParOf" srcId="{FEA17D8B-7307-4AC1-BA3A-35C631CF2D8B}" destId="{8D76F590-811B-447B-8CED-7534489F45EC}" srcOrd="3" destOrd="0" presId="urn:microsoft.com/office/officeart/2016/7/layout/LinearArrowProcessNumbered#1"/>
    <dgm:cxn modelId="{381290E6-C932-4E85-8DB9-C439C64C4C26}" type="presParOf" srcId="{95226D6D-DC9D-43A5-AC93-827EFF228E2A}" destId="{D997FB1E-CF8D-4F5C-9E93-059F85035C01}" srcOrd="2" destOrd="0" presId="urn:microsoft.com/office/officeart/2016/7/layout/LinearArrowProcessNumbered#1"/>
    <dgm:cxn modelId="{E537C05D-53BB-4C4C-AC73-C6455980C74B}" type="presParOf" srcId="{D9938462-A694-4D2B-BC8A-98DD7FFDFAAA}" destId="{5BD921B9-FF63-486B-BBF5-5535F2AA32B5}" srcOrd="5" destOrd="0" presId="urn:microsoft.com/office/officeart/2016/7/layout/LinearArrowProcessNumbered#1"/>
    <dgm:cxn modelId="{3A78D317-010B-409E-A0C5-1AB9329DE22C}" type="presParOf" srcId="{D9938462-A694-4D2B-BC8A-98DD7FFDFAAA}" destId="{F093D1EA-1E4B-4611-A553-45F589D6189E}" srcOrd="6" destOrd="0" presId="urn:microsoft.com/office/officeart/2016/7/layout/LinearArrowProcessNumbered#1"/>
    <dgm:cxn modelId="{8AF1F224-00E1-4D84-ADE6-04C9AC31B5BE}" type="presParOf" srcId="{F093D1EA-1E4B-4611-A553-45F589D6189E}" destId="{200EAA04-D9FF-4E34-8629-9FF0013CAD96}" srcOrd="0" destOrd="0" presId="urn:microsoft.com/office/officeart/2016/7/layout/LinearArrowProcessNumbered#1"/>
    <dgm:cxn modelId="{92E9138B-6A86-4355-8521-1A6E8E247B26}" type="presParOf" srcId="{F093D1EA-1E4B-4611-A553-45F589D6189E}" destId="{311144D1-3BA2-4573-AB3C-C1D2F0AEE5A2}" srcOrd="1" destOrd="0" presId="urn:microsoft.com/office/officeart/2016/7/layout/LinearArrowProcessNumbered#1"/>
    <dgm:cxn modelId="{A79058EC-36BE-472A-9745-EE023D2F99F8}" type="presParOf" srcId="{311144D1-3BA2-4573-AB3C-C1D2F0AEE5A2}" destId="{B301E9C0-66A8-4889-AB14-A827A90B7730}" srcOrd="0" destOrd="0" presId="urn:microsoft.com/office/officeart/2016/7/layout/LinearArrowProcessNumbered#1"/>
    <dgm:cxn modelId="{3B2E8B13-A96E-4C99-8E41-9C50CF00F036}" type="presParOf" srcId="{311144D1-3BA2-4573-AB3C-C1D2F0AEE5A2}" destId="{C520B667-F0A6-4456-B459-83C4807E6047}" srcOrd="1" destOrd="0" presId="urn:microsoft.com/office/officeart/2016/7/layout/LinearArrowProcessNumbered#1"/>
    <dgm:cxn modelId="{FCAE9093-5193-4B6B-94E4-7A2C75B9C9ED}" type="presParOf" srcId="{311144D1-3BA2-4573-AB3C-C1D2F0AEE5A2}" destId="{ADD1CCE4-82A5-468F-8BC5-15D0185DBB4E}" srcOrd="2" destOrd="0" presId="urn:microsoft.com/office/officeart/2016/7/layout/LinearArrowProcessNumbered#1"/>
    <dgm:cxn modelId="{D9970249-2A11-4DDE-B24B-F7696775BF6E}" type="presParOf" srcId="{311144D1-3BA2-4573-AB3C-C1D2F0AEE5A2}" destId="{C251040B-EE34-45B4-9F5D-BC733169E090}" srcOrd="3" destOrd="0" presId="urn:microsoft.com/office/officeart/2016/7/layout/LinearArrowProcessNumbered#1"/>
    <dgm:cxn modelId="{439A1842-F0B6-4610-B149-E995DD50E26F}" type="presParOf" srcId="{F093D1EA-1E4B-4611-A553-45F589D6189E}" destId="{12E9BEA5-B7F5-4B40-9B17-6A733AF73901}" srcOrd="2" destOrd="0" presId="urn:microsoft.com/office/officeart/2016/7/layout/LinearArrowProcessNumbered#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8A846BE-51A9-4BA7-9258-ECFAE05E7F40}" type="doc">
      <dgm:prSet loTypeId="urn:microsoft.com/office/officeart/2016/7/layout/LinearArrowProcessNumbered#1" loCatId="process" qsTypeId="urn:microsoft.com/office/officeart/2005/8/quickstyle/simple1" qsCatId="simple" csTypeId="urn:microsoft.com/office/officeart/2005/8/colors/accent1_2" csCatId="accent1" phldr="1"/>
      <dgm:spPr/>
      <dgm:t>
        <a:bodyPr rtlCol="0"/>
        <a:lstStyle/>
        <a:p>
          <a:pPr rtl="0"/>
          <a:endParaRPr lang="en-US"/>
        </a:p>
      </dgm:t>
    </dgm:pt>
    <dgm:pt modelId="{D841507B-447A-43E4-A67A-78917CB1FB25}">
      <dgm:prSet custT="1"/>
      <dgm:spPr/>
      <dgm:t>
        <a:bodyPr rtlCol="0"/>
        <a:lstStyle/>
        <a:p>
          <a:pPr algn="ctr" rtl="0">
            <a:lnSpc>
              <a:spcPct val="100000"/>
            </a:lnSpc>
          </a:pPr>
          <a:br>
            <a:rPr lang="fr-FR" sz="2800" dirty="0">
              <a:latin typeface="Calibri" panose="020F0502020204030204" pitchFamily="34" charset="0"/>
              <a:cs typeface="Calibri" panose="020F0502020204030204" pitchFamily="34" charset="0"/>
            </a:rPr>
          </a:br>
          <a:r>
            <a:rPr lang="fr-FR" sz="2800" dirty="0">
              <a:latin typeface="Calibri" panose="020F0502020204030204" pitchFamily="34" charset="0"/>
              <a:cs typeface="Calibri" panose="020F0502020204030204" pitchFamily="34" charset="0"/>
            </a:rPr>
            <a:t>Synonyme </a:t>
          </a:r>
          <a:endParaRPr lang="fr-FR" sz="2800" noProof="0" dirty="0">
            <a:latin typeface="Calibri" panose="020F0502020204030204" pitchFamily="34" charset="0"/>
            <a:cs typeface="Calibri" panose="020F0502020204030204" pitchFamily="34" charset="0"/>
          </a:endParaRPr>
        </a:p>
      </dgm:t>
    </dgm:pt>
    <dgm:pt modelId="{09ECAFD9-77B4-411E-A0C6-BD2718D2ED19}" type="parTrans" cxnId="{89F99CCE-DD31-45EB-8368-0C474560C17C}">
      <dgm:prSet/>
      <dgm:spPr/>
      <dgm:t>
        <a:bodyPr rtlCol="0"/>
        <a:lstStyle/>
        <a:p>
          <a:pPr rtl="0"/>
          <a:endParaRPr lang="fr-FR" noProof="0" dirty="0"/>
        </a:p>
      </dgm:t>
    </dgm:pt>
    <dgm:pt modelId="{8A56963F-9458-4CF1-BA11-F6B59F6693C3}" type="sibTrans" cxnId="{89F99CCE-DD31-45EB-8368-0C474560C17C}">
      <dgm:prSet phldrT="1" phldr="0"/>
      <dgm:spPr/>
      <dgm:t>
        <a:bodyPr rtlCol="0"/>
        <a:lstStyle/>
        <a:p>
          <a:pPr rtl="0"/>
          <a:r>
            <a:rPr lang="fr-FR" noProof="0"/>
            <a:t>1</a:t>
          </a:r>
          <a:endParaRPr lang="fr-FR" noProof="0" dirty="0"/>
        </a:p>
      </dgm:t>
    </dgm:pt>
    <dgm:pt modelId="{AA8D6E5D-2291-4551-826E-2E8CD77EBBCD}">
      <dgm:prSet custT="1"/>
      <dgm:spPr/>
      <dgm:t>
        <a:bodyPr rtlCol="0"/>
        <a:lstStyle/>
        <a:p>
          <a:pPr algn="ctr" rtl="0">
            <a:lnSpc>
              <a:spcPct val="100000"/>
            </a:lnSpc>
          </a:pPr>
          <a:br>
            <a:rPr lang="fr-FR" sz="2400" dirty="0">
              <a:latin typeface="Calibri" panose="020F0502020204030204" pitchFamily="34" charset="0"/>
              <a:cs typeface="Calibri" panose="020F0502020204030204" pitchFamily="34" charset="0"/>
            </a:rPr>
          </a:br>
          <a:r>
            <a:rPr lang="fr-FR" sz="2400" dirty="0">
              <a:latin typeface="Calibri" panose="020F0502020204030204" pitchFamily="34" charset="0"/>
              <a:cs typeface="Calibri" panose="020F0502020204030204" pitchFamily="34" charset="0"/>
            </a:rPr>
            <a:t>Mots les plus fréquents</a:t>
          </a:r>
        </a:p>
        <a:p>
          <a:pPr algn="ctr" rtl="0">
            <a:lnSpc>
              <a:spcPct val="100000"/>
            </a:lnSpc>
          </a:pPr>
          <a:r>
            <a:rPr lang="fr-FR" sz="2400" dirty="0">
              <a:latin typeface="Calibri" panose="020F0502020204030204" pitchFamily="34" charset="0"/>
              <a:cs typeface="Calibri" panose="020F0502020204030204" pitchFamily="34" charset="0"/>
            </a:rPr>
            <a:t> </a:t>
          </a:r>
          <a:endParaRPr lang="fr-FR" sz="1500" noProof="0" dirty="0">
            <a:latin typeface="Calibri" panose="020F0502020204030204" pitchFamily="34" charset="0"/>
            <a:cs typeface="Calibri" panose="020F0502020204030204" pitchFamily="34" charset="0"/>
          </a:endParaRPr>
        </a:p>
      </dgm:t>
    </dgm:pt>
    <dgm:pt modelId="{8108D565-E010-4B90-8EC9-E6472FDB3D6F}" type="parTrans" cxnId="{55EAF420-E592-4A82-A62F-9D8CCEB249F3}">
      <dgm:prSet/>
      <dgm:spPr/>
      <dgm:t>
        <a:bodyPr rtlCol="0"/>
        <a:lstStyle/>
        <a:p>
          <a:pPr rtl="0"/>
          <a:endParaRPr lang="fr-FR" noProof="0" dirty="0"/>
        </a:p>
      </dgm:t>
    </dgm:pt>
    <dgm:pt modelId="{6D5F5307-B9A3-4224-A52C-70B5D7E58E7C}" type="sibTrans" cxnId="{55EAF420-E592-4A82-A62F-9D8CCEB249F3}">
      <dgm:prSet phldrT="2" phldr="0"/>
      <dgm:spPr/>
      <dgm:t>
        <a:bodyPr rtlCol="0"/>
        <a:lstStyle/>
        <a:p>
          <a:pPr rtl="0"/>
          <a:r>
            <a:rPr lang="fr-FR" noProof="0"/>
            <a:t>2</a:t>
          </a:r>
          <a:endParaRPr lang="fr-FR" noProof="0" dirty="0"/>
        </a:p>
      </dgm:t>
    </dgm:pt>
    <dgm:pt modelId="{BA0D1191-41B5-4E4E-98CA-BB121638FA27}">
      <dgm:prSet custT="1"/>
      <dgm:spPr/>
      <dgm:t>
        <a:bodyPr rtlCol="0"/>
        <a:lstStyle/>
        <a:p>
          <a:pPr algn="ctr" rtl="0">
            <a:lnSpc>
              <a:spcPct val="100000"/>
            </a:lnSpc>
          </a:pPr>
          <a:br>
            <a:rPr lang="fr-FR" sz="2400" dirty="0">
              <a:latin typeface="Calibri" panose="020F0502020204030204" pitchFamily="34" charset="0"/>
              <a:cs typeface="Calibri" panose="020F0502020204030204" pitchFamily="34" charset="0"/>
            </a:rPr>
          </a:br>
          <a:r>
            <a:rPr lang="fr-FR" sz="2400" dirty="0">
              <a:latin typeface="Calibri" panose="020F0502020204030204" pitchFamily="34" charset="0"/>
              <a:cs typeface="Calibri" panose="020F0502020204030204" pitchFamily="34" charset="0"/>
            </a:rPr>
            <a:t>Traitement</a:t>
          </a:r>
          <a:endParaRPr lang="fr-FR" sz="2400" noProof="0" dirty="0"/>
        </a:p>
      </dgm:t>
    </dgm:pt>
    <dgm:pt modelId="{BF60A160-E127-4E75-A05F-AE196FFF76E3}" type="parTrans" cxnId="{11BC0A66-4F6B-4022-AC12-122A0951BEB5}">
      <dgm:prSet/>
      <dgm:spPr/>
      <dgm:t>
        <a:bodyPr rtlCol="0"/>
        <a:lstStyle/>
        <a:p>
          <a:pPr rtl="0"/>
          <a:endParaRPr lang="fr-FR" noProof="0" dirty="0"/>
        </a:p>
      </dgm:t>
    </dgm:pt>
    <dgm:pt modelId="{43A04663-B22C-4CA5-9BCF-3B42D70D691D}" type="sibTrans" cxnId="{11BC0A66-4F6B-4022-AC12-122A0951BEB5}">
      <dgm:prSet phldrT="3" phldr="0"/>
      <dgm:spPr/>
      <dgm:t>
        <a:bodyPr rtlCol="0"/>
        <a:lstStyle/>
        <a:p>
          <a:pPr rtl="0"/>
          <a:r>
            <a:rPr lang="fr-FR" noProof="0"/>
            <a:t>3</a:t>
          </a:r>
          <a:endParaRPr lang="fr-FR" noProof="0" dirty="0"/>
        </a:p>
      </dgm:t>
    </dgm:pt>
    <dgm:pt modelId="{D9938462-A694-4D2B-BC8A-98DD7FFDFAAA}" type="pres">
      <dgm:prSet presAssocID="{98A846BE-51A9-4BA7-9258-ECFAE05E7F40}" presName="linearFlow" presStyleCnt="0">
        <dgm:presLayoutVars>
          <dgm:dir/>
          <dgm:animLvl val="lvl"/>
          <dgm:resizeHandles val="exact"/>
        </dgm:presLayoutVars>
      </dgm:prSet>
      <dgm:spPr/>
    </dgm:pt>
    <dgm:pt modelId="{94FFE4A3-717E-4FA2-B81F-868DE997CB51}" type="pres">
      <dgm:prSet presAssocID="{D841507B-447A-43E4-A67A-78917CB1FB25}" presName="compositeNode" presStyleCnt="0"/>
      <dgm:spPr/>
    </dgm:pt>
    <dgm:pt modelId="{2FD2706E-63BB-4C73-BE4B-EA498188D5A7}" type="pres">
      <dgm:prSet presAssocID="{D841507B-447A-43E4-A67A-78917CB1FB25}" presName="parTx" presStyleLbl="node1" presStyleIdx="0" presStyleCnt="0">
        <dgm:presLayoutVars>
          <dgm:chMax val="0"/>
          <dgm:chPref val="0"/>
          <dgm:bulletEnabled val="1"/>
        </dgm:presLayoutVars>
      </dgm:prSet>
      <dgm:spPr/>
    </dgm:pt>
    <dgm:pt modelId="{E04F5057-2705-42CE-BB13-967212824C65}" type="pres">
      <dgm:prSet presAssocID="{D841507B-447A-43E4-A67A-78917CB1FB25}" presName="parSh" presStyleCnt="0"/>
      <dgm:spPr/>
    </dgm:pt>
    <dgm:pt modelId="{F5142449-10A1-4278-B96C-C4ABAB189E46}" type="pres">
      <dgm:prSet presAssocID="{D841507B-447A-43E4-A67A-78917CB1FB25}" presName="lineNode" presStyleLbl="alignAccFollowNode1" presStyleIdx="0" presStyleCnt="9"/>
      <dgm:spPr/>
    </dgm:pt>
    <dgm:pt modelId="{CB784251-3D1A-453A-AC20-F2E87A36EEF3}" type="pres">
      <dgm:prSet presAssocID="{D841507B-447A-43E4-A67A-78917CB1FB25}" presName="lineArrowNode" presStyleLbl="alignAccFollowNode1" presStyleIdx="1" presStyleCnt="9"/>
      <dgm:spPr/>
    </dgm:pt>
    <dgm:pt modelId="{7D680E2B-37E7-47C5-9407-98DE51395E71}" type="pres">
      <dgm:prSet presAssocID="{8A56963F-9458-4CF1-BA11-F6B59F6693C3}" presName="sibTransNodeCircle" presStyleLbl="alignNode1" presStyleIdx="0" presStyleCnt="3">
        <dgm:presLayoutVars>
          <dgm:chMax val="0"/>
          <dgm:bulletEnabled/>
        </dgm:presLayoutVars>
      </dgm:prSet>
      <dgm:spPr/>
    </dgm:pt>
    <dgm:pt modelId="{46F5A849-A405-4ECF-B3E1-1F0C28282973}" type="pres">
      <dgm:prSet presAssocID="{8A56963F-9458-4CF1-BA11-F6B59F6693C3}" presName="spacerBetweenCircleAndCallout" presStyleCnt="0">
        <dgm:presLayoutVars/>
      </dgm:prSet>
      <dgm:spPr/>
    </dgm:pt>
    <dgm:pt modelId="{2D736B05-B42D-46EA-852B-C2BFDDD5591E}" type="pres">
      <dgm:prSet presAssocID="{D841507B-447A-43E4-A67A-78917CB1FB25}" presName="nodeText" presStyleLbl="alignAccFollowNode1" presStyleIdx="2" presStyleCnt="9">
        <dgm:presLayoutVars>
          <dgm:bulletEnabled val="1"/>
        </dgm:presLayoutVars>
      </dgm:prSet>
      <dgm:spPr/>
    </dgm:pt>
    <dgm:pt modelId="{EC099AD6-5E45-4621-B76A-90EC2958EE47}" type="pres">
      <dgm:prSet presAssocID="{8A56963F-9458-4CF1-BA11-F6B59F6693C3}" presName="sibTransComposite" presStyleCnt="0"/>
      <dgm:spPr/>
    </dgm:pt>
    <dgm:pt modelId="{96C906A6-4FF4-454D-9D77-308711C77F14}" type="pres">
      <dgm:prSet presAssocID="{AA8D6E5D-2291-4551-826E-2E8CD77EBBCD}" presName="compositeNode" presStyleCnt="0"/>
      <dgm:spPr/>
    </dgm:pt>
    <dgm:pt modelId="{B9B0B242-87C5-42E1-A677-9D146A6D3C47}" type="pres">
      <dgm:prSet presAssocID="{AA8D6E5D-2291-4551-826E-2E8CD77EBBCD}" presName="parTx" presStyleLbl="node1" presStyleIdx="0" presStyleCnt="0">
        <dgm:presLayoutVars>
          <dgm:chMax val="0"/>
          <dgm:chPref val="0"/>
          <dgm:bulletEnabled val="1"/>
        </dgm:presLayoutVars>
      </dgm:prSet>
      <dgm:spPr/>
    </dgm:pt>
    <dgm:pt modelId="{7543640C-A0F3-4583-A402-6BC392A285F8}" type="pres">
      <dgm:prSet presAssocID="{AA8D6E5D-2291-4551-826E-2E8CD77EBBCD}" presName="parSh" presStyleCnt="0"/>
      <dgm:spPr/>
    </dgm:pt>
    <dgm:pt modelId="{69403660-B91F-4F31-9188-E4F56CDF83C4}" type="pres">
      <dgm:prSet presAssocID="{AA8D6E5D-2291-4551-826E-2E8CD77EBBCD}" presName="lineNode" presStyleLbl="alignAccFollowNode1" presStyleIdx="3" presStyleCnt="9"/>
      <dgm:spPr/>
    </dgm:pt>
    <dgm:pt modelId="{443C13A9-1FDD-4FC4-A337-CF907FF0D233}" type="pres">
      <dgm:prSet presAssocID="{AA8D6E5D-2291-4551-826E-2E8CD77EBBCD}" presName="lineArrowNode" presStyleLbl="alignAccFollowNode1" presStyleIdx="4" presStyleCnt="9"/>
      <dgm:spPr/>
    </dgm:pt>
    <dgm:pt modelId="{2E0F8023-7BBB-4718-BC8F-AC65EE454DC6}" type="pres">
      <dgm:prSet presAssocID="{6D5F5307-B9A3-4224-A52C-70B5D7E58E7C}" presName="sibTransNodeCircle" presStyleLbl="alignNode1" presStyleIdx="1" presStyleCnt="3">
        <dgm:presLayoutVars>
          <dgm:chMax val="0"/>
          <dgm:bulletEnabled/>
        </dgm:presLayoutVars>
      </dgm:prSet>
      <dgm:spPr/>
    </dgm:pt>
    <dgm:pt modelId="{5704A3ED-FA26-4408-8C85-B51BD14774E8}" type="pres">
      <dgm:prSet presAssocID="{6D5F5307-B9A3-4224-A52C-70B5D7E58E7C}" presName="spacerBetweenCircleAndCallout" presStyleCnt="0">
        <dgm:presLayoutVars/>
      </dgm:prSet>
      <dgm:spPr/>
    </dgm:pt>
    <dgm:pt modelId="{C988C04E-40E3-4D68-BF18-66EFFEEF4EB2}" type="pres">
      <dgm:prSet presAssocID="{AA8D6E5D-2291-4551-826E-2E8CD77EBBCD}" presName="nodeText" presStyleLbl="alignAccFollowNode1" presStyleIdx="5" presStyleCnt="9">
        <dgm:presLayoutVars>
          <dgm:bulletEnabled val="1"/>
        </dgm:presLayoutVars>
      </dgm:prSet>
      <dgm:spPr/>
    </dgm:pt>
    <dgm:pt modelId="{B6BBB860-34CE-4234-8D3B-BDBD461D22B0}" type="pres">
      <dgm:prSet presAssocID="{6D5F5307-B9A3-4224-A52C-70B5D7E58E7C}" presName="sibTransComposite" presStyleCnt="0"/>
      <dgm:spPr/>
    </dgm:pt>
    <dgm:pt modelId="{95226D6D-DC9D-43A5-AC93-827EFF228E2A}" type="pres">
      <dgm:prSet presAssocID="{BA0D1191-41B5-4E4E-98CA-BB121638FA27}" presName="compositeNode" presStyleCnt="0"/>
      <dgm:spPr/>
    </dgm:pt>
    <dgm:pt modelId="{E45CD75C-64D3-49E1-90AB-5C892F1B60BB}" type="pres">
      <dgm:prSet presAssocID="{BA0D1191-41B5-4E4E-98CA-BB121638FA27}" presName="parTx" presStyleLbl="node1" presStyleIdx="0" presStyleCnt="0">
        <dgm:presLayoutVars>
          <dgm:chMax val="0"/>
          <dgm:chPref val="0"/>
          <dgm:bulletEnabled val="1"/>
        </dgm:presLayoutVars>
      </dgm:prSet>
      <dgm:spPr/>
    </dgm:pt>
    <dgm:pt modelId="{FEA17D8B-7307-4AC1-BA3A-35C631CF2D8B}" type="pres">
      <dgm:prSet presAssocID="{BA0D1191-41B5-4E4E-98CA-BB121638FA27}" presName="parSh" presStyleCnt="0"/>
      <dgm:spPr/>
    </dgm:pt>
    <dgm:pt modelId="{E6547311-AF0E-4FCF-BDD0-47989B866E24}" type="pres">
      <dgm:prSet presAssocID="{BA0D1191-41B5-4E4E-98CA-BB121638FA27}" presName="lineNode" presStyleLbl="alignAccFollowNode1" presStyleIdx="6" presStyleCnt="9"/>
      <dgm:spPr/>
    </dgm:pt>
    <dgm:pt modelId="{AE6DFE2B-B7F2-4F30-B659-B552E321FADD}" type="pres">
      <dgm:prSet presAssocID="{BA0D1191-41B5-4E4E-98CA-BB121638FA27}" presName="lineArrowNode" presStyleLbl="alignAccFollowNode1" presStyleIdx="7" presStyleCnt="9"/>
      <dgm:spPr/>
    </dgm:pt>
    <dgm:pt modelId="{5245C8DA-1E76-407A-B430-701BCCF29F00}" type="pres">
      <dgm:prSet presAssocID="{43A04663-B22C-4CA5-9BCF-3B42D70D691D}" presName="sibTransNodeCircle" presStyleLbl="alignNode1" presStyleIdx="2" presStyleCnt="3">
        <dgm:presLayoutVars>
          <dgm:chMax val="0"/>
          <dgm:bulletEnabled/>
        </dgm:presLayoutVars>
      </dgm:prSet>
      <dgm:spPr/>
    </dgm:pt>
    <dgm:pt modelId="{8D76F590-811B-447B-8CED-7534489F45EC}" type="pres">
      <dgm:prSet presAssocID="{43A04663-B22C-4CA5-9BCF-3B42D70D691D}" presName="spacerBetweenCircleAndCallout" presStyleCnt="0">
        <dgm:presLayoutVars/>
      </dgm:prSet>
      <dgm:spPr/>
    </dgm:pt>
    <dgm:pt modelId="{D997FB1E-CF8D-4F5C-9E93-059F85035C01}" type="pres">
      <dgm:prSet presAssocID="{BA0D1191-41B5-4E4E-98CA-BB121638FA27}" presName="nodeText" presStyleLbl="alignAccFollowNode1" presStyleIdx="8" presStyleCnt="9">
        <dgm:presLayoutVars>
          <dgm:bulletEnabled val="1"/>
        </dgm:presLayoutVars>
      </dgm:prSet>
      <dgm:spPr/>
    </dgm:pt>
  </dgm:ptLst>
  <dgm:cxnLst>
    <dgm:cxn modelId="{453ABD19-ABD6-4290-AB1B-484D843A7A6C}" type="presOf" srcId="{8A56963F-9458-4CF1-BA11-F6B59F6693C3}" destId="{7D680E2B-37E7-47C5-9407-98DE51395E71}" srcOrd="0" destOrd="0" presId="urn:microsoft.com/office/officeart/2016/7/layout/LinearArrowProcessNumbered#1"/>
    <dgm:cxn modelId="{55EAF420-E592-4A82-A62F-9D8CCEB249F3}" srcId="{98A846BE-51A9-4BA7-9258-ECFAE05E7F40}" destId="{AA8D6E5D-2291-4551-826E-2E8CD77EBBCD}" srcOrd="1" destOrd="0" parTransId="{8108D565-E010-4B90-8EC9-E6472FDB3D6F}" sibTransId="{6D5F5307-B9A3-4224-A52C-70B5D7E58E7C}"/>
    <dgm:cxn modelId="{221DED21-AA14-474F-9176-EC85D4CE7737}" type="presOf" srcId="{BA0D1191-41B5-4E4E-98CA-BB121638FA27}" destId="{D997FB1E-CF8D-4F5C-9E93-059F85035C01}" srcOrd="0" destOrd="0" presId="urn:microsoft.com/office/officeart/2016/7/layout/LinearArrowProcessNumbered#1"/>
    <dgm:cxn modelId="{11BC0A66-4F6B-4022-AC12-122A0951BEB5}" srcId="{98A846BE-51A9-4BA7-9258-ECFAE05E7F40}" destId="{BA0D1191-41B5-4E4E-98CA-BB121638FA27}" srcOrd="2" destOrd="0" parTransId="{BF60A160-E127-4E75-A05F-AE196FFF76E3}" sibTransId="{43A04663-B22C-4CA5-9BCF-3B42D70D691D}"/>
    <dgm:cxn modelId="{0AC2E275-95C9-495E-A18A-CFCEF45E0CE7}" type="presOf" srcId="{98A846BE-51A9-4BA7-9258-ECFAE05E7F40}" destId="{D9938462-A694-4D2B-BC8A-98DD7FFDFAAA}" srcOrd="0" destOrd="0" presId="urn:microsoft.com/office/officeart/2016/7/layout/LinearArrowProcessNumbered#1"/>
    <dgm:cxn modelId="{75DB4C7A-8DE2-404A-A47B-1B56C8C511A5}" type="presOf" srcId="{43A04663-B22C-4CA5-9BCF-3B42D70D691D}" destId="{5245C8DA-1E76-407A-B430-701BCCF29F00}" srcOrd="0" destOrd="0" presId="urn:microsoft.com/office/officeart/2016/7/layout/LinearArrowProcessNumbered#1"/>
    <dgm:cxn modelId="{F1F6B3C2-F9DA-43B0-A5BE-5F333F9A6E1C}" type="presOf" srcId="{AA8D6E5D-2291-4551-826E-2E8CD77EBBCD}" destId="{C988C04E-40E3-4D68-BF18-66EFFEEF4EB2}" srcOrd="0" destOrd="0" presId="urn:microsoft.com/office/officeart/2016/7/layout/LinearArrowProcessNumbered#1"/>
    <dgm:cxn modelId="{89F99CCE-DD31-45EB-8368-0C474560C17C}" srcId="{98A846BE-51A9-4BA7-9258-ECFAE05E7F40}" destId="{D841507B-447A-43E4-A67A-78917CB1FB25}" srcOrd="0" destOrd="0" parTransId="{09ECAFD9-77B4-411E-A0C6-BD2718D2ED19}" sibTransId="{8A56963F-9458-4CF1-BA11-F6B59F6693C3}"/>
    <dgm:cxn modelId="{27C8DFCE-2304-4C98-B7A0-B706F45D0B6E}" type="presOf" srcId="{6D5F5307-B9A3-4224-A52C-70B5D7E58E7C}" destId="{2E0F8023-7BBB-4718-BC8F-AC65EE454DC6}" srcOrd="0" destOrd="0" presId="urn:microsoft.com/office/officeart/2016/7/layout/LinearArrowProcessNumbered#1"/>
    <dgm:cxn modelId="{A8FDC7DF-7E80-4503-A147-24ECEA22651E}" type="presOf" srcId="{D841507B-447A-43E4-A67A-78917CB1FB25}" destId="{2D736B05-B42D-46EA-852B-C2BFDDD5591E}" srcOrd="0" destOrd="0" presId="urn:microsoft.com/office/officeart/2016/7/layout/LinearArrowProcessNumbered#1"/>
    <dgm:cxn modelId="{764236C7-84CC-44DA-9A09-B82BA5B7E414}" type="presParOf" srcId="{D9938462-A694-4D2B-BC8A-98DD7FFDFAAA}" destId="{94FFE4A3-717E-4FA2-B81F-868DE997CB51}" srcOrd="0" destOrd="0" presId="urn:microsoft.com/office/officeart/2016/7/layout/LinearArrowProcessNumbered#1"/>
    <dgm:cxn modelId="{F916C50C-A09B-41FD-969A-375D9BC0342F}" type="presParOf" srcId="{94FFE4A3-717E-4FA2-B81F-868DE997CB51}" destId="{2FD2706E-63BB-4C73-BE4B-EA498188D5A7}" srcOrd="0" destOrd="0" presId="urn:microsoft.com/office/officeart/2016/7/layout/LinearArrowProcessNumbered#1"/>
    <dgm:cxn modelId="{4FEA4360-7CC6-41C6-B0E8-45DD99A59659}" type="presParOf" srcId="{94FFE4A3-717E-4FA2-B81F-868DE997CB51}" destId="{E04F5057-2705-42CE-BB13-967212824C65}" srcOrd="1" destOrd="0" presId="urn:microsoft.com/office/officeart/2016/7/layout/LinearArrowProcessNumbered#1"/>
    <dgm:cxn modelId="{3785FDEA-2E5D-4CB9-804F-071F34D09885}" type="presParOf" srcId="{E04F5057-2705-42CE-BB13-967212824C65}" destId="{F5142449-10A1-4278-B96C-C4ABAB189E46}" srcOrd="0" destOrd="0" presId="urn:microsoft.com/office/officeart/2016/7/layout/LinearArrowProcessNumbered#1"/>
    <dgm:cxn modelId="{201C060B-EB05-49B6-B9E5-E0ECA79D5322}" type="presParOf" srcId="{E04F5057-2705-42CE-BB13-967212824C65}" destId="{CB784251-3D1A-453A-AC20-F2E87A36EEF3}" srcOrd="1" destOrd="0" presId="urn:microsoft.com/office/officeart/2016/7/layout/LinearArrowProcessNumbered#1"/>
    <dgm:cxn modelId="{C8F1DE05-DA32-481E-B6BF-3C493CE123B8}" type="presParOf" srcId="{E04F5057-2705-42CE-BB13-967212824C65}" destId="{7D680E2B-37E7-47C5-9407-98DE51395E71}" srcOrd="2" destOrd="0" presId="urn:microsoft.com/office/officeart/2016/7/layout/LinearArrowProcessNumbered#1"/>
    <dgm:cxn modelId="{9378AD9A-10AD-44DC-B8CB-510834A948A0}" type="presParOf" srcId="{E04F5057-2705-42CE-BB13-967212824C65}" destId="{46F5A849-A405-4ECF-B3E1-1F0C28282973}" srcOrd="3" destOrd="0" presId="urn:microsoft.com/office/officeart/2016/7/layout/LinearArrowProcessNumbered#1"/>
    <dgm:cxn modelId="{414E0DBA-FA78-4F7C-A441-DBFD3F1AE47F}" type="presParOf" srcId="{94FFE4A3-717E-4FA2-B81F-868DE997CB51}" destId="{2D736B05-B42D-46EA-852B-C2BFDDD5591E}" srcOrd="2" destOrd="0" presId="urn:microsoft.com/office/officeart/2016/7/layout/LinearArrowProcessNumbered#1"/>
    <dgm:cxn modelId="{F8546444-D1E7-4F48-B60D-651E245F32E4}" type="presParOf" srcId="{D9938462-A694-4D2B-BC8A-98DD7FFDFAAA}" destId="{EC099AD6-5E45-4621-B76A-90EC2958EE47}" srcOrd="1" destOrd="0" presId="urn:microsoft.com/office/officeart/2016/7/layout/LinearArrowProcessNumbered#1"/>
    <dgm:cxn modelId="{F0E3289E-0E27-4001-B4DD-8827C584BE72}" type="presParOf" srcId="{D9938462-A694-4D2B-BC8A-98DD7FFDFAAA}" destId="{96C906A6-4FF4-454D-9D77-308711C77F14}" srcOrd="2" destOrd="0" presId="urn:microsoft.com/office/officeart/2016/7/layout/LinearArrowProcessNumbered#1"/>
    <dgm:cxn modelId="{59CE4EE5-345B-42AC-B4D8-B0CB07F65381}" type="presParOf" srcId="{96C906A6-4FF4-454D-9D77-308711C77F14}" destId="{B9B0B242-87C5-42E1-A677-9D146A6D3C47}" srcOrd="0" destOrd="0" presId="urn:microsoft.com/office/officeart/2016/7/layout/LinearArrowProcessNumbered#1"/>
    <dgm:cxn modelId="{879FF597-6A4B-4AF2-BD78-58ABD5FD75F8}" type="presParOf" srcId="{96C906A6-4FF4-454D-9D77-308711C77F14}" destId="{7543640C-A0F3-4583-A402-6BC392A285F8}" srcOrd="1" destOrd="0" presId="urn:microsoft.com/office/officeart/2016/7/layout/LinearArrowProcessNumbered#1"/>
    <dgm:cxn modelId="{630AB59B-6B05-4C33-B38F-2F80DFE79009}" type="presParOf" srcId="{7543640C-A0F3-4583-A402-6BC392A285F8}" destId="{69403660-B91F-4F31-9188-E4F56CDF83C4}" srcOrd="0" destOrd="0" presId="urn:microsoft.com/office/officeart/2016/7/layout/LinearArrowProcessNumbered#1"/>
    <dgm:cxn modelId="{1C497F94-84D0-4653-B890-5F666F26F0B0}" type="presParOf" srcId="{7543640C-A0F3-4583-A402-6BC392A285F8}" destId="{443C13A9-1FDD-4FC4-A337-CF907FF0D233}" srcOrd="1" destOrd="0" presId="urn:microsoft.com/office/officeart/2016/7/layout/LinearArrowProcessNumbered#1"/>
    <dgm:cxn modelId="{BEE59EE8-88C8-47CC-AA5E-C5CDDFA825BB}" type="presParOf" srcId="{7543640C-A0F3-4583-A402-6BC392A285F8}" destId="{2E0F8023-7BBB-4718-BC8F-AC65EE454DC6}" srcOrd="2" destOrd="0" presId="urn:microsoft.com/office/officeart/2016/7/layout/LinearArrowProcessNumbered#1"/>
    <dgm:cxn modelId="{72395719-C39D-4CFF-A91E-5EDBE7E8EE92}" type="presParOf" srcId="{7543640C-A0F3-4583-A402-6BC392A285F8}" destId="{5704A3ED-FA26-4408-8C85-B51BD14774E8}" srcOrd="3" destOrd="0" presId="urn:microsoft.com/office/officeart/2016/7/layout/LinearArrowProcessNumbered#1"/>
    <dgm:cxn modelId="{082B38AE-05D0-4A0F-8F99-820978A25641}" type="presParOf" srcId="{96C906A6-4FF4-454D-9D77-308711C77F14}" destId="{C988C04E-40E3-4D68-BF18-66EFFEEF4EB2}" srcOrd="2" destOrd="0" presId="urn:microsoft.com/office/officeart/2016/7/layout/LinearArrowProcessNumbered#1"/>
    <dgm:cxn modelId="{ADBDEF19-B637-4A7D-A041-661B34B6DAC3}" type="presParOf" srcId="{D9938462-A694-4D2B-BC8A-98DD7FFDFAAA}" destId="{B6BBB860-34CE-4234-8D3B-BDBD461D22B0}" srcOrd="3" destOrd="0" presId="urn:microsoft.com/office/officeart/2016/7/layout/LinearArrowProcessNumbered#1"/>
    <dgm:cxn modelId="{8F447F70-04A1-4BC9-AA30-09B985C0A12B}" type="presParOf" srcId="{D9938462-A694-4D2B-BC8A-98DD7FFDFAAA}" destId="{95226D6D-DC9D-43A5-AC93-827EFF228E2A}" srcOrd="4" destOrd="0" presId="urn:microsoft.com/office/officeart/2016/7/layout/LinearArrowProcessNumbered#1"/>
    <dgm:cxn modelId="{DA77B396-D37F-4BEE-A2BF-6DC1A169F3AD}" type="presParOf" srcId="{95226D6D-DC9D-43A5-AC93-827EFF228E2A}" destId="{E45CD75C-64D3-49E1-90AB-5C892F1B60BB}" srcOrd="0" destOrd="0" presId="urn:microsoft.com/office/officeart/2016/7/layout/LinearArrowProcessNumbered#1"/>
    <dgm:cxn modelId="{71D9D654-4AF2-4FD6-B673-A3B510CFC2C4}" type="presParOf" srcId="{95226D6D-DC9D-43A5-AC93-827EFF228E2A}" destId="{FEA17D8B-7307-4AC1-BA3A-35C631CF2D8B}" srcOrd="1" destOrd="0" presId="urn:microsoft.com/office/officeart/2016/7/layout/LinearArrowProcessNumbered#1"/>
    <dgm:cxn modelId="{AD56DB09-87F0-42B0-84A3-7BB7809229F3}" type="presParOf" srcId="{FEA17D8B-7307-4AC1-BA3A-35C631CF2D8B}" destId="{E6547311-AF0E-4FCF-BDD0-47989B866E24}" srcOrd="0" destOrd="0" presId="urn:microsoft.com/office/officeart/2016/7/layout/LinearArrowProcessNumbered#1"/>
    <dgm:cxn modelId="{1F1A5182-9619-4798-9CAF-D53A90DEA34D}" type="presParOf" srcId="{FEA17D8B-7307-4AC1-BA3A-35C631CF2D8B}" destId="{AE6DFE2B-B7F2-4F30-B659-B552E321FADD}" srcOrd="1" destOrd="0" presId="urn:microsoft.com/office/officeart/2016/7/layout/LinearArrowProcessNumbered#1"/>
    <dgm:cxn modelId="{E516E0E1-E2C0-4D6A-A968-452B27DECC33}" type="presParOf" srcId="{FEA17D8B-7307-4AC1-BA3A-35C631CF2D8B}" destId="{5245C8DA-1E76-407A-B430-701BCCF29F00}" srcOrd="2" destOrd="0" presId="urn:microsoft.com/office/officeart/2016/7/layout/LinearArrowProcessNumbered#1"/>
    <dgm:cxn modelId="{9175FCC8-0A0C-4E31-A3B3-971C46D3DF74}" type="presParOf" srcId="{FEA17D8B-7307-4AC1-BA3A-35C631CF2D8B}" destId="{8D76F590-811B-447B-8CED-7534489F45EC}" srcOrd="3" destOrd="0" presId="urn:microsoft.com/office/officeart/2016/7/layout/LinearArrowProcessNumbered#1"/>
    <dgm:cxn modelId="{381290E6-C932-4E85-8DB9-C439C64C4C26}" type="presParOf" srcId="{95226D6D-DC9D-43A5-AC93-827EFF228E2A}" destId="{D997FB1E-CF8D-4F5C-9E93-059F85035C01}" srcOrd="2" destOrd="0" presId="urn:microsoft.com/office/officeart/2016/7/layout/LinearArrowProcessNumbered#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8A846BE-51A9-4BA7-9258-ECFAE05E7F40}" type="doc">
      <dgm:prSet loTypeId="urn:microsoft.com/office/officeart/2016/7/layout/LinearArrowProcessNumbered#1" loCatId="process" qsTypeId="urn:microsoft.com/office/officeart/2005/8/quickstyle/simple1" qsCatId="simple" csTypeId="urn:microsoft.com/office/officeart/2005/8/colors/accent1_2" csCatId="accent1" phldr="1"/>
      <dgm:spPr/>
      <dgm:t>
        <a:bodyPr rtlCol="0"/>
        <a:lstStyle/>
        <a:p>
          <a:pPr rtl="0"/>
          <a:endParaRPr lang="en-US"/>
        </a:p>
      </dgm:t>
    </dgm:pt>
    <dgm:pt modelId="{D841507B-447A-43E4-A67A-78917CB1FB25}">
      <dgm:prSet custT="1"/>
      <dgm:spPr/>
      <dgm:t>
        <a:bodyPr rtlCol="0"/>
        <a:lstStyle/>
        <a:p>
          <a:pPr algn="ctr" rtl="0">
            <a:lnSpc>
              <a:spcPct val="100000"/>
            </a:lnSpc>
          </a:pPr>
          <a:r>
            <a:rPr lang="fr-FR" sz="2800" dirty="0">
              <a:latin typeface="Calibri" panose="020F0502020204030204" pitchFamily="34" charset="0"/>
              <a:cs typeface="Calibri" panose="020F0502020204030204" pitchFamily="34" charset="0"/>
            </a:rPr>
            <a:t>Sauvegarde</a:t>
          </a:r>
          <a:br>
            <a:rPr lang="fr-FR" sz="2800" dirty="0">
              <a:latin typeface="Calibri" panose="020F0502020204030204" pitchFamily="34" charset="0"/>
              <a:cs typeface="Calibri" panose="020F0502020204030204" pitchFamily="34" charset="0"/>
            </a:rPr>
          </a:br>
          <a:br>
            <a:rPr lang="fr-FR" sz="2800" dirty="0">
              <a:latin typeface="Calibri" panose="020F0502020204030204" pitchFamily="34" charset="0"/>
              <a:cs typeface="Calibri" panose="020F0502020204030204" pitchFamily="34" charset="0"/>
            </a:rPr>
          </a:br>
          <a:r>
            <a:rPr lang="fr-FR" sz="2000" dirty="0">
              <a:latin typeface="Calibri" panose="020F0502020204030204" pitchFamily="34" charset="0"/>
              <a:cs typeface="Calibri" panose="020F0502020204030204" pitchFamily="34" charset="0"/>
            </a:rPr>
            <a:t>Fichier binaire</a:t>
          </a:r>
          <a:br>
            <a:rPr lang="fr-FR" sz="2000" dirty="0">
              <a:latin typeface="Calibri" panose="020F0502020204030204" pitchFamily="34" charset="0"/>
              <a:cs typeface="Calibri" panose="020F0502020204030204" pitchFamily="34" charset="0"/>
            </a:rPr>
          </a:br>
          <a:r>
            <a:rPr lang="fr-FR" sz="2000" dirty="0">
              <a:latin typeface="Calibri" panose="020F0502020204030204" pitchFamily="34" charset="0"/>
              <a:cs typeface="Calibri" panose="020F0502020204030204" pitchFamily="34" charset="0"/>
            </a:rPr>
            <a:t>Modèle entrainé</a:t>
          </a:r>
          <a:endParaRPr lang="fr-FR" sz="2000" noProof="0" dirty="0">
            <a:latin typeface="Calibri" panose="020F0502020204030204" pitchFamily="34" charset="0"/>
            <a:cs typeface="Calibri" panose="020F0502020204030204" pitchFamily="34" charset="0"/>
          </a:endParaRPr>
        </a:p>
      </dgm:t>
    </dgm:pt>
    <dgm:pt modelId="{09ECAFD9-77B4-411E-A0C6-BD2718D2ED19}" type="parTrans" cxnId="{89F99CCE-DD31-45EB-8368-0C474560C17C}">
      <dgm:prSet/>
      <dgm:spPr/>
      <dgm:t>
        <a:bodyPr rtlCol="0"/>
        <a:lstStyle/>
        <a:p>
          <a:pPr rtl="0"/>
          <a:endParaRPr lang="fr-FR" noProof="0" dirty="0"/>
        </a:p>
      </dgm:t>
    </dgm:pt>
    <dgm:pt modelId="{8A56963F-9458-4CF1-BA11-F6B59F6693C3}" type="sibTrans" cxnId="{89F99CCE-DD31-45EB-8368-0C474560C17C}">
      <dgm:prSet phldrT="2" phldr="0"/>
      <dgm:spPr/>
      <dgm:t>
        <a:bodyPr rtlCol="0"/>
        <a:lstStyle/>
        <a:p>
          <a:pPr rtl="0"/>
          <a:r>
            <a:rPr lang="fr-FR" noProof="0"/>
            <a:t>2</a:t>
          </a:r>
          <a:endParaRPr lang="fr-FR" noProof="0" dirty="0"/>
        </a:p>
      </dgm:t>
    </dgm:pt>
    <dgm:pt modelId="{AA8D6E5D-2291-4551-826E-2E8CD77EBBCD}">
      <dgm:prSet custT="1"/>
      <dgm:spPr/>
      <dgm:t>
        <a:bodyPr rtlCol="0"/>
        <a:lstStyle/>
        <a:p>
          <a:pPr algn="ctr" rtl="0">
            <a:lnSpc>
              <a:spcPct val="100000"/>
            </a:lnSpc>
          </a:pPr>
          <a:br>
            <a:rPr lang="fr-FR" sz="2400" dirty="0">
              <a:latin typeface="Calibri" panose="020F0502020204030204" pitchFamily="34" charset="0"/>
              <a:cs typeface="Calibri" panose="020F0502020204030204" pitchFamily="34" charset="0"/>
            </a:rPr>
          </a:br>
          <a:r>
            <a:rPr lang="fr-FR" sz="2400" dirty="0">
              <a:latin typeface="Calibri" panose="020F0502020204030204" pitchFamily="34" charset="0"/>
              <a:cs typeface="Calibri" panose="020F0502020204030204" pitchFamily="34" charset="0"/>
            </a:rPr>
            <a:t>Chargement</a:t>
          </a:r>
        </a:p>
        <a:p>
          <a:pPr algn="ctr" rtl="0">
            <a:lnSpc>
              <a:spcPct val="100000"/>
            </a:lnSpc>
          </a:pPr>
          <a:r>
            <a:rPr lang="fr-FR" sz="2400" dirty="0">
              <a:latin typeface="Calibri" panose="020F0502020204030204" pitchFamily="34" charset="0"/>
              <a:cs typeface="Calibri" panose="020F0502020204030204" pitchFamily="34" charset="0"/>
            </a:rPr>
            <a:t> </a:t>
          </a:r>
          <a:endParaRPr lang="fr-FR" sz="1500" noProof="0" dirty="0">
            <a:latin typeface="Calibri" panose="020F0502020204030204" pitchFamily="34" charset="0"/>
            <a:cs typeface="Calibri" panose="020F0502020204030204" pitchFamily="34" charset="0"/>
          </a:endParaRPr>
        </a:p>
      </dgm:t>
    </dgm:pt>
    <dgm:pt modelId="{8108D565-E010-4B90-8EC9-E6472FDB3D6F}" type="parTrans" cxnId="{55EAF420-E592-4A82-A62F-9D8CCEB249F3}">
      <dgm:prSet/>
      <dgm:spPr/>
      <dgm:t>
        <a:bodyPr rtlCol="0"/>
        <a:lstStyle/>
        <a:p>
          <a:pPr rtl="0"/>
          <a:endParaRPr lang="fr-FR" noProof="0" dirty="0"/>
        </a:p>
      </dgm:t>
    </dgm:pt>
    <dgm:pt modelId="{6D5F5307-B9A3-4224-A52C-70B5D7E58E7C}" type="sibTrans" cxnId="{55EAF420-E592-4A82-A62F-9D8CCEB249F3}">
      <dgm:prSet phldrT="3" phldr="0"/>
      <dgm:spPr/>
      <dgm:t>
        <a:bodyPr rtlCol="0"/>
        <a:lstStyle/>
        <a:p>
          <a:pPr rtl="0"/>
          <a:r>
            <a:rPr lang="fr-FR" noProof="0"/>
            <a:t>3</a:t>
          </a:r>
          <a:endParaRPr lang="fr-FR" noProof="0" dirty="0"/>
        </a:p>
      </dgm:t>
    </dgm:pt>
    <dgm:pt modelId="{BA0D1191-41B5-4E4E-98CA-BB121638FA27}">
      <dgm:prSet custT="1"/>
      <dgm:spPr/>
      <dgm:t>
        <a:bodyPr rtlCol="0"/>
        <a:lstStyle/>
        <a:p>
          <a:pPr algn="ctr" rtl="0">
            <a:lnSpc>
              <a:spcPct val="100000"/>
            </a:lnSpc>
          </a:pPr>
          <a:br>
            <a:rPr lang="fr-FR" sz="2400" dirty="0">
              <a:latin typeface="Calibri" panose="020F0502020204030204" pitchFamily="34" charset="0"/>
              <a:cs typeface="Calibri" panose="020F0502020204030204" pitchFamily="34" charset="0"/>
            </a:rPr>
          </a:br>
          <a:r>
            <a:rPr lang="fr-FR" sz="2400" dirty="0">
              <a:latin typeface="Calibri" panose="020F0502020204030204" pitchFamily="34" charset="0"/>
              <a:cs typeface="Calibri" panose="020F0502020204030204" pitchFamily="34" charset="0"/>
            </a:rPr>
            <a:t>Traitement</a:t>
          </a:r>
          <a:endParaRPr lang="fr-FR" sz="2400" noProof="0" dirty="0"/>
        </a:p>
      </dgm:t>
    </dgm:pt>
    <dgm:pt modelId="{BF60A160-E127-4E75-A05F-AE196FFF76E3}" type="parTrans" cxnId="{11BC0A66-4F6B-4022-AC12-122A0951BEB5}">
      <dgm:prSet/>
      <dgm:spPr/>
      <dgm:t>
        <a:bodyPr rtlCol="0"/>
        <a:lstStyle/>
        <a:p>
          <a:pPr rtl="0"/>
          <a:endParaRPr lang="fr-FR" noProof="0" dirty="0"/>
        </a:p>
      </dgm:t>
    </dgm:pt>
    <dgm:pt modelId="{43A04663-B22C-4CA5-9BCF-3B42D70D691D}" type="sibTrans" cxnId="{11BC0A66-4F6B-4022-AC12-122A0951BEB5}">
      <dgm:prSet phldrT="4" phldr="0"/>
      <dgm:spPr/>
      <dgm:t>
        <a:bodyPr rtlCol="0"/>
        <a:lstStyle/>
        <a:p>
          <a:pPr rtl="0"/>
          <a:r>
            <a:rPr lang="fr-FR" noProof="0"/>
            <a:t>4</a:t>
          </a:r>
          <a:endParaRPr lang="fr-FR" noProof="0" dirty="0"/>
        </a:p>
      </dgm:t>
    </dgm:pt>
    <dgm:pt modelId="{C43EE6FE-F0E2-8642-8AA7-7AA3C024819A}">
      <dgm:prSet custT="1"/>
      <dgm:spPr/>
      <dgm:t>
        <a:bodyPr/>
        <a:lstStyle/>
        <a:p>
          <a:pPr algn="ctr"/>
          <a:br>
            <a:rPr lang="fr-FR" sz="2800" dirty="0">
              <a:latin typeface="Calibri" panose="020F0502020204030204" pitchFamily="34" charset="0"/>
              <a:cs typeface="Calibri" panose="020F0502020204030204" pitchFamily="34" charset="0"/>
            </a:rPr>
          </a:br>
          <a:r>
            <a:rPr lang="fr-FR" sz="2800" dirty="0">
              <a:latin typeface="Calibri" panose="020F0502020204030204" pitchFamily="34" charset="0"/>
              <a:cs typeface="Calibri" panose="020F0502020204030204" pitchFamily="34" charset="0"/>
            </a:rPr>
            <a:t>Entrainement</a:t>
          </a:r>
          <a:br>
            <a:rPr lang="fr-FR" sz="2800" dirty="0">
              <a:latin typeface="Calibri" panose="020F0502020204030204" pitchFamily="34" charset="0"/>
              <a:cs typeface="Calibri" panose="020F0502020204030204" pitchFamily="34" charset="0"/>
            </a:rPr>
          </a:br>
          <a:br>
            <a:rPr lang="fr-FR" sz="2800">
              <a:latin typeface="Calibri" panose="020F0502020204030204" pitchFamily="34" charset="0"/>
              <a:cs typeface="Calibri" panose="020F0502020204030204" pitchFamily="34" charset="0"/>
            </a:rPr>
          </a:br>
          <a:r>
            <a:rPr lang="fr-FR" sz="2400">
              <a:latin typeface="Calibri" panose="020F0502020204030204" pitchFamily="34" charset="0"/>
              <a:cs typeface="Calibri" panose="020F0502020204030204" pitchFamily="34" charset="0"/>
            </a:rPr>
            <a:t>Modèle</a:t>
          </a:r>
          <a:endParaRPr lang="fr-FR" sz="2400" dirty="0">
            <a:latin typeface="Calibri" panose="020F0502020204030204" pitchFamily="34" charset="0"/>
            <a:cs typeface="Calibri" panose="020F0502020204030204" pitchFamily="34" charset="0"/>
          </a:endParaRPr>
        </a:p>
      </dgm:t>
    </dgm:pt>
    <dgm:pt modelId="{6C4E08B5-F62F-874B-AA09-F8C93D3C3045}" type="parTrans" cxnId="{DF403EB1-07E9-F54F-B175-5FEF1D1388B9}">
      <dgm:prSet/>
      <dgm:spPr/>
    </dgm:pt>
    <dgm:pt modelId="{1C39FA20-A062-D547-B159-4D2F542D724E}" type="sibTrans" cxnId="{DF403EB1-07E9-F54F-B175-5FEF1D1388B9}">
      <dgm:prSet phldrT="1" phldr="0"/>
      <dgm:spPr/>
      <dgm:t>
        <a:bodyPr/>
        <a:lstStyle/>
        <a:p>
          <a:r>
            <a:rPr lang="fr-FR"/>
            <a:t>1</a:t>
          </a:r>
        </a:p>
      </dgm:t>
    </dgm:pt>
    <dgm:pt modelId="{D9938462-A694-4D2B-BC8A-98DD7FFDFAAA}" type="pres">
      <dgm:prSet presAssocID="{98A846BE-51A9-4BA7-9258-ECFAE05E7F40}" presName="linearFlow" presStyleCnt="0">
        <dgm:presLayoutVars>
          <dgm:dir/>
          <dgm:animLvl val="lvl"/>
          <dgm:resizeHandles val="exact"/>
        </dgm:presLayoutVars>
      </dgm:prSet>
      <dgm:spPr/>
    </dgm:pt>
    <dgm:pt modelId="{A7578785-2FE0-6B41-B01D-F178D22D2B8D}" type="pres">
      <dgm:prSet presAssocID="{C43EE6FE-F0E2-8642-8AA7-7AA3C024819A}" presName="compositeNode" presStyleCnt="0"/>
      <dgm:spPr/>
    </dgm:pt>
    <dgm:pt modelId="{22BB015A-59FF-EE4A-9E92-4D96527FCFFA}" type="pres">
      <dgm:prSet presAssocID="{C43EE6FE-F0E2-8642-8AA7-7AA3C024819A}" presName="parTx" presStyleLbl="node1" presStyleIdx="0" presStyleCnt="0">
        <dgm:presLayoutVars>
          <dgm:chMax val="0"/>
          <dgm:chPref val="0"/>
          <dgm:bulletEnabled val="1"/>
        </dgm:presLayoutVars>
      </dgm:prSet>
      <dgm:spPr/>
    </dgm:pt>
    <dgm:pt modelId="{71F4F63F-7AB0-374F-80E9-9EB4FB582591}" type="pres">
      <dgm:prSet presAssocID="{C43EE6FE-F0E2-8642-8AA7-7AA3C024819A}" presName="parSh" presStyleCnt="0"/>
      <dgm:spPr/>
    </dgm:pt>
    <dgm:pt modelId="{4E7BBEF1-FF57-B34A-96D0-11EFC8900AC2}" type="pres">
      <dgm:prSet presAssocID="{C43EE6FE-F0E2-8642-8AA7-7AA3C024819A}" presName="lineNode" presStyleLbl="alignAccFollowNode1" presStyleIdx="0" presStyleCnt="12"/>
      <dgm:spPr/>
    </dgm:pt>
    <dgm:pt modelId="{11BB9DD9-7F92-2948-B210-7B4CE5425E62}" type="pres">
      <dgm:prSet presAssocID="{C43EE6FE-F0E2-8642-8AA7-7AA3C024819A}" presName="lineArrowNode" presStyleLbl="alignAccFollowNode1" presStyleIdx="1" presStyleCnt="12"/>
      <dgm:spPr/>
    </dgm:pt>
    <dgm:pt modelId="{DE3B469A-BF23-ED49-B8F1-662027573028}" type="pres">
      <dgm:prSet presAssocID="{1C39FA20-A062-D547-B159-4D2F542D724E}" presName="sibTransNodeCircle" presStyleLbl="alignNode1" presStyleIdx="0" presStyleCnt="4">
        <dgm:presLayoutVars>
          <dgm:chMax val="0"/>
          <dgm:bulletEnabled/>
        </dgm:presLayoutVars>
      </dgm:prSet>
      <dgm:spPr/>
    </dgm:pt>
    <dgm:pt modelId="{BFBD75A1-318D-0547-A6C9-608E08A94156}" type="pres">
      <dgm:prSet presAssocID="{1C39FA20-A062-D547-B159-4D2F542D724E}" presName="spacerBetweenCircleAndCallout" presStyleCnt="0">
        <dgm:presLayoutVars/>
      </dgm:prSet>
      <dgm:spPr/>
    </dgm:pt>
    <dgm:pt modelId="{F2FEC35D-AECC-EC45-BA41-B2EB41BEB2A9}" type="pres">
      <dgm:prSet presAssocID="{C43EE6FE-F0E2-8642-8AA7-7AA3C024819A}" presName="nodeText" presStyleLbl="alignAccFollowNode1" presStyleIdx="2" presStyleCnt="12">
        <dgm:presLayoutVars>
          <dgm:bulletEnabled val="1"/>
        </dgm:presLayoutVars>
      </dgm:prSet>
      <dgm:spPr/>
    </dgm:pt>
    <dgm:pt modelId="{E3396E0D-F621-234E-B9ED-1467995DC7B7}" type="pres">
      <dgm:prSet presAssocID="{1C39FA20-A062-D547-B159-4D2F542D724E}" presName="sibTransComposite" presStyleCnt="0"/>
      <dgm:spPr/>
    </dgm:pt>
    <dgm:pt modelId="{94FFE4A3-717E-4FA2-B81F-868DE997CB51}" type="pres">
      <dgm:prSet presAssocID="{D841507B-447A-43E4-A67A-78917CB1FB25}" presName="compositeNode" presStyleCnt="0"/>
      <dgm:spPr/>
    </dgm:pt>
    <dgm:pt modelId="{2FD2706E-63BB-4C73-BE4B-EA498188D5A7}" type="pres">
      <dgm:prSet presAssocID="{D841507B-447A-43E4-A67A-78917CB1FB25}" presName="parTx" presStyleLbl="node1" presStyleIdx="0" presStyleCnt="0">
        <dgm:presLayoutVars>
          <dgm:chMax val="0"/>
          <dgm:chPref val="0"/>
          <dgm:bulletEnabled val="1"/>
        </dgm:presLayoutVars>
      </dgm:prSet>
      <dgm:spPr/>
    </dgm:pt>
    <dgm:pt modelId="{E04F5057-2705-42CE-BB13-967212824C65}" type="pres">
      <dgm:prSet presAssocID="{D841507B-447A-43E4-A67A-78917CB1FB25}" presName="parSh" presStyleCnt="0"/>
      <dgm:spPr/>
    </dgm:pt>
    <dgm:pt modelId="{F5142449-10A1-4278-B96C-C4ABAB189E46}" type="pres">
      <dgm:prSet presAssocID="{D841507B-447A-43E4-A67A-78917CB1FB25}" presName="lineNode" presStyleLbl="alignAccFollowNode1" presStyleIdx="3" presStyleCnt="12"/>
      <dgm:spPr/>
    </dgm:pt>
    <dgm:pt modelId="{CB784251-3D1A-453A-AC20-F2E87A36EEF3}" type="pres">
      <dgm:prSet presAssocID="{D841507B-447A-43E4-A67A-78917CB1FB25}" presName="lineArrowNode" presStyleLbl="alignAccFollowNode1" presStyleIdx="4" presStyleCnt="12"/>
      <dgm:spPr/>
    </dgm:pt>
    <dgm:pt modelId="{7D680E2B-37E7-47C5-9407-98DE51395E71}" type="pres">
      <dgm:prSet presAssocID="{8A56963F-9458-4CF1-BA11-F6B59F6693C3}" presName="sibTransNodeCircle" presStyleLbl="alignNode1" presStyleIdx="1" presStyleCnt="4">
        <dgm:presLayoutVars>
          <dgm:chMax val="0"/>
          <dgm:bulletEnabled/>
        </dgm:presLayoutVars>
      </dgm:prSet>
      <dgm:spPr/>
    </dgm:pt>
    <dgm:pt modelId="{46F5A849-A405-4ECF-B3E1-1F0C28282973}" type="pres">
      <dgm:prSet presAssocID="{8A56963F-9458-4CF1-BA11-F6B59F6693C3}" presName="spacerBetweenCircleAndCallout" presStyleCnt="0">
        <dgm:presLayoutVars/>
      </dgm:prSet>
      <dgm:spPr/>
    </dgm:pt>
    <dgm:pt modelId="{2D736B05-B42D-46EA-852B-C2BFDDD5591E}" type="pres">
      <dgm:prSet presAssocID="{D841507B-447A-43E4-A67A-78917CB1FB25}" presName="nodeText" presStyleLbl="alignAccFollowNode1" presStyleIdx="5" presStyleCnt="12">
        <dgm:presLayoutVars>
          <dgm:bulletEnabled val="1"/>
        </dgm:presLayoutVars>
      </dgm:prSet>
      <dgm:spPr/>
    </dgm:pt>
    <dgm:pt modelId="{EC099AD6-5E45-4621-B76A-90EC2958EE47}" type="pres">
      <dgm:prSet presAssocID="{8A56963F-9458-4CF1-BA11-F6B59F6693C3}" presName="sibTransComposite" presStyleCnt="0"/>
      <dgm:spPr/>
    </dgm:pt>
    <dgm:pt modelId="{96C906A6-4FF4-454D-9D77-308711C77F14}" type="pres">
      <dgm:prSet presAssocID="{AA8D6E5D-2291-4551-826E-2E8CD77EBBCD}" presName="compositeNode" presStyleCnt="0"/>
      <dgm:spPr/>
    </dgm:pt>
    <dgm:pt modelId="{B9B0B242-87C5-42E1-A677-9D146A6D3C47}" type="pres">
      <dgm:prSet presAssocID="{AA8D6E5D-2291-4551-826E-2E8CD77EBBCD}" presName="parTx" presStyleLbl="node1" presStyleIdx="0" presStyleCnt="0">
        <dgm:presLayoutVars>
          <dgm:chMax val="0"/>
          <dgm:chPref val="0"/>
          <dgm:bulletEnabled val="1"/>
        </dgm:presLayoutVars>
      </dgm:prSet>
      <dgm:spPr/>
    </dgm:pt>
    <dgm:pt modelId="{7543640C-A0F3-4583-A402-6BC392A285F8}" type="pres">
      <dgm:prSet presAssocID="{AA8D6E5D-2291-4551-826E-2E8CD77EBBCD}" presName="parSh" presStyleCnt="0"/>
      <dgm:spPr/>
    </dgm:pt>
    <dgm:pt modelId="{69403660-B91F-4F31-9188-E4F56CDF83C4}" type="pres">
      <dgm:prSet presAssocID="{AA8D6E5D-2291-4551-826E-2E8CD77EBBCD}" presName="lineNode" presStyleLbl="alignAccFollowNode1" presStyleIdx="6" presStyleCnt="12"/>
      <dgm:spPr/>
    </dgm:pt>
    <dgm:pt modelId="{443C13A9-1FDD-4FC4-A337-CF907FF0D233}" type="pres">
      <dgm:prSet presAssocID="{AA8D6E5D-2291-4551-826E-2E8CD77EBBCD}" presName="lineArrowNode" presStyleLbl="alignAccFollowNode1" presStyleIdx="7" presStyleCnt="12"/>
      <dgm:spPr/>
    </dgm:pt>
    <dgm:pt modelId="{2E0F8023-7BBB-4718-BC8F-AC65EE454DC6}" type="pres">
      <dgm:prSet presAssocID="{6D5F5307-B9A3-4224-A52C-70B5D7E58E7C}" presName="sibTransNodeCircle" presStyleLbl="alignNode1" presStyleIdx="2" presStyleCnt="4">
        <dgm:presLayoutVars>
          <dgm:chMax val="0"/>
          <dgm:bulletEnabled/>
        </dgm:presLayoutVars>
      </dgm:prSet>
      <dgm:spPr/>
    </dgm:pt>
    <dgm:pt modelId="{5704A3ED-FA26-4408-8C85-B51BD14774E8}" type="pres">
      <dgm:prSet presAssocID="{6D5F5307-B9A3-4224-A52C-70B5D7E58E7C}" presName="spacerBetweenCircleAndCallout" presStyleCnt="0">
        <dgm:presLayoutVars/>
      </dgm:prSet>
      <dgm:spPr/>
    </dgm:pt>
    <dgm:pt modelId="{C988C04E-40E3-4D68-BF18-66EFFEEF4EB2}" type="pres">
      <dgm:prSet presAssocID="{AA8D6E5D-2291-4551-826E-2E8CD77EBBCD}" presName="nodeText" presStyleLbl="alignAccFollowNode1" presStyleIdx="8" presStyleCnt="12">
        <dgm:presLayoutVars>
          <dgm:bulletEnabled val="1"/>
        </dgm:presLayoutVars>
      </dgm:prSet>
      <dgm:spPr/>
    </dgm:pt>
    <dgm:pt modelId="{B6BBB860-34CE-4234-8D3B-BDBD461D22B0}" type="pres">
      <dgm:prSet presAssocID="{6D5F5307-B9A3-4224-A52C-70B5D7E58E7C}" presName="sibTransComposite" presStyleCnt="0"/>
      <dgm:spPr/>
    </dgm:pt>
    <dgm:pt modelId="{95226D6D-DC9D-43A5-AC93-827EFF228E2A}" type="pres">
      <dgm:prSet presAssocID="{BA0D1191-41B5-4E4E-98CA-BB121638FA27}" presName="compositeNode" presStyleCnt="0"/>
      <dgm:spPr/>
    </dgm:pt>
    <dgm:pt modelId="{E45CD75C-64D3-49E1-90AB-5C892F1B60BB}" type="pres">
      <dgm:prSet presAssocID="{BA0D1191-41B5-4E4E-98CA-BB121638FA27}" presName="parTx" presStyleLbl="node1" presStyleIdx="0" presStyleCnt="0">
        <dgm:presLayoutVars>
          <dgm:chMax val="0"/>
          <dgm:chPref val="0"/>
          <dgm:bulletEnabled val="1"/>
        </dgm:presLayoutVars>
      </dgm:prSet>
      <dgm:spPr/>
    </dgm:pt>
    <dgm:pt modelId="{FEA17D8B-7307-4AC1-BA3A-35C631CF2D8B}" type="pres">
      <dgm:prSet presAssocID="{BA0D1191-41B5-4E4E-98CA-BB121638FA27}" presName="parSh" presStyleCnt="0"/>
      <dgm:spPr/>
    </dgm:pt>
    <dgm:pt modelId="{E6547311-AF0E-4FCF-BDD0-47989B866E24}" type="pres">
      <dgm:prSet presAssocID="{BA0D1191-41B5-4E4E-98CA-BB121638FA27}" presName="lineNode" presStyleLbl="alignAccFollowNode1" presStyleIdx="9" presStyleCnt="12"/>
      <dgm:spPr/>
    </dgm:pt>
    <dgm:pt modelId="{AE6DFE2B-B7F2-4F30-B659-B552E321FADD}" type="pres">
      <dgm:prSet presAssocID="{BA0D1191-41B5-4E4E-98CA-BB121638FA27}" presName="lineArrowNode" presStyleLbl="alignAccFollowNode1" presStyleIdx="10" presStyleCnt="12"/>
      <dgm:spPr/>
    </dgm:pt>
    <dgm:pt modelId="{5245C8DA-1E76-407A-B430-701BCCF29F00}" type="pres">
      <dgm:prSet presAssocID="{43A04663-B22C-4CA5-9BCF-3B42D70D691D}" presName="sibTransNodeCircle" presStyleLbl="alignNode1" presStyleIdx="3" presStyleCnt="4">
        <dgm:presLayoutVars>
          <dgm:chMax val="0"/>
          <dgm:bulletEnabled/>
        </dgm:presLayoutVars>
      </dgm:prSet>
      <dgm:spPr/>
    </dgm:pt>
    <dgm:pt modelId="{8D76F590-811B-447B-8CED-7534489F45EC}" type="pres">
      <dgm:prSet presAssocID="{43A04663-B22C-4CA5-9BCF-3B42D70D691D}" presName="spacerBetweenCircleAndCallout" presStyleCnt="0">
        <dgm:presLayoutVars/>
      </dgm:prSet>
      <dgm:spPr/>
    </dgm:pt>
    <dgm:pt modelId="{D997FB1E-CF8D-4F5C-9E93-059F85035C01}" type="pres">
      <dgm:prSet presAssocID="{BA0D1191-41B5-4E4E-98CA-BB121638FA27}" presName="nodeText" presStyleLbl="alignAccFollowNode1" presStyleIdx="11" presStyleCnt="12">
        <dgm:presLayoutVars>
          <dgm:bulletEnabled val="1"/>
        </dgm:presLayoutVars>
      </dgm:prSet>
      <dgm:spPr/>
    </dgm:pt>
  </dgm:ptLst>
  <dgm:cxnLst>
    <dgm:cxn modelId="{0474011A-2778-384F-8BC2-9399585F8F20}" type="presOf" srcId="{BA0D1191-41B5-4E4E-98CA-BB121638FA27}" destId="{D997FB1E-CF8D-4F5C-9E93-059F85035C01}" srcOrd="0" destOrd="0" presId="urn:microsoft.com/office/officeart/2016/7/layout/LinearArrowProcessNumbered#1"/>
    <dgm:cxn modelId="{55EAF420-E592-4A82-A62F-9D8CCEB249F3}" srcId="{98A846BE-51A9-4BA7-9258-ECFAE05E7F40}" destId="{AA8D6E5D-2291-4551-826E-2E8CD77EBBCD}" srcOrd="2" destOrd="0" parTransId="{8108D565-E010-4B90-8EC9-E6472FDB3D6F}" sibTransId="{6D5F5307-B9A3-4224-A52C-70B5D7E58E7C}"/>
    <dgm:cxn modelId="{38B52426-63E2-F14E-998A-6087B89DF72D}" type="presOf" srcId="{AA8D6E5D-2291-4551-826E-2E8CD77EBBCD}" destId="{C988C04E-40E3-4D68-BF18-66EFFEEF4EB2}" srcOrd="0" destOrd="0" presId="urn:microsoft.com/office/officeart/2016/7/layout/LinearArrowProcessNumbered#1"/>
    <dgm:cxn modelId="{73641D3E-6E78-584B-9CDB-F22CDCB3869D}" type="presOf" srcId="{D841507B-447A-43E4-A67A-78917CB1FB25}" destId="{2D736B05-B42D-46EA-852B-C2BFDDD5591E}" srcOrd="0" destOrd="0" presId="urn:microsoft.com/office/officeart/2016/7/layout/LinearArrowProcessNumbered#1"/>
    <dgm:cxn modelId="{8150EC3E-1D89-C04F-B970-8662425D8740}" type="presOf" srcId="{6D5F5307-B9A3-4224-A52C-70B5D7E58E7C}" destId="{2E0F8023-7BBB-4718-BC8F-AC65EE454DC6}" srcOrd="0" destOrd="0" presId="urn:microsoft.com/office/officeart/2016/7/layout/LinearArrowProcessNumbered#1"/>
    <dgm:cxn modelId="{11BC0A66-4F6B-4022-AC12-122A0951BEB5}" srcId="{98A846BE-51A9-4BA7-9258-ECFAE05E7F40}" destId="{BA0D1191-41B5-4E4E-98CA-BB121638FA27}" srcOrd="3" destOrd="0" parTransId="{BF60A160-E127-4E75-A05F-AE196FFF76E3}" sibTransId="{43A04663-B22C-4CA5-9BCF-3B42D70D691D}"/>
    <dgm:cxn modelId="{0AC2E275-95C9-495E-A18A-CFCEF45E0CE7}" type="presOf" srcId="{98A846BE-51A9-4BA7-9258-ECFAE05E7F40}" destId="{D9938462-A694-4D2B-BC8A-98DD7FFDFAAA}" srcOrd="0" destOrd="0" presId="urn:microsoft.com/office/officeart/2016/7/layout/LinearArrowProcessNumbered#1"/>
    <dgm:cxn modelId="{E355CF89-77E2-8941-B768-8355AB87A7B7}" type="presOf" srcId="{C43EE6FE-F0E2-8642-8AA7-7AA3C024819A}" destId="{F2FEC35D-AECC-EC45-BA41-B2EB41BEB2A9}" srcOrd="0" destOrd="0" presId="urn:microsoft.com/office/officeart/2016/7/layout/LinearArrowProcessNumbered#1"/>
    <dgm:cxn modelId="{1C25D3A9-C1A1-104E-8A5E-29459B05E9E7}" type="presOf" srcId="{8A56963F-9458-4CF1-BA11-F6B59F6693C3}" destId="{7D680E2B-37E7-47C5-9407-98DE51395E71}" srcOrd="0" destOrd="0" presId="urn:microsoft.com/office/officeart/2016/7/layout/LinearArrowProcessNumbered#1"/>
    <dgm:cxn modelId="{DF403EB1-07E9-F54F-B175-5FEF1D1388B9}" srcId="{98A846BE-51A9-4BA7-9258-ECFAE05E7F40}" destId="{C43EE6FE-F0E2-8642-8AA7-7AA3C024819A}" srcOrd="0" destOrd="0" parTransId="{6C4E08B5-F62F-874B-AA09-F8C93D3C3045}" sibTransId="{1C39FA20-A062-D547-B159-4D2F542D724E}"/>
    <dgm:cxn modelId="{89F99CCE-DD31-45EB-8368-0C474560C17C}" srcId="{98A846BE-51A9-4BA7-9258-ECFAE05E7F40}" destId="{D841507B-447A-43E4-A67A-78917CB1FB25}" srcOrd="1" destOrd="0" parTransId="{09ECAFD9-77B4-411E-A0C6-BD2718D2ED19}" sibTransId="{8A56963F-9458-4CF1-BA11-F6B59F6693C3}"/>
    <dgm:cxn modelId="{8A67A4D2-D524-1544-8124-C5CD42CF0BB3}" type="presOf" srcId="{43A04663-B22C-4CA5-9BCF-3B42D70D691D}" destId="{5245C8DA-1E76-407A-B430-701BCCF29F00}" srcOrd="0" destOrd="0" presId="urn:microsoft.com/office/officeart/2016/7/layout/LinearArrowProcessNumbered#1"/>
    <dgm:cxn modelId="{3B122AF6-EC08-5F44-96B3-F1B0747AE371}" type="presOf" srcId="{1C39FA20-A062-D547-B159-4D2F542D724E}" destId="{DE3B469A-BF23-ED49-B8F1-662027573028}" srcOrd="0" destOrd="0" presId="urn:microsoft.com/office/officeart/2016/7/layout/LinearArrowProcessNumbered#1"/>
    <dgm:cxn modelId="{EA32FF92-8DD8-F640-A18B-F50D9A0B7F2F}" type="presParOf" srcId="{D9938462-A694-4D2B-BC8A-98DD7FFDFAAA}" destId="{A7578785-2FE0-6B41-B01D-F178D22D2B8D}" srcOrd="0" destOrd="0" presId="urn:microsoft.com/office/officeart/2016/7/layout/LinearArrowProcessNumbered#1"/>
    <dgm:cxn modelId="{4E0D3F91-D0A7-0A47-B6D5-4BE73A4137C5}" type="presParOf" srcId="{A7578785-2FE0-6B41-B01D-F178D22D2B8D}" destId="{22BB015A-59FF-EE4A-9E92-4D96527FCFFA}" srcOrd="0" destOrd="0" presId="urn:microsoft.com/office/officeart/2016/7/layout/LinearArrowProcessNumbered#1"/>
    <dgm:cxn modelId="{A2B97867-729C-F047-B4FD-7E98AEDDA8B8}" type="presParOf" srcId="{A7578785-2FE0-6B41-B01D-F178D22D2B8D}" destId="{71F4F63F-7AB0-374F-80E9-9EB4FB582591}" srcOrd="1" destOrd="0" presId="urn:microsoft.com/office/officeart/2016/7/layout/LinearArrowProcessNumbered#1"/>
    <dgm:cxn modelId="{EE91F273-80EF-BA4E-BA8B-4F2F54A212E6}" type="presParOf" srcId="{71F4F63F-7AB0-374F-80E9-9EB4FB582591}" destId="{4E7BBEF1-FF57-B34A-96D0-11EFC8900AC2}" srcOrd="0" destOrd="0" presId="urn:microsoft.com/office/officeart/2016/7/layout/LinearArrowProcessNumbered#1"/>
    <dgm:cxn modelId="{2ED35611-28D3-1949-BBFF-3AC0E126EBE8}" type="presParOf" srcId="{71F4F63F-7AB0-374F-80E9-9EB4FB582591}" destId="{11BB9DD9-7F92-2948-B210-7B4CE5425E62}" srcOrd="1" destOrd="0" presId="urn:microsoft.com/office/officeart/2016/7/layout/LinearArrowProcessNumbered#1"/>
    <dgm:cxn modelId="{940D3E1B-4615-AD43-AB2F-E93DE65DA2B4}" type="presParOf" srcId="{71F4F63F-7AB0-374F-80E9-9EB4FB582591}" destId="{DE3B469A-BF23-ED49-B8F1-662027573028}" srcOrd="2" destOrd="0" presId="urn:microsoft.com/office/officeart/2016/7/layout/LinearArrowProcessNumbered#1"/>
    <dgm:cxn modelId="{28F64E05-AF92-914D-9E89-23BEEA419BE1}" type="presParOf" srcId="{71F4F63F-7AB0-374F-80E9-9EB4FB582591}" destId="{BFBD75A1-318D-0547-A6C9-608E08A94156}" srcOrd="3" destOrd="0" presId="urn:microsoft.com/office/officeart/2016/7/layout/LinearArrowProcessNumbered#1"/>
    <dgm:cxn modelId="{A9E79644-F008-004C-A16F-8485C68C1FD4}" type="presParOf" srcId="{A7578785-2FE0-6B41-B01D-F178D22D2B8D}" destId="{F2FEC35D-AECC-EC45-BA41-B2EB41BEB2A9}" srcOrd="2" destOrd="0" presId="urn:microsoft.com/office/officeart/2016/7/layout/LinearArrowProcessNumbered#1"/>
    <dgm:cxn modelId="{A3297C53-C196-4743-98A7-7EC28C6E989E}" type="presParOf" srcId="{D9938462-A694-4D2B-BC8A-98DD7FFDFAAA}" destId="{E3396E0D-F621-234E-B9ED-1467995DC7B7}" srcOrd="1" destOrd="0" presId="urn:microsoft.com/office/officeart/2016/7/layout/LinearArrowProcessNumbered#1"/>
    <dgm:cxn modelId="{688E93BC-5166-6142-B061-A097410E720A}" type="presParOf" srcId="{D9938462-A694-4D2B-BC8A-98DD7FFDFAAA}" destId="{94FFE4A3-717E-4FA2-B81F-868DE997CB51}" srcOrd="2" destOrd="0" presId="urn:microsoft.com/office/officeart/2016/7/layout/LinearArrowProcessNumbered#1"/>
    <dgm:cxn modelId="{383A0D04-A9A3-3A40-923C-42A8468F15E6}" type="presParOf" srcId="{94FFE4A3-717E-4FA2-B81F-868DE997CB51}" destId="{2FD2706E-63BB-4C73-BE4B-EA498188D5A7}" srcOrd="0" destOrd="0" presId="urn:microsoft.com/office/officeart/2016/7/layout/LinearArrowProcessNumbered#1"/>
    <dgm:cxn modelId="{4043706D-87F3-7548-A51B-91F7B2EFBD95}" type="presParOf" srcId="{94FFE4A3-717E-4FA2-B81F-868DE997CB51}" destId="{E04F5057-2705-42CE-BB13-967212824C65}" srcOrd="1" destOrd="0" presId="urn:microsoft.com/office/officeart/2016/7/layout/LinearArrowProcessNumbered#1"/>
    <dgm:cxn modelId="{D9C73E19-FD47-BF45-ACAB-435CD5531039}" type="presParOf" srcId="{E04F5057-2705-42CE-BB13-967212824C65}" destId="{F5142449-10A1-4278-B96C-C4ABAB189E46}" srcOrd="0" destOrd="0" presId="urn:microsoft.com/office/officeart/2016/7/layout/LinearArrowProcessNumbered#1"/>
    <dgm:cxn modelId="{C28957D5-AA55-E34F-AC02-087AD5BF7BBE}" type="presParOf" srcId="{E04F5057-2705-42CE-BB13-967212824C65}" destId="{CB784251-3D1A-453A-AC20-F2E87A36EEF3}" srcOrd="1" destOrd="0" presId="urn:microsoft.com/office/officeart/2016/7/layout/LinearArrowProcessNumbered#1"/>
    <dgm:cxn modelId="{A5C090AC-DFAA-7F41-A612-A0AC592974DD}" type="presParOf" srcId="{E04F5057-2705-42CE-BB13-967212824C65}" destId="{7D680E2B-37E7-47C5-9407-98DE51395E71}" srcOrd="2" destOrd="0" presId="urn:microsoft.com/office/officeart/2016/7/layout/LinearArrowProcessNumbered#1"/>
    <dgm:cxn modelId="{195BB468-E0AA-9C40-BFE6-1941C48C43B8}" type="presParOf" srcId="{E04F5057-2705-42CE-BB13-967212824C65}" destId="{46F5A849-A405-4ECF-B3E1-1F0C28282973}" srcOrd="3" destOrd="0" presId="urn:microsoft.com/office/officeart/2016/7/layout/LinearArrowProcessNumbered#1"/>
    <dgm:cxn modelId="{9CE4BBC9-E509-9948-A57E-14AF09B4A8BF}" type="presParOf" srcId="{94FFE4A3-717E-4FA2-B81F-868DE997CB51}" destId="{2D736B05-B42D-46EA-852B-C2BFDDD5591E}" srcOrd="2" destOrd="0" presId="urn:microsoft.com/office/officeart/2016/7/layout/LinearArrowProcessNumbered#1"/>
    <dgm:cxn modelId="{6AC91184-7A3A-C647-A555-6869F908CEC0}" type="presParOf" srcId="{D9938462-A694-4D2B-BC8A-98DD7FFDFAAA}" destId="{EC099AD6-5E45-4621-B76A-90EC2958EE47}" srcOrd="3" destOrd="0" presId="urn:microsoft.com/office/officeart/2016/7/layout/LinearArrowProcessNumbered#1"/>
    <dgm:cxn modelId="{C3459D09-CBB4-9747-82B2-503F056A2CCE}" type="presParOf" srcId="{D9938462-A694-4D2B-BC8A-98DD7FFDFAAA}" destId="{96C906A6-4FF4-454D-9D77-308711C77F14}" srcOrd="4" destOrd="0" presId="urn:microsoft.com/office/officeart/2016/7/layout/LinearArrowProcessNumbered#1"/>
    <dgm:cxn modelId="{D189542D-6E50-9746-AC09-6B8DAFF0C9B4}" type="presParOf" srcId="{96C906A6-4FF4-454D-9D77-308711C77F14}" destId="{B9B0B242-87C5-42E1-A677-9D146A6D3C47}" srcOrd="0" destOrd="0" presId="urn:microsoft.com/office/officeart/2016/7/layout/LinearArrowProcessNumbered#1"/>
    <dgm:cxn modelId="{5BA47C2E-8EAC-D540-9E5E-A0AE24663446}" type="presParOf" srcId="{96C906A6-4FF4-454D-9D77-308711C77F14}" destId="{7543640C-A0F3-4583-A402-6BC392A285F8}" srcOrd="1" destOrd="0" presId="urn:microsoft.com/office/officeart/2016/7/layout/LinearArrowProcessNumbered#1"/>
    <dgm:cxn modelId="{338B4B10-7315-D241-AFAE-3A75C59EEC9B}" type="presParOf" srcId="{7543640C-A0F3-4583-A402-6BC392A285F8}" destId="{69403660-B91F-4F31-9188-E4F56CDF83C4}" srcOrd="0" destOrd="0" presId="urn:microsoft.com/office/officeart/2016/7/layout/LinearArrowProcessNumbered#1"/>
    <dgm:cxn modelId="{100112F3-33A1-314F-AD97-7C6783DFE310}" type="presParOf" srcId="{7543640C-A0F3-4583-A402-6BC392A285F8}" destId="{443C13A9-1FDD-4FC4-A337-CF907FF0D233}" srcOrd="1" destOrd="0" presId="urn:microsoft.com/office/officeart/2016/7/layout/LinearArrowProcessNumbered#1"/>
    <dgm:cxn modelId="{BC84C508-F0DE-9642-84B5-7BC37F529AF2}" type="presParOf" srcId="{7543640C-A0F3-4583-A402-6BC392A285F8}" destId="{2E0F8023-7BBB-4718-BC8F-AC65EE454DC6}" srcOrd="2" destOrd="0" presId="urn:microsoft.com/office/officeart/2016/7/layout/LinearArrowProcessNumbered#1"/>
    <dgm:cxn modelId="{C5505A1D-EA74-7A4E-8B7F-F45DAD05AC36}" type="presParOf" srcId="{7543640C-A0F3-4583-A402-6BC392A285F8}" destId="{5704A3ED-FA26-4408-8C85-B51BD14774E8}" srcOrd="3" destOrd="0" presId="urn:microsoft.com/office/officeart/2016/7/layout/LinearArrowProcessNumbered#1"/>
    <dgm:cxn modelId="{AA2F5125-A319-2B46-9683-C6A4E384B0D3}" type="presParOf" srcId="{96C906A6-4FF4-454D-9D77-308711C77F14}" destId="{C988C04E-40E3-4D68-BF18-66EFFEEF4EB2}" srcOrd="2" destOrd="0" presId="urn:microsoft.com/office/officeart/2016/7/layout/LinearArrowProcessNumbered#1"/>
    <dgm:cxn modelId="{9BD5BECF-231D-434A-A217-DFECF94B51E0}" type="presParOf" srcId="{D9938462-A694-4D2B-BC8A-98DD7FFDFAAA}" destId="{B6BBB860-34CE-4234-8D3B-BDBD461D22B0}" srcOrd="5" destOrd="0" presId="urn:microsoft.com/office/officeart/2016/7/layout/LinearArrowProcessNumbered#1"/>
    <dgm:cxn modelId="{D9293559-6DA5-554D-ACF2-C1D3F2A33159}" type="presParOf" srcId="{D9938462-A694-4D2B-BC8A-98DD7FFDFAAA}" destId="{95226D6D-DC9D-43A5-AC93-827EFF228E2A}" srcOrd="6" destOrd="0" presId="urn:microsoft.com/office/officeart/2016/7/layout/LinearArrowProcessNumbered#1"/>
    <dgm:cxn modelId="{6ABDB68F-E6F0-B64F-A373-FE05D7E2FF31}" type="presParOf" srcId="{95226D6D-DC9D-43A5-AC93-827EFF228E2A}" destId="{E45CD75C-64D3-49E1-90AB-5C892F1B60BB}" srcOrd="0" destOrd="0" presId="urn:microsoft.com/office/officeart/2016/7/layout/LinearArrowProcessNumbered#1"/>
    <dgm:cxn modelId="{12D4E1FC-4F30-3D41-9AA6-D20E1419909F}" type="presParOf" srcId="{95226D6D-DC9D-43A5-AC93-827EFF228E2A}" destId="{FEA17D8B-7307-4AC1-BA3A-35C631CF2D8B}" srcOrd="1" destOrd="0" presId="urn:microsoft.com/office/officeart/2016/7/layout/LinearArrowProcessNumbered#1"/>
    <dgm:cxn modelId="{5A9AACFF-6153-5E45-8B29-4D4D72A96F7F}" type="presParOf" srcId="{FEA17D8B-7307-4AC1-BA3A-35C631CF2D8B}" destId="{E6547311-AF0E-4FCF-BDD0-47989B866E24}" srcOrd="0" destOrd="0" presId="urn:microsoft.com/office/officeart/2016/7/layout/LinearArrowProcessNumbered#1"/>
    <dgm:cxn modelId="{A7B24641-FA01-7742-B377-DBA1056E989D}" type="presParOf" srcId="{FEA17D8B-7307-4AC1-BA3A-35C631CF2D8B}" destId="{AE6DFE2B-B7F2-4F30-B659-B552E321FADD}" srcOrd="1" destOrd="0" presId="urn:microsoft.com/office/officeart/2016/7/layout/LinearArrowProcessNumbered#1"/>
    <dgm:cxn modelId="{C4912567-ABAA-5B48-865E-59BCA3573365}" type="presParOf" srcId="{FEA17D8B-7307-4AC1-BA3A-35C631CF2D8B}" destId="{5245C8DA-1E76-407A-B430-701BCCF29F00}" srcOrd="2" destOrd="0" presId="urn:microsoft.com/office/officeart/2016/7/layout/LinearArrowProcessNumbered#1"/>
    <dgm:cxn modelId="{5A190462-ADD9-CE41-8BFC-1E06BC915E4B}" type="presParOf" srcId="{FEA17D8B-7307-4AC1-BA3A-35C631CF2D8B}" destId="{8D76F590-811B-447B-8CED-7534489F45EC}" srcOrd="3" destOrd="0" presId="urn:microsoft.com/office/officeart/2016/7/layout/LinearArrowProcessNumbered#1"/>
    <dgm:cxn modelId="{CB3120AE-D5F0-2647-920F-83F50B19048D}" type="presParOf" srcId="{95226D6D-DC9D-43A5-AC93-827EFF228E2A}" destId="{D997FB1E-CF8D-4F5C-9E93-059F85035C01}" srcOrd="2" destOrd="0" presId="urn:microsoft.com/office/officeart/2016/7/layout/LinearArrowProcessNumbered#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142449-10A1-4278-B96C-C4ABAB189E46}">
      <dsp:nvSpPr>
        <dsp:cNvPr id="0" name=""/>
        <dsp:cNvSpPr/>
      </dsp:nvSpPr>
      <dsp:spPr>
        <a:xfrm>
          <a:off x="1314449" y="569415"/>
          <a:ext cx="1051560" cy="7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B784251-3D1A-453A-AC20-F2E87A36EEF3}">
      <dsp:nvSpPr>
        <dsp:cNvPr id="0" name=""/>
        <dsp:cNvSpPr/>
      </dsp:nvSpPr>
      <dsp:spPr>
        <a:xfrm>
          <a:off x="2429103" y="481120"/>
          <a:ext cx="120929" cy="227136"/>
        </a:xfrm>
        <a:prstGeom prst="chevron">
          <a:avLst>
            <a:gd name="adj" fmla="val 9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D680E2B-37E7-47C5-9407-98DE51395E71}">
      <dsp:nvSpPr>
        <dsp:cNvPr id="0" name=""/>
        <dsp:cNvSpPr/>
      </dsp:nvSpPr>
      <dsp:spPr>
        <a:xfrm>
          <a:off x="634868" y="21315"/>
          <a:ext cx="1096272" cy="1096272"/>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2541" tIns="42541" rIns="42541" bIns="42541" numCol="1" spcCol="1270" rtlCol="0" anchor="ctr" anchorCtr="0">
          <a:noAutofit/>
        </a:bodyPr>
        <a:lstStyle/>
        <a:p>
          <a:pPr marL="0" lvl="0" indent="0" algn="ctr" defTabSz="2133600" rtl="0">
            <a:lnSpc>
              <a:spcPct val="90000"/>
            </a:lnSpc>
            <a:spcBef>
              <a:spcPct val="0"/>
            </a:spcBef>
            <a:spcAft>
              <a:spcPct val="35000"/>
            </a:spcAft>
            <a:buNone/>
          </a:pPr>
          <a:r>
            <a:rPr lang="fr-FR" sz="4800" kern="1200" noProof="0"/>
            <a:t>1</a:t>
          </a:r>
          <a:endParaRPr lang="fr-FR" sz="4800" kern="1200" noProof="0" dirty="0"/>
        </a:p>
      </dsp:txBody>
      <dsp:txXfrm>
        <a:off x="795413" y="181860"/>
        <a:ext cx="775182" cy="775182"/>
      </dsp:txXfrm>
    </dsp:sp>
    <dsp:sp modelId="{2D736B05-B42D-46EA-852B-C2BFDDD5591E}">
      <dsp:nvSpPr>
        <dsp:cNvPr id="0" name=""/>
        <dsp:cNvSpPr/>
      </dsp:nvSpPr>
      <dsp:spPr>
        <a:xfrm>
          <a:off x="0" y="1283187"/>
          <a:ext cx="2366010" cy="2572171"/>
        </a:xfrm>
        <a:prstGeom prst="upArrowCallout">
          <a:avLst>
            <a:gd name="adj1" fmla="val 50000"/>
            <a:gd name="adj2" fmla="val 20000"/>
            <a:gd name="adj3" fmla="val 20000"/>
            <a:gd name="adj4" fmla="val 10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86633" tIns="165100" rIns="186633" bIns="165100" numCol="1" spcCol="1270" rtlCol="0" anchor="t" anchorCtr="0">
          <a:noAutofit/>
        </a:bodyPr>
        <a:lstStyle/>
        <a:p>
          <a:pPr marL="0" lvl="0" indent="0" algn="ctr" defTabSz="1244600" rtl="0">
            <a:lnSpc>
              <a:spcPct val="100000"/>
            </a:lnSpc>
            <a:spcBef>
              <a:spcPct val="0"/>
            </a:spcBef>
            <a:spcAft>
              <a:spcPct val="35000"/>
            </a:spcAft>
            <a:buNone/>
          </a:pPr>
          <a:br>
            <a:rPr lang="fr-FR" sz="2800" kern="1200">
              <a:latin typeface="Calibri" panose="020F0502020204030204" pitchFamily="34" charset="0"/>
              <a:cs typeface="Calibri" panose="020F0502020204030204" pitchFamily="34" charset="0"/>
            </a:rPr>
          </a:br>
          <a:r>
            <a:rPr lang="fr-FR" sz="2800" kern="1200">
              <a:latin typeface="Calibri" panose="020F0502020204030204" pitchFamily="34" charset="0"/>
              <a:cs typeface="Calibri" panose="020F0502020204030204" pitchFamily="34" charset="0"/>
            </a:rPr>
            <a:t>Conversion </a:t>
          </a:r>
          <a:r>
            <a:rPr lang="fr-FR" sz="2800" kern="1200" dirty="0">
              <a:latin typeface="Calibri" panose="020F0502020204030204" pitchFamily="34" charset="0"/>
              <a:cs typeface="Calibri" panose="020F0502020204030204" pitchFamily="34" charset="0"/>
            </a:rPr>
            <a:t>CSV</a:t>
          </a:r>
          <a:endParaRPr lang="fr-FR" sz="2800" kern="1200" noProof="0" dirty="0"/>
        </a:p>
      </dsp:txBody>
      <dsp:txXfrm>
        <a:off x="0" y="1756389"/>
        <a:ext cx="2366010" cy="2098969"/>
      </dsp:txXfrm>
    </dsp:sp>
    <dsp:sp modelId="{69403660-B91F-4F31-9188-E4F56CDF83C4}">
      <dsp:nvSpPr>
        <dsp:cNvPr id="0" name=""/>
        <dsp:cNvSpPr/>
      </dsp:nvSpPr>
      <dsp:spPr>
        <a:xfrm>
          <a:off x="2628899" y="569415"/>
          <a:ext cx="2366010" cy="7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43C13A9-1FDD-4FC4-A337-CF907FF0D233}">
      <dsp:nvSpPr>
        <dsp:cNvPr id="0" name=""/>
        <dsp:cNvSpPr/>
      </dsp:nvSpPr>
      <dsp:spPr>
        <a:xfrm>
          <a:off x="5058003" y="481120"/>
          <a:ext cx="120929" cy="227136"/>
        </a:xfrm>
        <a:prstGeom prst="chevron">
          <a:avLst>
            <a:gd name="adj" fmla="val 9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E0F8023-7BBB-4718-BC8F-AC65EE454DC6}">
      <dsp:nvSpPr>
        <dsp:cNvPr id="0" name=""/>
        <dsp:cNvSpPr/>
      </dsp:nvSpPr>
      <dsp:spPr>
        <a:xfrm>
          <a:off x="3263768" y="21315"/>
          <a:ext cx="1096272" cy="1096272"/>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2541" tIns="42541" rIns="42541" bIns="42541" numCol="1" spcCol="1270" rtlCol="0" anchor="ctr" anchorCtr="0">
          <a:noAutofit/>
        </a:bodyPr>
        <a:lstStyle/>
        <a:p>
          <a:pPr marL="0" lvl="0" indent="0" algn="ctr" defTabSz="2133600" rtl="0">
            <a:lnSpc>
              <a:spcPct val="90000"/>
            </a:lnSpc>
            <a:spcBef>
              <a:spcPct val="0"/>
            </a:spcBef>
            <a:spcAft>
              <a:spcPct val="35000"/>
            </a:spcAft>
            <a:buNone/>
          </a:pPr>
          <a:r>
            <a:rPr lang="fr-FR" sz="4800" kern="1200" noProof="0"/>
            <a:t>2</a:t>
          </a:r>
          <a:endParaRPr lang="fr-FR" sz="4800" kern="1200" noProof="0" dirty="0"/>
        </a:p>
      </dsp:txBody>
      <dsp:txXfrm>
        <a:off x="3424313" y="181860"/>
        <a:ext cx="775182" cy="775182"/>
      </dsp:txXfrm>
    </dsp:sp>
    <dsp:sp modelId="{C988C04E-40E3-4D68-BF18-66EFFEEF4EB2}">
      <dsp:nvSpPr>
        <dsp:cNvPr id="0" name=""/>
        <dsp:cNvSpPr/>
      </dsp:nvSpPr>
      <dsp:spPr>
        <a:xfrm>
          <a:off x="2628899" y="1283187"/>
          <a:ext cx="2366010" cy="2572171"/>
        </a:xfrm>
        <a:prstGeom prst="upArrowCallout">
          <a:avLst>
            <a:gd name="adj1" fmla="val 50000"/>
            <a:gd name="adj2" fmla="val 20000"/>
            <a:gd name="adj3" fmla="val 20000"/>
            <a:gd name="adj4" fmla="val 10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86633" tIns="165100" rIns="186633" bIns="165100" numCol="1" spcCol="1270" rtlCol="0" anchor="t" anchorCtr="0">
          <a:noAutofit/>
        </a:bodyPr>
        <a:lstStyle/>
        <a:p>
          <a:pPr marL="0" lvl="0" indent="0" algn="ctr" defTabSz="1066800" rtl="0">
            <a:lnSpc>
              <a:spcPct val="100000"/>
            </a:lnSpc>
            <a:spcBef>
              <a:spcPct val="0"/>
            </a:spcBef>
            <a:spcAft>
              <a:spcPct val="35000"/>
            </a:spcAft>
            <a:buNone/>
          </a:pPr>
          <a:r>
            <a:rPr lang="fr-FR" sz="2400" kern="1200" dirty="0">
              <a:latin typeface="Calibri" panose="020F0502020204030204" pitchFamily="34" charset="0"/>
              <a:cs typeface="Calibri" panose="020F0502020204030204" pitchFamily="34" charset="0"/>
            </a:rPr>
            <a:t>Nettoyage </a:t>
          </a:r>
          <a:br>
            <a:rPr lang="fr-FR" sz="2400" kern="1200" dirty="0">
              <a:latin typeface="Calibri" panose="020F0502020204030204" pitchFamily="34" charset="0"/>
              <a:cs typeface="Calibri" panose="020F0502020204030204" pitchFamily="34" charset="0"/>
            </a:rPr>
          </a:br>
          <a:br>
            <a:rPr lang="fr-FR" sz="1500" kern="1200" dirty="0">
              <a:latin typeface="Calibri" panose="020F0502020204030204" pitchFamily="34" charset="0"/>
              <a:cs typeface="Calibri" panose="020F0502020204030204" pitchFamily="34" charset="0"/>
            </a:rPr>
          </a:br>
          <a:r>
            <a:rPr lang="fr-FR" sz="1500" kern="1200" dirty="0">
              <a:latin typeface="Calibri" panose="020F0502020204030204" pitchFamily="34" charset="0"/>
              <a:cs typeface="Calibri" panose="020F0502020204030204" pitchFamily="34" charset="0"/>
            </a:rPr>
            <a:t>Minuscule</a:t>
          </a:r>
          <a:br>
            <a:rPr lang="fr-FR" sz="1500" kern="1200" dirty="0">
              <a:latin typeface="Calibri" panose="020F0502020204030204" pitchFamily="34" charset="0"/>
              <a:cs typeface="Calibri" panose="020F0502020204030204" pitchFamily="34" charset="0"/>
            </a:rPr>
          </a:br>
          <a:r>
            <a:rPr lang="fr-FR" sz="1500" kern="1200" dirty="0">
              <a:latin typeface="Calibri" panose="020F0502020204030204" pitchFamily="34" charset="0"/>
              <a:cs typeface="Calibri" panose="020F0502020204030204" pitchFamily="34" charset="0"/>
            </a:rPr>
            <a:t>Contraction</a:t>
          </a:r>
          <a:br>
            <a:rPr lang="fr-FR" sz="1500" kern="1200" dirty="0">
              <a:latin typeface="Calibri" panose="020F0502020204030204" pitchFamily="34" charset="0"/>
              <a:cs typeface="Calibri" panose="020F0502020204030204" pitchFamily="34" charset="0"/>
            </a:rPr>
          </a:br>
          <a:r>
            <a:rPr lang="fr-FR" sz="1500" kern="1200" dirty="0">
              <a:latin typeface="Calibri" panose="020F0502020204030204" pitchFamily="34" charset="0"/>
              <a:cs typeface="Calibri" panose="020F0502020204030204" pitchFamily="34" charset="0"/>
            </a:rPr>
            <a:t>Espace</a:t>
          </a:r>
          <a:br>
            <a:rPr lang="fr-FR" sz="1500" kern="1200" dirty="0">
              <a:latin typeface="Calibri" panose="020F0502020204030204" pitchFamily="34" charset="0"/>
              <a:cs typeface="Calibri" panose="020F0502020204030204" pitchFamily="34" charset="0"/>
            </a:rPr>
          </a:br>
          <a:r>
            <a:rPr lang="fr-FR" sz="1500" kern="1200" dirty="0">
              <a:latin typeface="Calibri" panose="020F0502020204030204" pitchFamily="34" charset="0"/>
              <a:cs typeface="Calibri" panose="020F0502020204030204" pitchFamily="34" charset="0"/>
            </a:rPr>
            <a:t>Ponctuation</a:t>
          </a:r>
          <a:br>
            <a:rPr lang="fr-FR" sz="1500" kern="1200" dirty="0">
              <a:latin typeface="Calibri" panose="020F0502020204030204" pitchFamily="34" charset="0"/>
              <a:cs typeface="Calibri" panose="020F0502020204030204" pitchFamily="34" charset="0"/>
            </a:rPr>
          </a:br>
          <a:r>
            <a:rPr lang="fr-FR" sz="1500" kern="1200" dirty="0">
              <a:latin typeface="Calibri" panose="020F0502020204030204" pitchFamily="34" charset="0"/>
              <a:cs typeface="Calibri" panose="020F0502020204030204" pitchFamily="34" charset="0"/>
            </a:rPr>
            <a:t>Chiffres</a:t>
          </a:r>
          <a:endParaRPr lang="fr-FR" sz="1500" kern="1200" noProof="0" dirty="0"/>
        </a:p>
      </dsp:txBody>
      <dsp:txXfrm>
        <a:off x="2628899" y="1756389"/>
        <a:ext cx="2366010" cy="2098969"/>
      </dsp:txXfrm>
    </dsp:sp>
    <dsp:sp modelId="{E6547311-AF0E-4FCF-BDD0-47989B866E24}">
      <dsp:nvSpPr>
        <dsp:cNvPr id="0" name=""/>
        <dsp:cNvSpPr/>
      </dsp:nvSpPr>
      <dsp:spPr>
        <a:xfrm>
          <a:off x="5257800" y="569415"/>
          <a:ext cx="2366010" cy="7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E6DFE2B-B7F2-4F30-B659-B552E321FADD}">
      <dsp:nvSpPr>
        <dsp:cNvPr id="0" name=""/>
        <dsp:cNvSpPr/>
      </dsp:nvSpPr>
      <dsp:spPr>
        <a:xfrm>
          <a:off x="7686903" y="481120"/>
          <a:ext cx="120929" cy="227136"/>
        </a:xfrm>
        <a:prstGeom prst="chevron">
          <a:avLst>
            <a:gd name="adj" fmla="val 9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245C8DA-1E76-407A-B430-701BCCF29F00}">
      <dsp:nvSpPr>
        <dsp:cNvPr id="0" name=""/>
        <dsp:cNvSpPr/>
      </dsp:nvSpPr>
      <dsp:spPr>
        <a:xfrm>
          <a:off x="5892668" y="21315"/>
          <a:ext cx="1096272" cy="1096272"/>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2541" tIns="42541" rIns="42541" bIns="42541" numCol="1" spcCol="1270" rtlCol="0" anchor="ctr" anchorCtr="0">
          <a:noAutofit/>
        </a:bodyPr>
        <a:lstStyle/>
        <a:p>
          <a:pPr marL="0" lvl="0" indent="0" algn="ctr" defTabSz="2133600" rtl="0">
            <a:lnSpc>
              <a:spcPct val="90000"/>
            </a:lnSpc>
            <a:spcBef>
              <a:spcPct val="0"/>
            </a:spcBef>
            <a:spcAft>
              <a:spcPct val="35000"/>
            </a:spcAft>
            <a:buNone/>
          </a:pPr>
          <a:r>
            <a:rPr lang="fr-FR" sz="4800" kern="1200" noProof="0"/>
            <a:t>3</a:t>
          </a:r>
          <a:endParaRPr lang="fr-FR" sz="4800" kern="1200" noProof="0" dirty="0"/>
        </a:p>
      </dsp:txBody>
      <dsp:txXfrm>
        <a:off x="6053213" y="181860"/>
        <a:ext cx="775182" cy="775182"/>
      </dsp:txXfrm>
    </dsp:sp>
    <dsp:sp modelId="{D997FB1E-CF8D-4F5C-9E93-059F85035C01}">
      <dsp:nvSpPr>
        <dsp:cNvPr id="0" name=""/>
        <dsp:cNvSpPr/>
      </dsp:nvSpPr>
      <dsp:spPr>
        <a:xfrm>
          <a:off x="5257800" y="1283187"/>
          <a:ext cx="2366010" cy="2572171"/>
        </a:xfrm>
        <a:prstGeom prst="upArrowCallout">
          <a:avLst>
            <a:gd name="adj1" fmla="val 50000"/>
            <a:gd name="adj2" fmla="val 20000"/>
            <a:gd name="adj3" fmla="val 20000"/>
            <a:gd name="adj4" fmla="val 10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86633" tIns="165100" rIns="186633" bIns="165100" numCol="1" spcCol="1270" rtlCol="0" anchor="t" anchorCtr="0">
          <a:noAutofit/>
        </a:bodyPr>
        <a:lstStyle/>
        <a:p>
          <a:pPr marL="0" lvl="0" indent="0" algn="ctr" defTabSz="1066800" rtl="0">
            <a:lnSpc>
              <a:spcPct val="100000"/>
            </a:lnSpc>
            <a:spcBef>
              <a:spcPct val="0"/>
            </a:spcBef>
            <a:spcAft>
              <a:spcPct val="35000"/>
            </a:spcAft>
            <a:buNone/>
          </a:pPr>
          <a:br>
            <a:rPr lang="fr-FR" sz="2400" kern="1200" dirty="0">
              <a:latin typeface="Calibri" panose="020F0502020204030204" pitchFamily="34" charset="0"/>
              <a:cs typeface="Calibri" panose="020F0502020204030204" pitchFamily="34" charset="0"/>
            </a:rPr>
          </a:br>
          <a:r>
            <a:rPr lang="fr-FR" sz="2400" kern="1200" dirty="0" err="1">
              <a:latin typeface="Calibri" panose="020F0502020204030204" pitchFamily="34" charset="0"/>
              <a:cs typeface="Calibri" panose="020F0502020204030204" pitchFamily="34" charset="0"/>
            </a:rPr>
            <a:t>Tokenization</a:t>
          </a:r>
          <a:endParaRPr lang="fr-FR" sz="2400" kern="1200" noProof="0" dirty="0"/>
        </a:p>
      </dsp:txBody>
      <dsp:txXfrm>
        <a:off x="5257800" y="1756389"/>
        <a:ext cx="2366010" cy="2098969"/>
      </dsp:txXfrm>
    </dsp:sp>
    <dsp:sp modelId="{B301E9C0-66A8-4889-AB14-A827A90B7730}">
      <dsp:nvSpPr>
        <dsp:cNvPr id="0" name=""/>
        <dsp:cNvSpPr/>
      </dsp:nvSpPr>
      <dsp:spPr>
        <a:xfrm>
          <a:off x="7886700" y="569415"/>
          <a:ext cx="1183005" cy="7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DD1CCE4-82A5-468F-8BC5-15D0185DBB4E}">
      <dsp:nvSpPr>
        <dsp:cNvPr id="0" name=""/>
        <dsp:cNvSpPr/>
      </dsp:nvSpPr>
      <dsp:spPr>
        <a:xfrm>
          <a:off x="8521568" y="21315"/>
          <a:ext cx="1096272" cy="1096272"/>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2541" tIns="42541" rIns="42541" bIns="42541" numCol="1" spcCol="1270" rtlCol="0" anchor="ctr" anchorCtr="0">
          <a:noAutofit/>
        </a:bodyPr>
        <a:lstStyle/>
        <a:p>
          <a:pPr marL="0" lvl="0" indent="0" algn="ctr" defTabSz="2133600" rtl="0">
            <a:lnSpc>
              <a:spcPct val="90000"/>
            </a:lnSpc>
            <a:spcBef>
              <a:spcPct val="0"/>
            </a:spcBef>
            <a:spcAft>
              <a:spcPct val="35000"/>
            </a:spcAft>
            <a:buNone/>
          </a:pPr>
          <a:r>
            <a:rPr lang="fr-FR" sz="4800" kern="1200" noProof="0"/>
            <a:t>4</a:t>
          </a:r>
          <a:endParaRPr lang="fr-FR" sz="4800" kern="1200" noProof="0" dirty="0"/>
        </a:p>
      </dsp:txBody>
      <dsp:txXfrm>
        <a:off x="8682113" y="181860"/>
        <a:ext cx="775182" cy="775182"/>
      </dsp:txXfrm>
    </dsp:sp>
    <dsp:sp modelId="{12E9BEA5-B7F5-4B40-9B17-6A733AF73901}">
      <dsp:nvSpPr>
        <dsp:cNvPr id="0" name=""/>
        <dsp:cNvSpPr/>
      </dsp:nvSpPr>
      <dsp:spPr>
        <a:xfrm>
          <a:off x="7886700" y="1283187"/>
          <a:ext cx="2366010" cy="2572171"/>
        </a:xfrm>
        <a:prstGeom prst="upArrowCallout">
          <a:avLst>
            <a:gd name="adj1" fmla="val 50000"/>
            <a:gd name="adj2" fmla="val 20000"/>
            <a:gd name="adj3" fmla="val 20000"/>
            <a:gd name="adj4" fmla="val 10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86633" tIns="165100" rIns="186633" bIns="165100" numCol="1" spcCol="1270" rtlCol="0" anchor="t" anchorCtr="0">
          <a:noAutofit/>
        </a:bodyPr>
        <a:lstStyle/>
        <a:p>
          <a:pPr marL="0" lvl="0" indent="0" algn="ctr" defTabSz="1066800" rtl="0">
            <a:lnSpc>
              <a:spcPct val="100000"/>
            </a:lnSpc>
            <a:spcBef>
              <a:spcPct val="0"/>
            </a:spcBef>
            <a:spcAft>
              <a:spcPct val="35000"/>
            </a:spcAft>
            <a:buNone/>
          </a:pPr>
          <a:r>
            <a:rPr lang="fr-FR" sz="2400" kern="1200" dirty="0" err="1">
              <a:latin typeface="Calibri" panose="020F0502020204030204" pitchFamily="34" charset="0"/>
              <a:cs typeface="Calibri" panose="020F0502020204030204" pitchFamily="34" charset="0"/>
            </a:rPr>
            <a:t>Lemmatization</a:t>
          </a:r>
          <a:br>
            <a:rPr lang="fr-FR" sz="2400" kern="1200" dirty="0">
              <a:latin typeface="Calibri" panose="020F0502020204030204" pitchFamily="34" charset="0"/>
              <a:cs typeface="Calibri" panose="020F0502020204030204" pitchFamily="34" charset="0"/>
            </a:rPr>
          </a:br>
          <a:br>
            <a:rPr lang="fr-FR" sz="2400" kern="1200" dirty="0">
              <a:latin typeface="Calibri" panose="020F0502020204030204" pitchFamily="34" charset="0"/>
              <a:cs typeface="Calibri" panose="020F0502020204030204" pitchFamily="34" charset="0"/>
            </a:rPr>
          </a:br>
          <a:r>
            <a:rPr lang="fr-FR" sz="1500" b="0" i="0" kern="1200" dirty="0" err="1"/>
            <a:t>dogs</a:t>
          </a:r>
          <a:r>
            <a:rPr lang="fr-FR" sz="1500" b="0" i="0" kern="1200" dirty="0"/>
            <a:t> -&gt; dog</a:t>
          </a:r>
          <a:br>
            <a:rPr lang="fr-FR" sz="1500" b="0" i="0" kern="1200" dirty="0"/>
          </a:br>
          <a:r>
            <a:rPr lang="fr-FR" sz="1500" b="0" i="0" kern="1200" dirty="0" err="1"/>
            <a:t>churches</a:t>
          </a:r>
          <a:r>
            <a:rPr lang="fr-FR" sz="1500" b="0" i="0" kern="1200" dirty="0"/>
            <a:t> -&gt; </a:t>
          </a:r>
          <a:r>
            <a:rPr lang="fr-FR" sz="1500" b="0" i="0" kern="1200" dirty="0" err="1"/>
            <a:t>church</a:t>
          </a:r>
          <a:br>
            <a:rPr lang="fr-FR" sz="1500" b="0" i="0" kern="1200" dirty="0"/>
          </a:br>
          <a:r>
            <a:rPr lang="fr-FR" sz="1500" b="0" i="0" kern="1200" dirty="0"/>
            <a:t>Verbes conjugués</a:t>
          </a:r>
          <a:endParaRPr lang="fr-FR" sz="1500" kern="1200" noProof="0" dirty="0"/>
        </a:p>
      </dsp:txBody>
      <dsp:txXfrm>
        <a:off x="7886700" y="1756389"/>
        <a:ext cx="2366010" cy="209896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142449-10A1-4278-B96C-C4ABAB189E46}">
      <dsp:nvSpPr>
        <dsp:cNvPr id="0" name=""/>
        <dsp:cNvSpPr/>
      </dsp:nvSpPr>
      <dsp:spPr>
        <a:xfrm>
          <a:off x="1759442" y="841431"/>
          <a:ext cx="1399342" cy="71"/>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B784251-3D1A-453A-AC20-F2E87A36EEF3}">
      <dsp:nvSpPr>
        <dsp:cNvPr id="0" name=""/>
        <dsp:cNvSpPr/>
      </dsp:nvSpPr>
      <dsp:spPr>
        <a:xfrm>
          <a:off x="3242746" y="723807"/>
          <a:ext cx="160924" cy="302330"/>
        </a:xfrm>
        <a:prstGeom prst="chevron">
          <a:avLst>
            <a:gd name="adj" fmla="val 9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D680E2B-37E7-47C5-9407-98DE51395E71}">
      <dsp:nvSpPr>
        <dsp:cNvPr id="0" name=""/>
        <dsp:cNvSpPr/>
      </dsp:nvSpPr>
      <dsp:spPr>
        <a:xfrm>
          <a:off x="828141" y="85083"/>
          <a:ext cx="1512767" cy="1512767"/>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8704" tIns="58704" rIns="58704" bIns="58704" numCol="1" spcCol="1270" rtlCol="0" anchor="ctr" anchorCtr="0">
          <a:noAutofit/>
        </a:bodyPr>
        <a:lstStyle/>
        <a:p>
          <a:pPr marL="0" lvl="0" indent="0" algn="ctr" defTabSz="2667000" rtl="0">
            <a:lnSpc>
              <a:spcPct val="90000"/>
            </a:lnSpc>
            <a:spcBef>
              <a:spcPct val="0"/>
            </a:spcBef>
            <a:spcAft>
              <a:spcPct val="35000"/>
            </a:spcAft>
            <a:buNone/>
          </a:pPr>
          <a:r>
            <a:rPr lang="fr-FR" sz="6000" kern="1200" noProof="0"/>
            <a:t>1</a:t>
          </a:r>
          <a:endParaRPr lang="fr-FR" sz="6000" kern="1200" noProof="0" dirty="0"/>
        </a:p>
      </dsp:txBody>
      <dsp:txXfrm>
        <a:off x="1049681" y="306623"/>
        <a:ext cx="1069687" cy="1069687"/>
      </dsp:txXfrm>
    </dsp:sp>
    <dsp:sp modelId="{2D736B05-B42D-46EA-852B-C2BFDDD5591E}">
      <dsp:nvSpPr>
        <dsp:cNvPr id="0" name=""/>
        <dsp:cNvSpPr/>
      </dsp:nvSpPr>
      <dsp:spPr>
        <a:xfrm>
          <a:off x="10264" y="1764632"/>
          <a:ext cx="3148521" cy="2027025"/>
        </a:xfrm>
        <a:prstGeom prst="upArrowCallout">
          <a:avLst>
            <a:gd name="adj1" fmla="val 50000"/>
            <a:gd name="adj2" fmla="val 20000"/>
            <a:gd name="adj3" fmla="val 20000"/>
            <a:gd name="adj4" fmla="val 10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8359" tIns="165100" rIns="248359" bIns="165100" numCol="1" spcCol="1270" rtlCol="0" anchor="t" anchorCtr="0">
          <a:noAutofit/>
        </a:bodyPr>
        <a:lstStyle/>
        <a:p>
          <a:pPr marL="0" lvl="0" indent="0" algn="ctr" defTabSz="1244600" rtl="0">
            <a:lnSpc>
              <a:spcPct val="100000"/>
            </a:lnSpc>
            <a:spcBef>
              <a:spcPct val="0"/>
            </a:spcBef>
            <a:spcAft>
              <a:spcPct val="35000"/>
            </a:spcAft>
            <a:buNone/>
          </a:pPr>
          <a:br>
            <a:rPr lang="fr-FR" sz="2800" kern="1200" dirty="0">
              <a:latin typeface="Calibri" panose="020F0502020204030204" pitchFamily="34" charset="0"/>
              <a:cs typeface="Calibri" panose="020F0502020204030204" pitchFamily="34" charset="0"/>
            </a:rPr>
          </a:br>
          <a:r>
            <a:rPr lang="fr-FR" sz="2800" kern="1200" dirty="0">
              <a:latin typeface="Calibri" panose="020F0502020204030204" pitchFamily="34" charset="0"/>
              <a:cs typeface="Calibri" panose="020F0502020204030204" pitchFamily="34" charset="0"/>
            </a:rPr>
            <a:t>Synonyme </a:t>
          </a:r>
          <a:endParaRPr lang="fr-FR" sz="2800" kern="1200" noProof="0" dirty="0">
            <a:latin typeface="Calibri" panose="020F0502020204030204" pitchFamily="34" charset="0"/>
            <a:cs typeface="Calibri" panose="020F0502020204030204" pitchFamily="34" charset="0"/>
          </a:endParaRPr>
        </a:p>
      </dsp:txBody>
      <dsp:txXfrm>
        <a:off x="10264" y="2170037"/>
        <a:ext cx="3148521" cy="1621620"/>
      </dsp:txXfrm>
    </dsp:sp>
    <dsp:sp modelId="{69403660-B91F-4F31-9188-E4F56CDF83C4}">
      <dsp:nvSpPr>
        <dsp:cNvPr id="0" name=""/>
        <dsp:cNvSpPr/>
      </dsp:nvSpPr>
      <dsp:spPr>
        <a:xfrm>
          <a:off x="3508621" y="841989"/>
          <a:ext cx="3148521" cy="7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43C13A9-1FDD-4FC4-A337-CF907FF0D233}">
      <dsp:nvSpPr>
        <dsp:cNvPr id="0" name=""/>
        <dsp:cNvSpPr/>
      </dsp:nvSpPr>
      <dsp:spPr>
        <a:xfrm>
          <a:off x="6741103" y="724278"/>
          <a:ext cx="160924" cy="302776"/>
        </a:xfrm>
        <a:prstGeom prst="chevron">
          <a:avLst>
            <a:gd name="adj" fmla="val 9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E0F8023-7BBB-4718-BC8F-AC65EE454DC6}">
      <dsp:nvSpPr>
        <dsp:cNvPr id="0" name=""/>
        <dsp:cNvSpPr/>
      </dsp:nvSpPr>
      <dsp:spPr>
        <a:xfrm>
          <a:off x="4325941" y="85084"/>
          <a:ext cx="1513881" cy="1513881"/>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8747" tIns="58747" rIns="58747" bIns="58747" numCol="1" spcCol="1270" rtlCol="0" anchor="ctr" anchorCtr="0">
          <a:noAutofit/>
        </a:bodyPr>
        <a:lstStyle/>
        <a:p>
          <a:pPr marL="0" lvl="0" indent="0" algn="ctr" defTabSz="2667000" rtl="0">
            <a:lnSpc>
              <a:spcPct val="90000"/>
            </a:lnSpc>
            <a:spcBef>
              <a:spcPct val="0"/>
            </a:spcBef>
            <a:spcAft>
              <a:spcPct val="35000"/>
            </a:spcAft>
            <a:buNone/>
          </a:pPr>
          <a:r>
            <a:rPr lang="fr-FR" sz="6000" kern="1200" noProof="0"/>
            <a:t>2</a:t>
          </a:r>
          <a:endParaRPr lang="fr-FR" sz="6000" kern="1200" noProof="0" dirty="0"/>
        </a:p>
      </dsp:txBody>
      <dsp:txXfrm>
        <a:off x="4547644" y="306787"/>
        <a:ext cx="1070475" cy="1070475"/>
      </dsp:txXfrm>
    </dsp:sp>
    <dsp:sp modelId="{C988C04E-40E3-4D68-BF18-66EFFEEF4EB2}">
      <dsp:nvSpPr>
        <dsp:cNvPr id="0" name=""/>
        <dsp:cNvSpPr/>
      </dsp:nvSpPr>
      <dsp:spPr>
        <a:xfrm>
          <a:off x="3508621" y="1765870"/>
          <a:ext cx="3148521" cy="2027025"/>
        </a:xfrm>
        <a:prstGeom prst="upArrowCallout">
          <a:avLst>
            <a:gd name="adj1" fmla="val 50000"/>
            <a:gd name="adj2" fmla="val 20000"/>
            <a:gd name="adj3" fmla="val 20000"/>
            <a:gd name="adj4" fmla="val 10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8359" tIns="165100" rIns="248359" bIns="165100" numCol="1" spcCol="1270" rtlCol="0" anchor="t" anchorCtr="0">
          <a:noAutofit/>
        </a:bodyPr>
        <a:lstStyle/>
        <a:p>
          <a:pPr marL="0" lvl="0" indent="0" algn="ctr" defTabSz="1066800" rtl="0">
            <a:lnSpc>
              <a:spcPct val="100000"/>
            </a:lnSpc>
            <a:spcBef>
              <a:spcPct val="0"/>
            </a:spcBef>
            <a:spcAft>
              <a:spcPct val="35000"/>
            </a:spcAft>
            <a:buNone/>
          </a:pPr>
          <a:br>
            <a:rPr lang="fr-FR" sz="2400" kern="1200" dirty="0">
              <a:latin typeface="Calibri" panose="020F0502020204030204" pitchFamily="34" charset="0"/>
              <a:cs typeface="Calibri" panose="020F0502020204030204" pitchFamily="34" charset="0"/>
            </a:rPr>
          </a:br>
          <a:r>
            <a:rPr lang="fr-FR" sz="2400" kern="1200" dirty="0">
              <a:latin typeface="Calibri" panose="020F0502020204030204" pitchFamily="34" charset="0"/>
              <a:cs typeface="Calibri" panose="020F0502020204030204" pitchFamily="34" charset="0"/>
            </a:rPr>
            <a:t>Mots les plus fréquents</a:t>
          </a:r>
        </a:p>
        <a:p>
          <a:pPr marL="0" lvl="0" indent="0" algn="ctr" defTabSz="1066800" rtl="0">
            <a:lnSpc>
              <a:spcPct val="100000"/>
            </a:lnSpc>
            <a:spcBef>
              <a:spcPct val="0"/>
            </a:spcBef>
            <a:spcAft>
              <a:spcPct val="35000"/>
            </a:spcAft>
            <a:buNone/>
          </a:pPr>
          <a:r>
            <a:rPr lang="fr-FR" sz="2400" kern="1200" dirty="0">
              <a:latin typeface="Calibri" panose="020F0502020204030204" pitchFamily="34" charset="0"/>
              <a:cs typeface="Calibri" panose="020F0502020204030204" pitchFamily="34" charset="0"/>
            </a:rPr>
            <a:t> </a:t>
          </a:r>
          <a:endParaRPr lang="fr-FR" sz="1500" kern="1200" noProof="0" dirty="0">
            <a:latin typeface="Calibri" panose="020F0502020204030204" pitchFamily="34" charset="0"/>
            <a:cs typeface="Calibri" panose="020F0502020204030204" pitchFamily="34" charset="0"/>
          </a:endParaRPr>
        </a:p>
      </dsp:txBody>
      <dsp:txXfrm>
        <a:off x="3508621" y="2171275"/>
        <a:ext cx="3148521" cy="1621620"/>
      </dsp:txXfrm>
    </dsp:sp>
    <dsp:sp modelId="{E6547311-AF0E-4FCF-BDD0-47989B866E24}">
      <dsp:nvSpPr>
        <dsp:cNvPr id="0" name=""/>
        <dsp:cNvSpPr/>
      </dsp:nvSpPr>
      <dsp:spPr>
        <a:xfrm>
          <a:off x="7006978" y="841989"/>
          <a:ext cx="1574260" cy="7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245C8DA-1E76-407A-B430-701BCCF29F00}">
      <dsp:nvSpPr>
        <dsp:cNvPr id="0" name=""/>
        <dsp:cNvSpPr/>
      </dsp:nvSpPr>
      <dsp:spPr>
        <a:xfrm>
          <a:off x="7823551" y="84337"/>
          <a:ext cx="1515374" cy="1515374"/>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8805" tIns="58805" rIns="58805" bIns="58805" numCol="1" spcCol="1270" rtlCol="0" anchor="ctr" anchorCtr="0">
          <a:noAutofit/>
        </a:bodyPr>
        <a:lstStyle/>
        <a:p>
          <a:pPr marL="0" lvl="0" indent="0" algn="ctr" defTabSz="2667000" rtl="0">
            <a:lnSpc>
              <a:spcPct val="90000"/>
            </a:lnSpc>
            <a:spcBef>
              <a:spcPct val="0"/>
            </a:spcBef>
            <a:spcAft>
              <a:spcPct val="35000"/>
            </a:spcAft>
            <a:buNone/>
          </a:pPr>
          <a:r>
            <a:rPr lang="fr-FR" sz="6000" kern="1200" noProof="0"/>
            <a:t>3</a:t>
          </a:r>
          <a:endParaRPr lang="fr-FR" sz="6000" kern="1200" noProof="0" dirty="0"/>
        </a:p>
      </dsp:txBody>
      <dsp:txXfrm>
        <a:off x="8045472" y="306258"/>
        <a:ext cx="1071532" cy="1071532"/>
      </dsp:txXfrm>
    </dsp:sp>
    <dsp:sp modelId="{D997FB1E-CF8D-4F5C-9E93-059F85035C01}">
      <dsp:nvSpPr>
        <dsp:cNvPr id="0" name=""/>
        <dsp:cNvSpPr/>
      </dsp:nvSpPr>
      <dsp:spPr>
        <a:xfrm>
          <a:off x="7006978" y="1765870"/>
          <a:ext cx="3148521" cy="2027025"/>
        </a:xfrm>
        <a:prstGeom prst="upArrowCallout">
          <a:avLst>
            <a:gd name="adj1" fmla="val 50000"/>
            <a:gd name="adj2" fmla="val 20000"/>
            <a:gd name="adj3" fmla="val 20000"/>
            <a:gd name="adj4" fmla="val 10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8359" tIns="165100" rIns="248359" bIns="165100" numCol="1" spcCol="1270" rtlCol="0" anchor="t" anchorCtr="0">
          <a:noAutofit/>
        </a:bodyPr>
        <a:lstStyle/>
        <a:p>
          <a:pPr marL="0" lvl="0" indent="0" algn="ctr" defTabSz="1066800" rtl="0">
            <a:lnSpc>
              <a:spcPct val="100000"/>
            </a:lnSpc>
            <a:spcBef>
              <a:spcPct val="0"/>
            </a:spcBef>
            <a:spcAft>
              <a:spcPct val="35000"/>
            </a:spcAft>
            <a:buNone/>
          </a:pPr>
          <a:br>
            <a:rPr lang="fr-FR" sz="2400" kern="1200" dirty="0">
              <a:latin typeface="Calibri" panose="020F0502020204030204" pitchFamily="34" charset="0"/>
              <a:cs typeface="Calibri" panose="020F0502020204030204" pitchFamily="34" charset="0"/>
            </a:rPr>
          </a:br>
          <a:r>
            <a:rPr lang="fr-FR" sz="2400" kern="1200" dirty="0">
              <a:latin typeface="Calibri" panose="020F0502020204030204" pitchFamily="34" charset="0"/>
              <a:cs typeface="Calibri" panose="020F0502020204030204" pitchFamily="34" charset="0"/>
            </a:rPr>
            <a:t>Traitement</a:t>
          </a:r>
          <a:endParaRPr lang="fr-FR" sz="2400" kern="1200" noProof="0" dirty="0"/>
        </a:p>
      </dsp:txBody>
      <dsp:txXfrm>
        <a:off x="7006978" y="2171275"/>
        <a:ext cx="3148521" cy="162162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7BBEF1-FF57-B34A-96D0-11EFC8900AC2}">
      <dsp:nvSpPr>
        <dsp:cNvPr id="0" name=""/>
        <dsp:cNvSpPr/>
      </dsp:nvSpPr>
      <dsp:spPr>
        <a:xfrm>
          <a:off x="1314449" y="688445"/>
          <a:ext cx="1051560" cy="71"/>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1BB9DD9-7F92-2948-B210-7B4CE5425E62}">
      <dsp:nvSpPr>
        <dsp:cNvPr id="0" name=""/>
        <dsp:cNvSpPr/>
      </dsp:nvSpPr>
      <dsp:spPr>
        <a:xfrm>
          <a:off x="2429103" y="600147"/>
          <a:ext cx="120929" cy="227084"/>
        </a:xfrm>
        <a:prstGeom prst="chevron">
          <a:avLst>
            <a:gd name="adj" fmla="val 9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E3B469A-BF23-ED49-B8F1-662027573028}">
      <dsp:nvSpPr>
        <dsp:cNvPr id="0" name=""/>
        <dsp:cNvSpPr/>
      </dsp:nvSpPr>
      <dsp:spPr>
        <a:xfrm>
          <a:off x="634866" y="140343"/>
          <a:ext cx="1096277" cy="1096277"/>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2542" tIns="42542" rIns="42542" bIns="42542" numCol="1" spcCol="1270" anchor="ctr" anchorCtr="0">
          <a:noAutofit/>
        </a:bodyPr>
        <a:lstStyle/>
        <a:p>
          <a:pPr marL="0" lvl="0" indent="0" algn="ctr" defTabSz="2133600">
            <a:lnSpc>
              <a:spcPct val="90000"/>
            </a:lnSpc>
            <a:spcBef>
              <a:spcPct val="0"/>
            </a:spcBef>
            <a:spcAft>
              <a:spcPct val="35000"/>
            </a:spcAft>
            <a:buNone/>
          </a:pPr>
          <a:r>
            <a:rPr lang="fr-FR" sz="4800" kern="1200"/>
            <a:t>1</a:t>
          </a:r>
        </a:p>
      </dsp:txBody>
      <dsp:txXfrm>
        <a:off x="795412" y="300889"/>
        <a:ext cx="775185" cy="775185"/>
      </dsp:txXfrm>
    </dsp:sp>
    <dsp:sp modelId="{F2FEC35D-AECC-EC45-BA41-B2EB41BEB2A9}">
      <dsp:nvSpPr>
        <dsp:cNvPr id="0" name=""/>
        <dsp:cNvSpPr/>
      </dsp:nvSpPr>
      <dsp:spPr>
        <a:xfrm>
          <a:off x="0" y="1402217"/>
          <a:ext cx="2366010" cy="2334149"/>
        </a:xfrm>
        <a:prstGeom prst="upArrowCallout">
          <a:avLst>
            <a:gd name="adj1" fmla="val 50000"/>
            <a:gd name="adj2" fmla="val 20000"/>
            <a:gd name="adj3" fmla="val 20000"/>
            <a:gd name="adj4" fmla="val 10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86633" tIns="165100" rIns="186633" bIns="165100" numCol="1" spcCol="1270" anchor="t" anchorCtr="0">
          <a:noAutofit/>
        </a:bodyPr>
        <a:lstStyle/>
        <a:p>
          <a:pPr marL="0" lvl="0" indent="0" algn="ctr" defTabSz="1244600">
            <a:lnSpc>
              <a:spcPct val="90000"/>
            </a:lnSpc>
            <a:spcBef>
              <a:spcPct val="0"/>
            </a:spcBef>
            <a:spcAft>
              <a:spcPct val="35000"/>
            </a:spcAft>
            <a:buNone/>
          </a:pPr>
          <a:br>
            <a:rPr lang="fr-FR" sz="2800" kern="1200" dirty="0">
              <a:latin typeface="Calibri" panose="020F0502020204030204" pitchFamily="34" charset="0"/>
              <a:cs typeface="Calibri" panose="020F0502020204030204" pitchFamily="34" charset="0"/>
            </a:rPr>
          </a:br>
          <a:r>
            <a:rPr lang="fr-FR" sz="2800" kern="1200" dirty="0">
              <a:latin typeface="Calibri" panose="020F0502020204030204" pitchFamily="34" charset="0"/>
              <a:cs typeface="Calibri" panose="020F0502020204030204" pitchFamily="34" charset="0"/>
            </a:rPr>
            <a:t>Entrainement</a:t>
          </a:r>
          <a:br>
            <a:rPr lang="fr-FR" sz="2800" kern="1200" dirty="0">
              <a:latin typeface="Calibri" panose="020F0502020204030204" pitchFamily="34" charset="0"/>
              <a:cs typeface="Calibri" panose="020F0502020204030204" pitchFamily="34" charset="0"/>
            </a:rPr>
          </a:br>
          <a:br>
            <a:rPr lang="fr-FR" sz="2800" kern="1200">
              <a:latin typeface="Calibri" panose="020F0502020204030204" pitchFamily="34" charset="0"/>
              <a:cs typeface="Calibri" panose="020F0502020204030204" pitchFamily="34" charset="0"/>
            </a:rPr>
          </a:br>
          <a:r>
            <a:rPr lang="fr-FR" sz="2400" kern="1200">
              <a:latin typeface="Calibri" panose="020F0502020204030204" pitchFamily="34" charset="0"/>
              <a:cs typeface="Calibri" panose="020F0502020204030204" pitchFamily="34" charset="0"/>
            </a:rPr>
            <a:t>Modèle</a:t>
          </a:r>
          <a:endParaRPr lang="fr-FR" sz="2400" kern="1200" dirty="0">
            <a:latin typeface="Calibri" panose="020F0502020204030204" pitchFamily="34" charset="0"/>
            <a:cs typeface="Calibri" panose="020F0502020204030204" pitchFamily="34" charset="0"/>
          </a:endParaRPr>
        </a:p>
      </dsp:txBody>
      <dsp:txXfrm>
        <a:off x="0" y="1869047"/>
        <a:ext cx="2366010" cy="1867319"/>
      </dsp:txXfrm>
    </dsp:sp>
    <dsp:sp modelId="{F5142449-10A1-4278-B96C-C4ABAB189E46}">
      <dsp:nvSpPr>
        <dsp:cNvPr id="0" name=""/>
        <dsp:cNvSpPr/>
      </dsp:nvSpPr>
      <dsp:spPr>
        <a:xfrm>
          <a:off x="2628899" y="688409"/>
          <a:ext cx="2366010" cy="71"/>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B784251-3D1A-453A-AC20-F2E87A36EEF3}">
      <dsp:nvSpPr>
        <dsp:cNvPr id="0" name=""/>
        <dsp:cNvSpPr/>
      </dsp:nvSpPr>
      <dsp:spPr>
        <a:xfrm>
          <a:off x="5058003" y="600114"/>
          <a:ext cx="120929" cy="227130"/>
        </a:xfrm>
        <a:prstGeom prst="chevron">
          <a:avLst>
            <a:gd name="adj" fmla="val 9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D680E2B-37E7-47C5-9407-98DE51395E71}">
      <dsp:nvSpPr>
        <dsp:cNvPr id="0" name=""/>
        <dsp:cNvSpPr/>
      </dsp:nvSpPr>
      <dsp:spPr>
        <a:xfrm>
          <a:off x="3263766" y="140307"/>
          <a:ext cx="1096277" cy="1096277"/>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2542" tIns="42542" rIns="42542" bIns="42542" numCol="1" spcCol="1270" rtlCol="0" anchor="ctr" anchorCtr="0">
          <a:noAutofit/>
        </a:bodyPr>
        <a:lstStyle/>
        <a:p>
          <a:pPr marL="0" lvl="0" indent="0" algn="ctr" defTabSz="2133600" rtl="0">
            <a:lnSpc>
              <a:spcPct val="90000"/>
            </a:lnSpc>
            <a:spcBef>
              <a:spcPct val="0"/>
            </a:spcBef>
            <a:spcAft>
              <a:spcPct val="35000"/>
            </a:spcAft>
            <a:buNone/>
          </a:pPr>
          <a:r>
            <a:rPr lang="fr-FR" sz="4800" kern="1200" noProof="0"/>
            <a:t>2</a:t>
          </a:r>
          <a:endParaRPr lang="fr-FR" sz="4800" kern="1200" noProof="0" dirty="0"/>
        </a:p>
      </dsp:txBody>
      <dsp:txXfrm>
        <a:off x="3424312" y="300853"/>
        <a:ext cx="775185" cy="775185"/>
      </dsp:txXfrm>
    </dsp:sp>
    <dsp:sp modelId="{2D736B05-B42D-46EA-852B-C2BFDDD5591E}">
      <dsp:nvSpPr>
        <dsp:cNvPr id="0" name=""/>
        <dsp:cNvSpPr/>
      </dsp:nvSpPr>
      <dsp:spPr>
        <a:xfrm>
          <a:off x="2628899" y="1402179"/>
          <a:ext cx="2366010" cy="2334149"/>
        </a:xfrm>
        <a:prstGeom prst="upArrowCallout">
          <a:avLst>
            <a:gd name="adj1" fmla="val 50000"/>
            <a:gd name="adj2" fmla="val 20000"/>
            <a:gd name="adj3" fmla="val 20000"/>
            <a:gd name="adj4" fmla="val 10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86633" tIns="165100" rIns="186633" bIns="165100" numCol="1" spcCol="1270" rtlCol="0" anchor="t" anchorCtr="0">
          <a:noAutofit/>
        </a:bodyPr>
        <a:lstStyle/>
        <a:p>
          <a:pPr marL="0" lvl="0" indent="0" algn="ctr" defTabSz="1244600" rtl="0">
            <a:lnSpc>
              <a:spcPct val="100000"/>
            </a:lnSpc>
            <a:spcBef>
              <a:spcPct val="0"/>
            </a:spcBef>
            <a:spcAft>
              <a:spcPct val="35000"/>
            </a:spcAft>
            <a:buNone/>
          </a:pPr>
          <a:r>
            <a:rPr lang="fr-FR" sz="2800" kern="1200" dirty="0">
              <a:latin typeface="Calibri" panose="020F0502020204030204" pitchFamily="34" charset="0"/>
              <a:cs typeface="Calibri" panose="020F0502020204030204" pitchFamily="34" charset="0"/>
            </a:rPr>
            <a:t>Sauvegarde</a:t>
          </a:r>
          <a:br>
            <a:rPr lang="fr-FR" sz="2800" kern="1200" dirty="0">
              <a:latin typeface="Calibri" panose="020F0502020204030204" pitchFamily="34" charset="0"/>
              <a:cs typeface="Calibri" panose="020F0502020204030204" pitchFamily="34" charset="0"/>
            </a:rPr>
          </a:br>
          <a:br>
            <a:rPr lang="fr-FR" sz="2800" kern="1200" dirty="0">
              <a:latin typeface="Calibri" panose="020F0502020204030204" pitchFamily="34" charset="0"/>
              <a:cs typeface="Calibri" panose="020F0502020204030204" pitchFamily="34" charset="0"/>
            </a:rPr>
          </a:br>
          <a:r>
            <a:rPr lang="fr-FR" sz="2000" kern="1200" dirty="0">
              <a:latin typeface="Calibri" panose="020F0502020204030204" pitchFamily="34" charset="0"/>
              <a:cs typeface="Calibri" panose="020F0502020204030204" pitchFamily="34" charset="0"/>
            </a:rPr>
            <a:t>Fichier binaire</a:t>
          </a:r>
          <a:br>
            <a:rPr lang="fr-FR" sz="2000" kern="1200" dirty="0">
              <a:latin typeface="Calibri" panose="020F0502020204030204" pitchFamily="34" charset="0"/>
              <a:cs typeface="Calibri" panose="020F0502020204030204" pitchFamily="34" charset="0"/>
            </a:rPr>
          </a:br>
          <a:r>
            <a:rPr lang="fr-FR" sz="2000" kern="1200" dirty="0">
              <a:latin typeface="Calibri" panose="020F0502020204030204" pitchFamily="34" charset="0"/>
              <a:cs typeface="Calibri" panose="020F0502020204030204" pitchFamily="34" charset="0"/>
            </a:rPr>
            <a:t>Modèle entrainé</a:t>
          </a:r>
          <a:endParaRPr lang="fr-FR" sz="2000" kern="1200" noProof="0" dirty="0">
            <a:latin typeface="Calibri" panose="020F0502020204030204" pitchFamily="34" charset="0"/>
            <a:cs typeface="Calibri" panose="020F0502020204030204" pitchFamily="34" charset="0"/>
          </a:endParaRPr>
        </a:p>
      </dsp:txBody>
      <dsp:txXfrm>
        <a:off x="2628899" y="1869009"/>
        <a:ext cx="2366010" cy="1867319"/>
      </dsp:txXfrm>
    </dsp:sp>
    <dsp:sp modelId="{69403660-B91F-4F31-9188-E4F56CDF83C4}">
      <dsp:nvSpPr>
        <dsp:cNvPr id="0" name=""/>
        <dsp:cNvSpPr/>
      </dsp:nvSpPr>
      <dsp:spPr>
        <a:xfrm>
          <a:off x="5257800" y="688426"/>
          <a:ext cx="2366010" cy="7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43C13A9-1FDD-4FC4-A337-CF907FF0D233}">
      <dsp:nvSpPr>
        <dsp:cNvPr id="0" name=""/>
        <dsp:cNvSpPr/>
      </dsp:nvSpPr>
      <dsp:spPr>
        <a:xfrm>
          <a:off x="7686903" y="600128"/>
          <a:ext cx="120929" cy="227143"/>
        </a:xfrm>
        <a:prstGeom prst="chevron">
          <a:avLst>
            <a:gd name="adj" fmla="val 9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E0F8023-7BBB-4718-BC8F-AC65EE454DC6}">
      <dsp:nvSpPr>
        <dsp:cNvPr id="0" name=""/>
        <dsp:cNvSpPr/>
      </dsp:nvSpPr>
      <dsp:spPr>
        <a:xfrm>
          <a:off x="5892666" y="140323"/>
          <a:ext cx="1096277" cy="1096277"/>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2542" tIns="42542" rIns="42542" bIns="42542" numCol="1" spcCol="1270" rtlCol="0" anchor="ctr" anchorCtr="0">
          <a:noAutofit/>
        </a:bodyPr>
        <a:lstStyle/>
        <a:p>
          <a:pPr marL="0" lvl="0" indent="0" algn="ctr" defTabSz="2133600" rtl="0">
            <a:lnSpc>
              <a:spcPct val="90000"/>
            </a:lnSpc>
            <a:spcBef>
              <a:spcPct val="0"/>
            </a:spcBef>
            <a:spcAft>
              <a:spcPct val="35000"/>
            </a:spcAft>
            <a:buNone/>
          </a:pPr>
          <a:r>
            <a:rPr lang="fr-FR" sz="4800" kern="1200" noProof="0"/>
            <a:t>3</a:t>
          </a:r>
          <a:endParaRPr lang="fr-FR" sz="4800" kern="1200" noProof="0" dirty="0"/>
        </a:p>
      </dsp:txBody>
      <dsp:txXfrm>
        <a:off x="6053212" y="300869"/>
        <a:ext cx="775185" cy="775185"/>
      </dsp:txXfrm>
    </dsp:sp>
    <dsp:sp modelId="{C988C04E-40E3-4D68-BF18-66EFFEEF4EB2}">
      <dsp:nvSpPr>
        <dsp:cNvPr id="0" name=""/>
        <dsp:cNvSpPr/>
      </dsp:nvSpPr>
      <dsp:spPr>
        <a:xfrm>
          <a:off x="5257800" y="1402217"/>
          <a:ext cx="2366010" cy="2334149"/>
        </a:xfrm>
        <a:prstGeom prst="upArrowCallout">
          <a:avLst>
            <a:gd name="adj1" fmla="val 50000"/>
            <a:gd name="adj2" fmla="val 20000"/>
            <a:gd name="adj3" fmla="val 20000"/>
            <a:gd name="adj4" fmla="val 10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86633" tIns="165100" rIns="186633" bIns="165100" numCol="1" spcCol="1270" rtlCol="0" anchor="t" anchorCtr="0">
          <a:noAutofit/>
        </a:bodyPr>
        <a:lstStyle/>
        <a:p>
          <a:pPr marL="0" lvl="0" indent="0" algn="ctr" defTabSz="1066800" rtl="0">
            <a:lnSpc>
              <a:spcPct val="100000"/>
            </a:lnSpc>
            <a:spcBef>
              <a:spcPct val="0"/>
            </a:spcBef>
            <a:spcAft>
              <a:spcPct val="35000"/>
            </a:spcAft>
            <a:buNone/>
          </a:pPr>
          <a:br>
            <a:rPr lang="fr-FR" sz="2400" kern="1200" dirty="0">
              <a:latin typeface="Calibri" panose="020F0502020204030204" pitchFamily="34" charset="0"/>
              <a:cs typeface="Calibri" panose="020F0502020204030204" pitchFamily="34" charset="0"/>
            </a:rPr>
          </a:br>
          <a:r>
            <a:rPr lang="fr-FR" sz="2400" kern="1200" dirty="0">
              <a:latin typeface="Calibri" panose="020F0502020204030204" pitchFamily="34" charset="0"/>
              <a:cs typeface="Calibri" panose="020F0502020204030204" pitchFamily="34" charset="0"/>
            </a:rPr>
            <a:t>Chargement</a:t>
          </a:r>
        </a:p>
        <a:p>
          <a:pPr marL="0" lvl="0" indent="0" algn="ctr" defTabSz="1066800" rtl="0">
            <a:lnSpc>
              <a:spcPct val="100000"/>
            </a:lnSpc>
            <a:spcBef>
              <a:spcPct val="0"/>
            </a:spcBef>
            <a:spcAft>
              <a:spcPct val="35000"/>
            </a:spcAft>
            <a:buNone/>
          </a:pPr>
          <a:r>
            <a:rPr lang="fr-FR" sz="2400" kern="1200" dirty="0">
              <a:latin typeface="Calibri" panose="020F0502020204030204" pitchFamily="34" charset="0"/>
              <a:cs typeface="Calibri" panose="020F0502020204030204" pitchFamily="34" charset="0"/>
            </a:rPr>
            <a:t> </a:t>
          </a:r>
          <a:endParaRPr lang="fr-FR" sz="1500" kern="1200" noProof="0" dirty="0">
            <a:latin typeface="Calibri" panose="020F0502020204030204" pitchFamily="34" charset="0"/>
            <a:cs typeface="Calibri" panose="020F0502020204030204" pitchFamily="34" charset="0"/>
          </a:endParaRPr>
        </a:p>
      </dsp:txBody>
      <dsp:txXfrm>
        <a:off x="5257800" y="1869047"/>
        <a:ext cx="2366010" cy="1867319"/>
      </dsp:txXfrm>
    </dsp:sp>
    <dsp:sp modelId="{E6547311-AF0E-4FCF-BDD0-47989B866E24}">
      <dsp:nvSpPr>
        <dsp:cNvPr id="0" name=""/>
        <dsp:cNvSpPr/>
      </dsp:nvSpPr>
      <dsp:spPr>
        <a:xfrm>
          <a:off x="7886700" y="688426"/>
          <a:ext cx="1183005" cy="7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245C8DA-1E76-407A-B430-701BCCF29F00}">
      <dsp:nvSpPr>
        <dsp:cNvPr id="0" name=""/>
        <dsp:cNvSpPr/>
      </dsp:nvSpPr>
      <dsp:spPr>
        <a:xfrm>
          <a:off x="8521566" y="140323"/>
          <a:ext cx="1096277" cy="1096277"/>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2542" tIns="42542" rIns="42542" bIns="42542" numCol="1" spcCol="1270" rtlCol="0" anchor="ctr" anchorCtr="0">
          <a:noAutofit/>
        </a:bodyPr>
        <a:lstStyle/>
        <a:p>
          <a:pPr marL="0" lvl="0" indent="0" algn="ctr" defTabSz="2133600" rtl="0">
            <a:lnSpc>
              <a:spcPct val="90000"/>
            </a:lnSpc>
            <a:spcBef>
              <a:spcPct val="0"/>
            </a:spcBef>
            <a:spcAft>
              <a:spcPct val="35000"/>
            </a:spcAft>
            <a:buNone/>
          </a:pPr>
          <a:r>
            <a:rPr lang="fr-FR" sz="4800" kern="1200" noProof="0"/>
            <a:t>4</a:t>
          </a:r>
          <a:endParaRPr lang="fr-FR" sz="4800" kern="1200" noProof="0" dirty="0"/>
        </a:p>
      </dsp:txBody>
      <dsp:txXfrm>
        <a:off x="8682112" y="300869"/>
        <a:ext cx="775185" cy="775185"/>
      </dsp:txXfrm>
    </dsp:sp>
    <dsp:sp modelId="{D997FB1E-CF8D-4F5C-9E93-059F85035C01}">
      <dsp:nvSpPr>
        <dsp:cNvPr id="0" name=""/>
        <dsp:cNvSpPr/>
      </dsp:nvSpPr>
      <dsp:spPr>
        <a:xfrm>
          <a:off x="7886700" y="1402217"/>
          <a:ext cx="2366010" cy="2334149"/>
        </a:xfrm>
        <a:prstGeom prst="upArrowCallout">
          <a:avLst>
            <a:gd name="adj1" fmla="val 50000"/>
            <a:gd name="adj2" fmla="val 20000"/>
            <a:gd name="adj3" fmla="val 20000"/>
            <a:gd name="adj4" fmla="val 10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86633" tIns="165100" rIns="186633" bIns="165100" numCol="1" spcCol="1270" rtlCol="0" anchor="t" anchorCtr="0">
          <a:noAutofit/>
        </a:bodyPr>
        <a:lstStyle/>
        <a:p>
          <a:pPr marL="0" lvl="0" indent="0" algn="ctr" defTabSz="1066800" rtl="0">
            <a:lnSpc>
              <a:spcPct val="100000"/>
            </a:lnSpc>
            <a:spcBef>
              <a:spcPct val="0"/>
            </a:spcBef>
            <a:spcAft>
              <a:spcPct val="35000"/>
            </a:spcAft>
            <a:buNone/>
          </a:pPr>
          <a:br>
            <a:rPr lang="fr-FR" sz="2400" kern="1200" dirty="0">
              <a:latin typeface="Calibri" panose="020F0502020204030204" pitchFamily="34" charset="0"/>
              <a:cs typeface="Calibri" panose="020F0502020204030204" pitchFamily="34" charset="0"/>
            </a:rPr>
          </a:br>
          <a:r>
            <a:rPr lang="fr-FR" sz="2400" kern="1200" dirty="0">
              <a:latin typeface="Calibri" panose="020F0502020204030204" pitchFamily="34" charset="0"/>
              <a:cs typeface="Calibri" panose="020F0502020204030204" pitchFamily="34" charset="0"/>
            </a:rPr>
            <a:t>Traitement</a:t>
          </a:r>
          <a:endParaRPr lang="fr-FR" sz="2400" kern="1200" noProof="0" dirty="0"/>
        </a:p>
      </dsp:txBody>
      <dsp:txXfrm>
        <a:off x="7886700" y="1869047"/>
        <a:ext cx="2366010" cy="1867319"/>
      </dsp:txXfrm>
    </dsp:sp>
  </dsp:spTree>
</dsp:drawing>
</file>

<file path=ppt/diagrams/layout1.xml><?xml version="1.0" encoding="utf-8"?>
<dgm:layoutDef xmlns:dgm="http://schemas.openxmlformats.org/drawingml/2006/diagram" xmlns:a="http://schemas.openxmlformats.org/drawingml/2006/main" uniqueId="urn:microsoft.com/office/officeart/2016/7/layout/LinearArrowProcessNumbered#1">
  <dgm:title val="Processus en flèche linéaire numéroté"/>
  <dgm:desc val="Utilisé pour représenter une progression, une chronologie, les étapes séquentielles d’une tâche, d’un processus ou d’un flux de travail, ou bien pour mettre en évidence un mouvement ou une direction. Une numérotation automatique est prévue pour illustrer les étapes du processus qui s’affiche dans un cercle. Les textes de niveau 1 et 2 s’affiche dans une forme appelée UpArrowCallout. De plus, les nœuds sont connectés par une flèche mettant en évidence la nature du processus."/>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0BCCEA4B-F3EB-4171-AE59-457154E02EEE}">
          <dgm:prSet phldrT="1"/>
          <dgm:t>
            <a:bodyPr rtlCol="0"/>
            <a:lstStyle/>
            <a:p>
              <a:pPr rtl="0"/>
              <a:r>
                <a:t>1</a:t>
              </a:r>
            </a:p>
          </dgm:t>
        </dgm:pt>
        <dgm:pt modelId="201" type="sibTrans" cxnId="{6E793552-5898-4293-8C7D-49823170C6CF}">
          <dgm:prSet phldrT="2"/>
          <dgm:t>
            <a:bodyPr rtlCol="0"/>
            <a:lstStyle/>
            <a:p>
              <a:pPr rtl="0"/>
              <a:r>
                <a:t>2</a:t>
              </a:r>
            </a:p>
          </dgm:t>
        </dgm:pt>
        <dgm:pt modelId="301" type="sibTrans" cxnId="{E37CDDB0-D246-4BF3-A6BB-E15F509C93D9}">
          <dgm:prSet phldrT="3"/>
          <dgm:t>
            <a:bodyPr rtlCol="0"/>
            <a:lstStyle/>
            <a:p>
              <a:pPr rtl="0"/>
              <a:r>
                <a:t>3</a:t>
              </a:r>
            </a:p>
          </dgm:t>
        </dgm:pt>
      </dgm:ptLst>
      <dgm:cxnLst>
        <dgm:cxn modelId="4" srcId="0" destId="1" srcOrd="0" destOrd="0" sibTransId="101"/>
        <dgm:cxn modelId="5" srcId="0" destId="2" srcOrd="1" destOrd="0" sibTransId="201"/>
        <dgm:cxn modelId="6" srcId="0" destId="3" srcOrd="3"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L"/>
      <dgm:param type="nodeVertAlign" val="t"/>
    </dgm:alg>
    <dgm:shape xmlns:r="http://schemas.openxmlformats.org/officeDocument/2006/relationships" r:blip="">
      <dgm:adjLst/>
    </dgm:shape>
    <dgm:presOf/>
    <dgm:constrLst>
      <dgm:constr type="w" for="ch" forName="compositeNode" refType="w"/>
      <dgm:constr type="h" for="ch" forName="compositeNode" op="equ"/>
      <dgm:constr type="w" for="ch" forName="sibTransComposite" refType="w" refFor="ch" refForName="compositeNode" fact="0"/>
      <dgm:constr type="w" for="des" forName="parTx"/>
      <dgm:constr type="h" for="des" forName="parTx" op="equ"/>
      <dgm:constr type="h" for="des" forName="parSh" op="equ"/>
      <dgm:constr type="w" for="des" forName="nodeText"/>
      <dgm:constr type="h" for="des" forName="nodeText" op="equ"/>
      <dgm:constr type="w" for="des" forName="parSh"/>
      <dgm:constr type="w" for="des" forName="parSh" op="equ"/>
      <dgm:constr type="primFontSz" for="des" forName="parTx" val="26"/>
      <dgm:constr type="primFontSz" for="des" forName="parTx" op="equ"/>
      <dgm:constr type="primFontSz" for="des" forName="parSh" op="equ"/>
      <dgm:constr type="primFontSz" for="des" forName="nodeText" op="equ"/>
      <dgm:constr type="secFontSz" for="des" forName="nodeText" op="equ"/>
      <dgm:constr type="primFontSz" for="des" forName="sibTransNodeCircle" op="equ"/>
      <dgm:constr type="h" for="des" forName="sibTransNodeCircle" op="equ"/>
      <dgm:constr type="w" for="des" forName="sibTransNodeCircle" op="equ"/>
      <dgm:constr type="h" for="des" forName="parTx" refType="primFontSz" refFor="des" refForName="parTx" fact="1.5"/>
      <dgm:constr type="h" for="ch" forName="compositeNode" refType="h"/>
      <dgm:constr type="h" for="des" forName="parSh" refType="w"/>
      <dgm:constr type="h" for="des" forName="nodeText" refType="primFontSz" refFor="des" refForName="parTx" fact="2.1"/>
      <dgm:constr type="h" for="des" forName="parSh" refType="h" refFor="des" refForName="parTx" op="lte" fact="1.2"/>
      <dgm:constr type="h" for="des" forName="parSh" refType="h" refFor="des" refForName="parTx" op="gte" fact="1.2"/>
    </dgm:constrLst>
    <dgm:ruleLst>
      <dgm:rule type="primFontSz" for="des" forName="parSh" val="5" fact="NaN" max="NaN"/>
    </dgm:ruleLst>
    <dgm:forEach name="Name3" axis="ch" ptType="node">
      <dgm:layoutNode name="compositeNode">
        <dgm:alg type="composite"/>
        <dgm:shape xmlns:r="http://schemas.openxmlformats.org/officeDocument/2006/relationships" r:blip="">
          <dgm:adjLst/>
        </dgm:shape>
        <dgm:presOf/>
        <dgm:choose name="Name004">
          <dgm:if name="Name5" axis="self" ptType="node" func="cnt" op="equ" val="0">
            <dgm:constrLst>
              <dgm:constr type="w" for="ch" forName="parTx" refType="w"/>
              <dgm:constr type="w" for="ch" forName="parSh" refType="w" refFor="ch" refForName="parTx"/>
              <dgm:constr type="w" for="ch" forName="nodeText" refType="w" refFor="ch" refForName="parTx"/>
              <dgm:constr type="t" for="ch" forName="nodeText" refType="b" refFor="ch" refForName="parSh"/>
            </dgm:constrLst>
          </dgm:if>
          <dgm:else name="Name6">
            <dgm:constrLst>
              <dgm:constr type="w" for="ch" forName="parTx" refType="w"/>
              <dgm:constr type="w" for="ch" forName="parSh" refType="w" refFor="ch" refForName="parTx"/>
              <dgm:constr type="w" for="ch" forName="nodeText" refType="w" refFor="ch" refForName="parTx" fact="0.9"/>
              <dgm:constr type="t" for="ch" forName="nodeText" refType="b" refFor="ch" refForName="parSh"/>
            </dgm:constrLst>
          </dgm:else>
        </dgm:choose>
        <dgm:ruleLst>
          <dgm:rule type="h" val="INF" fact="NaN" max="NaN"/>
        </dgm:ruleLst>
        <dgm:layoutNode name="parTx">
          <dgm:varLst>
            <dgm:chMax val="0"/>
            <dgm:chPref val="0"/>
            <dgm:bulletEnabled val="1"/>
          </dgm:varLst>
          <dgm:alg type="tx"/>
          <dgm:shape xmlns:r="http://schemas.openxmlformats.org/officeDocument/2006/relationships" type="rect" r:blip="" zOrderOff="1" hideGeom="1">
            <dgm:adjLst/>
          </dgm:shape>
          <dgm:presOf/>
          <dgm:constrLst>
            <dgm:constr type="h" refType="w" op="lte" fact="0.4"/>
            <dgm:constr type="h"/>
          </dgm:constrLst>
          <dgm:ruleLst>
            <dgm:rule type="h" val="INF" fact="NaN" max="NaN"/>
          </dgm:ruleLst>
        </dgm:layoutNode>
        <dgm:layoutNode name="parSh">
          <dgm:alg type="composite"/>
          <dgm:shape xmlns:r="http://schemas.openxmlformats.org/officeDocument/2006/relationships" r:blip="">
            <dgm:adjLst/>
          </dgm:shape>
          <dgm:presOf axis="self" ptType="node"/>
          <dgm:choose name="casesForFirstAndLastNode">
            <dgm:if name="ifFirstNode" axis="self" ptType="node" func="pos" op="equ" val="1">
              <dgm:choose name="removeLineWhenOnlyOneNode">
                <dgm:if name="ifOnlyOneNode" axis="followSib" ptType="node" func="cnt" op="equ" val="0">
                  <dgm:constrLst>
                    <dgm:constr type="h"/>
                    <dgm:constr type="h" for="ch" forName="lineNode" val="0.002"/>
                    <dgm:constr type="w" for="ch" forName="lineNode" refType="w" fact="0"/>
                    <dgm:constr type="w" for="ch" forName="lineArrowNode" refType="w" fact="0"/>
                    <dgm:constr type="h" for="ch" forName="lineArrowNode" refType="h" fact="0"/>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if>
                <dgm:else name="ifMoreThanOneNode">
                  <dgm:constrLst>
                    <dgm:constr type="h"/>
                    <dgm:constr type="h" for="ch" forName="lineNode" val="0.002"/>
                    <dgm:constr type="w" for="ch" forName="lineNode" refType="w" fact="0.4"/>
                    <dgm:constr type="l" for="ch" forName="lineNode" refType="w" fact="0.5"/>
                    <dgm:constr type="w" for="ch" forName="lineArrowNode" refType="w" fact="0.046"/>
                    <dgm:constr type="h" for="ch" forName="lineArrowNode" refType="h" fact="0.18"/>
                    <dgm:constr type="l" for="ch" forName="lineArrowNode" refType="w" fact="0.924"/>
                    <dgm:constr type="t" for="ch" forName="lineArrowNode" refType="h" fact="0.18"/>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else>
              </dgm:choose>
            </dgm:if>
            <dgm:if name="ifLastNode" axis="self" ptType="node" func="revPos" op="equ" val="1">
              <dgm:constrLst>
                <dgm:constr type="h"/>
                <dgm:constr type="h" for="ch" forName="lineNode" val="0.002"/>
                <dgm:constr type="w" for="ch" forName="lineNode" refType="w" fact="0.45"/>
                <dgm:constr type="w" for="ch" forName="lineArrowNode" refType="w" fact="0"/>
                <dgm:constr type="h" for="ch" forName="lineArrowNode" refType="h" fact="0"/>
                <dgm:constr type="ctrY" for="ch" forName="lineNode" refType="ctrY" refFor="ch" refForName="sibTransNodeCircle"/>
                <dgm:constr type="h" for="ch" forName="sibTransNodeCircle" refType="h"/>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if>
            <dgm:else name="allOtherNodes">
              <dgm:constrLst>
                <dgm:constr type="h"/>
                <dgm:constr type="h" for="ch" forName="lineNode" val="0.002"/>
                <dgm:constr type="w" for="ch" forName="lineNode" refType="w" fact="0.9"/>
                <dgm:constr type="w" for="ch" forName="lineArrowNode" refType="w" fact="0.046"/>
                <dgm:constr type="h" for="ch" forName="lineArrowNode" refType="h" fact="0.18"/>
                <dgm:constr type="l" for="ch" forName="lineArrowNode" refType="w" fact="0.924"/>
                <dgm:constr type="t" for="ch" forName="lineArrowNode" refType="h" fact="0.18"/>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else>
          </dgm:choose>
          <dgm:layoutNode name="lineNode" styleLbl="alignAccFollowNode1">
            <dgm:alg type="sp"/>
            <dgm:shape xmlns:r="http://schemas.openxmlformats.org/officeDocument/2006/relationships" type="rect" r:blip="">
              <dgm:adjLst/>
            </dgm:shape>
            <dgm:presOf/>
            <dgm:constrLst/>
            <dgm:ruleLst/>
          </dgm:layoutNode>
          <dgm:layoutNode name="lineArrowNode" styleLbl="alignAccFollowNode1">
            <dgm:alg type="sp"/>
            <dgm:shape xmlns:r="http://schemas.openxmlformats.org/officeDocument/2006/relationships" type="chevron" r:blip="">
              <dgm:adjLst>
                <dgm:adj idx="1" val="0.9"/>
              </dgm:adjLst>
            </dgm:shape>
            <dgm:presOf/>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param type="parTxRTLAlign" val="l"/>
              </dgm:alg>
              <dgm:shape xmlns:r="http://schemas.openxmlformats.org/officeDocument/2006/relationships" type="ellipse" r:blip="">
                <dgm:adjLst/>
              </dgm:shape>
              <dgm:constrLst>
                <dgm:constr type="w" refType="h" op="equ"/>
                <dgm:constr type="primFontSz" val="60"/>
                <dgm:constr type="tMarg" refType="w" fact="0.11"/>
                <dgm:constr type="lMarg" refType="w" fact="0.11"/>
                <dgm:constr type="rMarg" refType="w" fact="0.11"/>
                <dgm:constr type="bMarg" refType="w" fact="0.11"/>
              </dgm:constrLst>
              <dgm:ruleLst>
                <dgm:rule type="primFontSz" val="14" fact="NaN" max="NaN"/>
              </dgm:ruleLst>
            </dgm:layoutNode>
            <dgm:layoutNode name="spacerBetweenCircleAndCallout">
              <dgm:varLst/>
              <dgm:presOf/>
              <dgm:alg type="sp"/>
              <dgm:shape xmlns:r="http://schemas.openxmlformats.org/officeDocument/2006/relationships" r:blip="">
                <dgm:adjLst/>
              </dgm:shape>
              <dgm:constrLst/>
              <dgm:ruleLst/>
            </dgm:layoutNode>
          </dgm:forEach>
          <dgm:presOf/>
          <dgm:ruleLst/>
        </dgm:layoutNode>
        <dgm:layoutNode name="nodeText" styleLbl="alignAccFollowNode1">
          <dgm:varLst>
            <dgm:bulletEnabled val="1"/>
          </dgm:varLst>
          <dgm:alg type="tx">
            <dgm:param type="parTxLTRAlign" val="l"/>
            <dgm:param type="parTxRTLAlign" val="r"/>
            <dgm:param type="txAnchorVert" val="t"/>
          </dgm:alg>
          <dgm:shape xmlns:r="http://schemas.openxmlformats.org/officeDocument/2006/relationships" type="upArrowCallout" r:blip="">
            <dgm:adjLst>
              <dgm:adj idx="1" val="0.5"/>
              <dgm:adj idx="2" val="0.2"/>
              <dgm:adj idx="3" val="0.2"/>
              <dgm:adj idx="4" val="1"/>
            </dgm:adjLst>
          </dgm:shape>
          <dgm:presOf axis="desOrSelf" ptType="node"/>
          <dgm:constrLst>
            <dgm:constr type="secFontSz" val="16"/>
            <dgm:constr type="primFontSz" val="26"/>
            <dgm:constr type="h"/>
            <dgm:constr type="tMarg" val="13"/>
            <dgm:constr type="lMarg" refType="w" fact="0.2236"/>
            <dgm:constr type="rMarg" refType="w" fact="0.2236"/>
            <dgm:constr type="bMarg" val="13"/>
          </dgm:constrLst>
          <dgm:ruleLst>
            <dgm:rule type="secFontSz" val="11" fact="NaN" max="NaN"/>
            <dgm:rule type="primFontSz" val="11" fact="NaN" max="NaN"/>
            <dgm:rule type="h" val="INF" fact="NaN" max="NaN"/>
          </dgm:ruleLst>
        </dgm:layoutNode>
      </dgm:layoutNode>
      <dgm:forEach name="sibTransForEach" axis="followSib" ptType="sibTrans" cnt="1">
        <dgm:layoutNode name="sibTransComposite" styleLbl="alignAccFollowNode1">
          <dgm:alg type="sp"/>
          <dgm:shape xmlns:r="http://schemas.openxmlformats.org/officeDocument/2006/relationships" r:blip="">
            <dgm:adjLst/>
          </dgm:shape>
          <dgm:ruleLst/>
        </dgm:layoutNode>
        <dgm:ruleLst>
          <dgm:rule type="h" val="INF" fact="NaN" max="NaN"/>
        </dgm:ruleLst>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layout2.xml><?xml version="1.0" encoding="utf-8"?>
<dgm:layoutDef xmlns:dgm="http://schemas.openxmlformats.org/drawingml/2006/diagram" xmlns:a="http://schemas.openxmlformats.org/drawingml/2006/main" uniqueId="urn:microsoft.com/office/officeart/2016/7/layout/LinearArrowProcessNumbered#1">
  <dgm:title val="Processus en flèche linéaire numéroté"/>
  <dgm:desc val="Utilisé pour représenter une progression, une chronologie, les étapes séquentielles d’une tâche, d’un processus ou d’un flux de travail, ou bien pour mettre en évidence un mouvement ou une direction. Une numérotation automatique est prévue pour illustrer les étapes du processus qui s’affiche dans un cercle. Les textes de niveau 1 et 2 s’affiche dans une forme appelée UpArrowCallout. De plus, les nœuds sont connectés par une flèche mettant en évidence la nature du processus."/>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0BCCEA4B-F3EB-4171-AE59-457154E02EEE}">
          <dgm:prSet phldrT="1"/>
          <dgm:t>
            <a:bodyPr rtlCol="0"/>
            <a:lstStyle/>
            <a:p>
              <a:pPr rtl="0"/>
              <a:r>
                <a:t>1</a:t>
              </a:r>
            </a:p>
          </dgm:t>
        </dgm:pt>
        <dgm:pt modelId="201" type="sibTrans" cxnId="{6E793552-5898-4293-8C7D-49823170C6CF}">
          <dgm:prSet phldrT="2"/>
          <dgm:t>
            <a:bodyPr rtlCol="0"/>
            <a:lstStyle/>
            <a:p>
              <a:pPr rtl="0"/>
              <a:r>
                <a:t>2</a:t>
              </a:r>
            </a:p>
          </dgm:t>
        </dgm:pt>
        <dgm:pt modelId="301" type="sibTrans" cxnId="{E37CDDB0-D246-4BF3-A6BB-E15F509C93D9}">
          <dgm:prSet phldrT="3"/>
          <dgm:t>
            <a:bodyPr rtlCol="0"/>
            <a:lstStyle/>
            <a:p>
              <a:pPr rtl="0"/>
              <a:r>
                <a:t>3</a:t>
              </a:r>
            </a:p>
          </dgm:t>
        </dgm:pt>
      </dgm:ptLst>
      <dgm:cxnLst>
        <dgm:cxn modelId="4" srcId="0" destId="1" srcOrd="0" destOrd="0" sibTransId="101"/>
        <dgm:cxn modelId="5" srcId="0" destId="2" srcOrd="1" destOrd="0" sibTransId="201"/>
        <dgm:cxn modelId="6" srcId="0" destId="3" srcOrd="3"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L"/>
      <dgm:param type="nodeVertAlign" val="t"/>
    </dgm:alg>
    <dgm:shape xmlns:r="http://schemas.openxmlformats.org/officeDocument/2006/relationships" r:blip="">
      <dgm:adjLst/>
    </dgm:shape>
    <dgm:presOf/>
    <dgm:constrLst>
      <dgm:constr type="w" for="ch" forName="compositeNode" refType="w"/>
      <dgm:constr type="h" for="ch" forName="compositeNode" op="equ"/>
      <dgm:constr type="w" for="ch" forName="sibTransComposite" refType="w" refFor="ch" refForName="compositeNode" fact="0"/>
      <dgm:constr type="w" for="des" forName="parTx"/>
      <dgm:constr type="h" for="des" forName="parTx" op="equ"/>
      <dgm:constr type="h" for="des" forName="parSh" op="equ"/>
      <dgm:constr type="w" for="des" forName="nodeText"/>
      <dgm:constr type="h" for="des" forName="nodeText" op="equ"/>
      <dgm:constr type="w" for="des" forName="parSh"/>
      <dgm:constr type="w" for="des" forName="parSh" op="equ"/>
      <dgm:constr type="primFontSz" for="des" forName="parTx" val="26"/>
      <dgm:constr type="primFontSz" for="des" forName="parTx" op="equ"/>
      <dgm:constr type="primFontSz" for="des" forName="parSh" op="equ"/>
      <dgm:constr type="primFontSz" for="des" forName="nodeText" op="equ"/>
      <dgm:constr type="secFontSz" for="des" forName="nodeText" op="equ"/>
      <dgm:constr type="primFontSz" for="des" forName="sibTransNodeCircle" op="equ"/>
      <dgm:constr type="h" for="des" forName="sibTransNodeCircle" op="equ"/>
      <dgm:constr type="w" for="des" forName="sibTransNodeCircle" op="equ"/>
      <dgm:constr type="h" for="des" forName="parTx" refType="primFontSz" refFor="des" refForName="parTx" fact="1.5"/>
      <dgm:constr type="h" for="ch" forName="compositeNode" refType="h"/>
      <dgm:constr type="h" for="des" forName="parSh" refType="w"/>
      <dgm:constr type="h" for="des" forName="nodeText" refType="primFontSz" refFor="des" refForName="parTx" fact="2.1"/>
      <dgm:constr type="h" for="des" forName="parSh" refType="h" refFor="des" refForName="parTx" op="lte" fact="1.2"/>
      <dgm:constr type="h" for="des" forName="parSh" refType="h" refFor="des" refForName="parTx" op="gte" fact="1.2"/>
    </dgm:constrLst>
    <dgm:ruleLst>
      <dgm:rule type="primFontSz" for="des" forName="parSh" val="5" fact="NaN" max="NaN"/>
    </dgm:ruleLst>
    <dgm:forEach name="Name3" axis="ch" ptType="node">
      <dgm:layoutNode name="compositeNode">
        <dgm:alg type="composite"/>
        <dgm:shape xmlns:r="http://schemas.openxmlformats.org/officeDocument/2006/relationships" r:blip="">
          <dgm:adjLst/>
        </dgm:shape>
        <dgm:presOf/>
        <dgm:choose name="Name004">
          <dgm:if name="Name5" axis="self" ptType="node" func="cnt" op="equ" val="0">
            <dgm:constrLst>
              <dgm:constr type="w" for="ch" forName="parTx" refType="w"/>
              <dgm:constr type="w" for="ch" forName="parSh" refType="w" refFor="ch" refForName="parTx"/>
              <dgm:constr type="w" for="ch" forName="nodeText" refType="w" refFor="ch" refForName="parTx"/>
              <dgm:constr type="t" for="ch" forName="nodeText" refType="b" refFor="ch" refForName="parSh"/>
            </dgm:constrLst>
          </dgm:if>
          <dgm:else name="Name6">
            <dgm:constrLst>
              <dgm:constr type="w" for="ch" forName="parTx" refType="w"/>
              <dgm:constr type="w" for="ch" forName="parSh" refType="w" refFor="ch" refForName="parTx"/>
              <dgm:constr type="w" for="ch" forName="nodeText" refType="w" refFor="ch" refForName="parTx" fact="0.9"/>
              <dgm:constr type="t" for="ch" forName="nodeText" refType="b" refFor="ch" refForName="parSh"/>
            </dgm:constrLst>
          </dgm:else>
        </dgm:choose>
        <dgm:ruleLst>
          <dgm:rule type="h" val="INF" fact="NaN" max="NaN"/>
        </dgm:ruleLst>
        <dgm:layoutNode name="parTx">
          <dgm:varLst>
            <dgm:chMax val="0"/>
            <dgm:chPref val="0"/>
            <dgm:bulletEnabled val="1"/>
          </dgm:varLst>
          <dgm:alg type="tx"/>
          <dgm:shape xmlns:r="http://schemas.openxmlformats.org/officeDocument/2006/relationships" type="rect" r:blip="" zOrderOff="1" hideGeom="1">
            <dgm:adjLst/>
          </dgm:shape>
          <dgm:presOf/>
          <dgm:constrLst>
            <dgm:constr type="h" refType="w" op="lte" fact="0.4"/>
            <dgm:constr type="h"/>
          </dgm:constrLst>
          <dgm:ruleLst>
            <dgm:rule type="h" val="INF" fact="NaN" max="NaN"/>
          </dgm:ruleLst>
        </dgm:layoutNode>
        <dgm:layoutNode name="parSh">
          <dgm:alg type="composite"/>
          <dgm:shape xmlns:r="http://schemas.openxmlformats.org/officeDocument/2006/relationships" r:blip="">
            <dgm:adjLst/>
          </dgm:shape>
          <dgm:presOf axis="self" ptType="node"/>
          <dgm:choose name="casesForFirstAndLastNode">
            <dgm:if name="ifFirstNode" axis="self" ptType="node" func="pos" op="equ" val="1">
              <dgm:choose name="removeLineWhenOnlyOneNode">
                <dgm:if name="ifOnlyOneNode" axis="followSib" ptType="node" func="cnt" op="equ" val="0">
                  <dgm:constrLst>
                    <dgm:constr type="h"/>
                    <dgm:constr type="h" for="ch" forName="lineNode" val="0.002"/>
                    <dgm:constr type="w" for="ch" forName="lineNode" refType="w" fact="0"/>
                    <dgm:constr type="w" for="ch" forName="lineArrowNode" refType="w" fact="0"/>
                    <dgm:constr type="h" for="ch" forName="lineArrowNode" refType="h" fact="0"/>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if>
                <dgm:else name="ifMoreThanOneNode">
                  <dgm:constrLst>
                    <dgm:constr type="h"/>
                    <dgm:constr type="h" for="ch" forName="lineNode" val="0.002"/>
                    <dgm:constr type="w" for="ch" forName="lineNode" refType="w" fact="0.4"/>
                    <dgm:constr type="l" for="ch" forName="lineNode" refType="w" fact="0.5"/>
                    <dgm:constr type="w" for="ch" forName="lineArrowNode" refType="w" fact="0.046"/>
                    <dgm:constr type="h" for="ch" forName="lineArrowNode" refType="h" fact="0.18"/>
                    <dgm:constr type="l" for="ch" forName="lineArrowNode" refType="w" fact="0.924"/>
                    <dgm:constr type="t" for="ch" forName="lineArrowNode" refType="h" fact="0.18"/>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else>
              </dgm:choose>
            </dgm:if>
            <dgm:if name="ifLastNode" axis="self" ptType="node" func="revPos" op="equ" val="1">
              <dgm:constrLst>
                <dgm:constr type="h"/>
                <dgm:constr type="h" for="ch" forName="lineNode" val="0.002"/>
                <dgm:constr type="w" for="ch" forName="lineNode" refType="w" fact="0.45"/>
                <dgm:constr type="w" for="ch" forName="lineArrowNode" refType="w" fact="0"/>
                <dgm:constr type="h" for="ch" forName="lineArrowNode" refType="h" fact="0"/>
                <dgm:constr type="ctrY" for="ch" forName="lineNode" refType="ctrY" refFor="ch" refForName="sibTransNodeCircle"/>
                <dgm:constr type="h" for="ch" forName="sibTransNodeCircle" refType="h"/>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if>
            <dgm:else name="allOtherNodes">
              <dgm:constrLst>
                <dgm:constr type="h"/>
                <dgm:constr type="h" for="ch" forName="lineNode" val="0.002"/>
                <dgm:constr type="w" for="ch" forName="lineNode" refType="w" fact="0.9"/>
                <dgm:constr type="w" for="ch" forName="lineArrowNode" refType="w" fact="0.046"/>
                <dgm:constr type="h" for="ch" forName="lineArrowNode" refType="h" fact="0.18"/>
                <dgm:constr type="l" for="ch" forName="lineArrowNode" refType="w" fact="0.924"/>
                <dgm:constr type="t" for="ch" forName="lineArrowNode" refType="h" fact="0.18"/>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else>
          </dgm:choose>
          <dgm:layoutNode name="lineNode" styleLbl="alignAccFollowNode1">
            <dgm:alg type="sp"/>
            <dgm:shape xmlns:r="http://schemas.openxmlformats.org/officeDocument/2006/relationships" type="rect" r:blip="">
              <dgm:adjLst/>
            </dgm:shape>
            <dgm:presOf/>
            <dgm:constrLst/>
            <dgm:ruleLst/>
          </dgm:layoutNode>
          <dgm:layoutNode name="lineArrowNode" styleLbl="alignAccFollowNode1">
            <dgm:alg type="sp"/>
            <dgm:shape xmlns:r="http://schemas.openxmlformats.org/officeDocument/2006/relationships" type="chevron" r:blip="">
              <dgm:adjLst>
                <dgm:adj idx="1" val="0.9"/>
              </dgm:adjLst>
            </dgm:shape>
            <dgm:presOf/>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param type="parTxRTLAlign" val="l"/>
              </dgm:alg>
              <dgm:shape xmlns:r="http://schemas.openxmlformats.org/officeDocument/2006/relationships" type="ellipse" r:blip="">
                <dgm:adjLst/>
              </dgm:shape>
              <dgm:constrLst>
                <dgm:constr type="w" refType="h" op="equ"/>
                <dgm:constr type="primFontSz" val="60"/>
                <dgm:constr type="tMarg" refType="w" fact="0.11"/>
                <dgm:constr type="lMarg" refType="w" fact="0.11"/>
                <dgm:constr type="rMarg" refType="w" fact="0.11"/>
                <dgm:constr type="bMarg" refType="w" fact="0.11"/>
              </dgm:constrLst>
              <dgm:ruleLst>
                <dgm:rule type="primFontSz" val="14" fact="NaN" max="NaN"/>
              </dgm:ruleLst>
            </dgm:layoutNode>
            <dgm:layoutNode name="spacerBetweenCircleAndCallout">
              <dgm:varLst/>
              <dgm:presOf/>
              <dgm:alg type="sp"/>
              <dgm:shape xmlns:r="http://schemas.openxmlformats.org/officeDocument/2006/relationships" r:blip="">
                <dgm:adjLst/>
              </dgm:shape>
              <dgm:constrLst/>
              <dgm:ruleLst/>
            </dgm:layoutNode>
          </dgm:forEach>
          <dgm:presOf/>
          <dgm:ruleLst/>
        </dgm:layoutNode>
        <dgm:layoutNode name="nodeText" styleLbl="alignAccFollowNode1">
          <dgm:varLst>
            <dgm:bulletEnabled val="1"/>
          </dgm:varLst>
          <dgm:alg type="tx">
            <dgm:param type="parTxLTRAlign" val="l"/>
            <dgm:param type="parTxRTLAlign" val="r"/>
            <dgm:param type="txAnchorVert" val="t"/>
          </dgm:alg>
          <dgm:shape xmlns:r="http://schemas.openxmlformats.org/officeDocument/2006/relationships" type="upArrowCallout" r:blip="">
            <dgm:adjLst>
              <dgm:adj idx="1" val="0.5"/>
              <dgm:adj idx="2" val="0.2"/>
              <dgm:adj idx="3" val="0.2"/>
              <dgm:adj idx="4" val="1"/>
            </dgm:adjLst>
          </dgm:shape>
          <dgm:presOf axis="desOrSelf" ptType="node"/>
          <dgm:constrLst>
            <dgm:constr type="secFontSz" val="16"/>
            <dgm:constr type="primFontSz" val="26"/>
            <dgm:constr type="h"/>
            <dgm:constr type="tMarg" val="13"/>
            <dgm:constr type="lMarg" refType="w" fact="0.2236"/>
            <dgm:constr type="rMarg" refType="w" fact="0.2236"/>
            <dgm:constr type="bMarg" val="13"/>
          </dgm:constrLst>
          <dgm:ruleLst>
            <dgm:rule type="secFontSz" val="11" fact="NaN" max="NaN"/>
            <dgm:rule type="primFontSz" val="11" fact="NaN" max="NaN"/>
            <dgm:rule type="h" val="INF" fact="NaN" max="NaN"/>
          </dgm:ruleLst>
        </dgm:layoutNode>
      </dgm:layoutNode>
      <dgm:forEach name="sibTransForEach" axis="followSib" ptType="sibTrans" cnt="1">
        <dgm:layoutNode name="sibTransComposite" styleLbl="alignAccFollowNode1">
          <dgm:alg type="sp"/>
          <dgm:shape xmlns:r="http://schemas.openxmlformats.org/officeDocument/2006/relationships" r:blip="">
            <dgm:adjLst/>
          </dgm:shape>
          <dgm:ruleLst/>
        </dgm:layoutNode>
        <dgm:ruleLst>
          <dgm:rule type="h" val="INF" fact="NaN" max="NaN"/>
        </dgm:ruleLst>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layout3.xml><?xml version="1.0" encoding="utf-8"?>
<dgm:layoutDef xmlns:dgm="http://schemas.openxmlformats.org/drawingml/2006/diagram" xmlns:a="http://schemas.openxmlformats.org/drawingml/2006/main" uniqueId="urn:microsoft.com/office/officeart/2016/7/layout/LinearArrowProcessNumbered#1">
  <dgm:title val="Processus en flèche linéaire numéroté"/>
  <dgm:desc val="Utilisé pour représenter une progression, une chronologie, les étapes séquentielles d’une tâche, d’un processus ou d’un flux de travail, ou bien pour mettre en évidence un mouvement ou une direction. Une numérotation automatique est prévue pour illustrer les étapes du processus qui s’affiche dans un cercle. Les textes de niveau 1 et 2 s’affiche dans une forme appelée UpArrowCallout. De plus, les nœuds sont connectés par une flèche mettant en évidence la nature du processus."/>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0BCCEA4B-F3EB-4171-AE59-457154E02EEE}">
          <dgm:prSet phldrT="1"/>
          <dgm:t>
            <a:bodyPr rtlCol="0"/>
            <a:lstStyle/>
            <a:p>
              <a:pPr rtl="0"/>
              <a:r>
                <a:t>1</a:t>
              </a:r>
            </a:p>
          </dgm:t>
        </dgm:pt>
        <dgm:pt modelId="201" type="sibTrans" cxnId="{6E793552-5898-4293-8C7D-49823170C6CF}">
          <dgm:prSet phldrT="2"/>
          <dgm:t>
            <a:bodyPr rtlCol="0"/>
            <a:lstStyle/>
            <a:p>
              <a:pPr rtl="0"/>
              <a:r>
                <a:t>2</a:t>
              </a:r>
            </a:p>
          </dgm:t>
        </dgm:pt>
        <dgm:pt modelId="301" type="sibTrans" cxnId="{E37CDDB0-D246-4BF3-A6BB-E15F509C93D9}">
          <dgm:prSet phldrT="3"/>
          <dgm:t>
            <a:bodyPr rtlCol="0"/>
            <a:lstStyle/>
            <a:p>
              <a:pPr rtl="0"/>
              <a:r>
                <a:t>3</a:t>
              </a:r>
            </a:p>
          </dgm:t>
        </dgm:pt>
      </dgm:ptLst>
      <dgm:cxnLst>
        <dgm:cxn modelId="4" srcId="0" destId="1" srcOrd="0" destOrd="0" sibTransId="101"/>
        <dgm:cxn modelId="5" srcId="0" destId="2" srcOrd="1" destOrd="0" sibTransId="201"/>
        <dgm:cxn modelId="6" srcId="0" destId="3" srcOrd="3"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L"/>
      <dgm:param type="nodeVertAlign" val="t"/>
    </dgm:alg>
    <dgm:shape xmlns:r="http://schemas.openxmlformats.org/officeDocument/2006/relationships" r:blip="">
      <dgm:adjLst/>
    </dgm:shape>
    <dgm:presOf/>
    <dgm:constrLst>
      <dgm:constr type="w" for="ch" forName="compositeNode" refType="w"/>
      <dgm:constr type="h" for="ch" forName="compositeNode" op="equ"/>
      <dgm:constr type="w" for="ch" forName="sibTransComposite" refType="w" refFor="ch" refForName="compositeNode" fact="0"/>
      <dgm:constr type="w" for="des" forName="parTx"/>
      <dgm:constr type="h" for="des" forName="parTx" op="equ"/>
      <dgm:constr type="h" for="des" forName="parSh" op="equ"/>
      <dgm:constr type="w" for="des" forName="nodeText"/>
      <dgm:constr type="h" for="des" forName="nodeText" op="equ"/>
      <dgm:constr type="w" for="des" forName="parSh"/>
      <dgm:constr type="w" for="des" forName="parSh" op="equ"/>
      <dgm:constr type="primFontSz" for="des" forName="parTx" val="26"/>
      <dgm:constr type="primFontSz" for="des" forName="parTx" op="equ"/>
      <dgm:constr type="primFontSz" for="des" forName="parSh" op="equ"/>
      <dgm:constr type="primFontSz" for="des" forName="nodeText" op="equ"/>
      <dgm:constr type="secFontSz" for="des" forName="nodeText" op="equ"/>
      <dgm:constr type="primFontSz" for="des" forName="sibTransNodeCircle" op="equ"/>
      <dgm:constr type="h" for="des" forName="sibTransNodeCircle" op="equ"/>
      <dgm:constr type="w" for="des" forName="sibTransNodeCircle" op="equ"/>
      <dgm:constr type="h" for="des" forName="parTx" refType="primFontSz" refFor="des" refForName="parTx" fact="1.5"/>
      <dgm:constr type="h" for="ch" forName="compositeNode" refType="h"/>
      <dgm:constr type="h" for="des" forName="parSh" refType="w"/>
      <dgm:constr type="h" for="des" forName="nodeText" refType="primFontSz" refFor="des" refForName="parTx" fact="2.1"/>
      <dgm:constr type="h" for="des" forName="parSh" refType="h" refFor="des" refForName="parTx" op="lte" fact="1.2"/>
      <dgm:constr type="h" for="des" forName="parSh" refType="h" refFor="des" refForName="parTx" op="gte" fact="1.2"/>
    </dgm:constrLst>
    <dgm:ruleLst>
      <dgm:rule type="primFontSz" for="des" forName="parSh" val="5" fact="NaN" max="NaN"/>
    </dgm:ruleLst>
    <dgm:forEach name="Name3" axis="ch" ptType="node">
      <dgm:layoutNode name="compositeNode">
        <dgm:alg type="composite"/>
        <dgm:shape xmlns:r="http://schemas.openxmlformats.org/officeDocument/2006/relationships" r:blip="">
          <dgm:adjLst/>
        </dgm:shape>
        <dgm:presOf/>
        <dgm:choose name="Name004">
          <dgm:if name="Name5" axis="self" ptType="node" func="cnt" op="equ" val="0">
            <dgm:constrLst>
              <dgm:constr type="w" for="ch" forName="parTx" refType="w"/>
              <dgm:constr type="w" for="ch" forName="parSh" refType="w" refFor="ch" refForName="parTx"/>
              <dgm:constr type="w" for="ch" forName="nodeText" refType="w" refFor="ch" refForName="parTx"/>
              <dgm:constr type="t" for="ch" forName="nodeText" refType="b" refFor="ch" refForName="parSh"/>
            </dgm:constrLst>
          </dgm:if>
          <dgm:else name="Name6">
            <dgm:constrLst>
              <dgm:constr type="w" for="ch" forName="parTx" refType="w"/>
              <dgm:constr type="w" for="ch" forName="parSh" refType="w" refFor="ch" refForName="parTx"/>
              <dgm:constr type="w" for="ch" forName="nodeText" refType="w" refFor="ch" refForName="parTx" fact="0.9"/>
              <dgm:constr type="t" for="ch" forName="nodeText" refType="b" refFor="ch" refForName="parSh"/>
            </dgm:constrLst>
          </dgm:else>
        </dgm:choose>
        <dgm:ruleLst>
          <dgm:rule type="h" val="INF" fact="NaN" max="NaN"/>
        </dgm:ruleLst>
        <dgm:layoutNode name="parTx">
          <dgm:varLst>
            <dgm:chMax val="0"/>
            <dgm:chPref val="0"/>
            <dgm:bulletEnabled val="1"/>
          </dgm:varLst>
          <dgm:alg type="tx"/>
          <dgm:shape xmlns:r="http://schemas.openxmlformats.org/officeDocument/2006/relationships" type="rect" r:blip="" zOrderOff="1" hideGeom="1">
            <dgm:adjLst/>
          </dgm:shape>
          <dgm:presOf/>
          <dgm:constrLst>
            <dgm:constr type="h" refType="w" op="lte" fact="0.4"/>
            <dgm:constr type="h"/>
          </dgm:constrLst>
          <dgm:ruleLst>
            <dgm:rule type="h" val="INF" fact="NaN" max="NaN"/>
          </dgm:ruleLst>
        </dgm:layoutNode>
        <dgm:layoutNode name="parSh">
          <dgm:alg type="composite"/>
          <dgm:shape xmlns:r="http://schemas.openxmlformats.org/officeDocument/2006/relationships" r:blip="">
            <dgm:adjLst/>
          </dgm:shape>
          <dgm:presOf axis="self" ptType="node"/>
          <dgm:choose name="casesForFirstAndLastNode">
            <dgm:if name="ifFirstNode" axis="self" ptType="node" func="pos" op="equ" val="1">
              <dgm:choose name="removeLineWhenOnlyOneNode">
                <dgm:if name="ifOnlyOneNode" axis="followSib" ptType="node" func="cnt" op="equ" val="0">
                  <dgm:constrLst>
                    <dgm:constr type="h"/>
                    <dgm:constr type="h" for="ch" forName="lineNode" val="0.002"/>
                    <dgm:constr type="w" for="ch" forName="lineNode" refType="w" fact="0"/>
                    <dgm:constr type="w" for="ch" forName="lineArrowNode" refType="w" fact="0"/>
                    <dgm:constr type="h" for="ch" forName="lineArrowNode" refType="h" fact="0"/>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if>
                <dgm:else name="ifMoreThanOneNode">
                  <dgm:constrLst>
                    <dgm:constr type="h"/>
                    <dgm:constr type="h" for="ch" forName="lineNode" val="0.002"/>
                    <dgm:constr type="w" for="ch" forName="lineNode" refType="w" fact="0.4"/>
                    <dgm:constr type="l" for="ch" forName="lineNode" refType="w" fact="0.5"/>
                    <dgm:constr type="w" for="ch" forName="lineArrowNode" refType="w" fact="0.046"/>
                    <dgm:constr type="h" for="ch" forName="lineArrowNode" refType="h" fact="0.18"/>
                    <dgm:constr type="l" for="ch" forName="lineArrowNode" refType="w" fact="0.924"/>
                    <dgm:constr type="t" for="ch" forName="lineArrowNode" refType="h" fact="0.18"/>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else>
              </dgm:choose>
            </dgm:if>
            <dgm:if name="ifLastNode" axis="self" ptType="node" func="revPos" op="equ" val="1">
              <dgm:constrLst>
                <dgm:constr type="h"/>
                <dgm:constr type="h" for="ch" forName="lineNode" val="0.002"/>
                <dgm:constr type="w" for="ch" forName="lineNode" refType="w" fact="0.45"/>
                <dgm:constr type="w" for="ch" forName="lineArrowNode" refType="w" fact="0"/>
                <dgm:constr type="h" for="ch" forName="lineArrowNode" refType="h" fact="0"/>
                <dgm:constr type="ctrY" for="ch" forName="lineNode" refType="ctrY" refFor="ch" refForName="sibTransNodeCircle"/>
                <dgm:constr type="h" for="ch" forName="sibTransNodeCircle" refType="h"/>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if>
            <dgm:else name="allOtherNodes">
              <dgm:constrLst>
                <dgm:constr type="h"/>
                <dgm:constr type="h" for="ch" forName="lineNode" val="0.002"/>
                <dgm:constr type="w" for="ch" forName="lineNode" refType="w" fact="0.9"/>
                <dgm:constr type="w" for="ch" forName="lineArrowNode" refType="w" fact="0.046"/>
                <dgm:constr type="h" for="ch" forName="lineArrowNode" refType="h" fact="0.18"/>
                <dgm:constr type="l" for="ch" forName="lineArrowNode" refType="w" fact="0.924"/>
                <dgm:constr type="t" for="ch" forName="lineArrowNode" refType="h" fact="0.18"/>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else>
          </dgm:choose>
          <dgm:layoutNode name="lineNode" styleLbl="alignAccFollowNode1">
            <dgm:alg type="sp"/>
            <dgm:shape xmlns:r="http://schemas.openxmlformats.org/officeDocument/2006/relationships" type="rect" r:blip="">
              <dgm:adjLst/>
            </dgm:shape>
            <dgm:presOf/>
            <dgm:constrLst/>
            <dgm:ruleLst/>
          </dgm:layoutNode>
          <dgm:layoutNode name="lineArrowNode" styleLbl="alignAccFollowNode1">
            <dgm:alg type="sp"/>
            <dgm:shape xmlns:r="http://schemas.openxmlformats.org/officeDocument/2006/relationships" type="chevron" r:blip="">
              <dgm:adjLst>
                <dgm:adj idx="1" val="0.9"/>
              </dgm:adjLst>
            </dgm:shape>
            <dgm:presOf/>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param type="parTxRTLAlign" val="l"/>
              </dgm:alg>
              <dgm:shape xmlns:r="http://schemas.openxmlformats.org/officeDocument/2006/relationships" type="ellipse" r:blip="">
                <dgm:adjLst/>
              </dgm:shape>
              <dgm:constrLst>
                <dgm:constr type="w" refType="h" op="equ"/>
                <dgm:constr type="primFontSz" val="60"/>
                <dgm:constr type="tMarg" refType="w" fact="0.11"/>
                <dgm:constr type="lMarg" refType="w" fact="0.11"/>
                <dgm:constr type="rMarg" refType="w" fact="0.11"/>
                <dgm:constr type="bMarg" refType="w" fact="0.11"/>
              </dgm:constrLst>
              <dgm:ruleLst>
                <dgm:rule type="primFontSz" val="14" fact="NaN" max="NaN"/>
              </dgm:ruleLst>
            </dgm:layoutNode>
            <dgm:layoutNode name="spacerBetweenCircleAndCallout">
              <dgm:varLst/>
              <dgm:presOf/>
              <dgm:alg type="sp"/>
              <dgm:shape xmlns:r="http://schemas.openxmlformats.org/officeDocument/2006/relationships" r:blip="">
                <dgm:adjLst/>
              </dgm:shape>
              <dgm:constrLst/>
              <dgm:ruleLst/>
            </dgm:layoutNode>
          </dgm:forEach>
          <dgm:presOf/>
          <dgm:ruleLst/>
        </dgm:layoutNode>
        <dgm:layoutNode name="nodeText" styleLbl="alignAccFollowNode1">
          <dgm:varLst>
            <dgm:bulletEnabled val="1"/>
          </dgm:varLst>
          <dgm:alg type="tx">
            <dgm:param type="parTxLTRAlign" val="l"/>
            <dgm:param type="parTxRTLAlign" val="r"/>
            <dgm:param type="txAnchorVert" val="t"/>
          </dgm:alg>
          <dgm:shape xmlns:r="http://schemas.openxmlformats.org/officeDocument/2006/relationships" type="upArrowCallout" r:blip="">
            <dgm:adjLst>
              <dgm:adj idx="1" val="0.5"/>
              <dgm:adj idx="2" val="0.2"/>
              <dgm:adj idx="3" val="0.2"/>
              <dgm:adj idx="4" val="1"/>
            </dgm:adjLst>
          </dgm:shape>
          <dgm:presOf axis="desOrSelf" ptType="node"/>
          <dgm:constrLst>
            <dgm:constr type="secFontSz" val="16"/>
            <dgm:constr type="primFontSz" val="26"/>
            <dgm:constr type="h"/>
            <dgm:constr type="tMarg" val="13"/>
            <dgm:constr type="lMarg" refType="w" fact="0.2236"/>
            <dgm:constr type="rMarg" refType="w" fact="0.2236"/>
            <dgm:constr type="bMarg" val="13"/>
          </dgm:constrLst>
          <dgm:ruleLst>
            <dgm:rule type="secFontSz" val="11" fact="NaN" max="NaN"/>
            <dgm:rule type="primFontSz" val="11" fact="NaN" max="NaN"/>
            <dgm:rule type="h" val="INF" fact="NaN" max="NaN"/>
          </dgm:ruleLst>
        </dgm:layoutNode>
      </dgm:layoutNode>
      <dgm:forEach name="sibTransForEach" axis="followSib" ptType="sibTrans" cnt="1">
        <dgm:layoutNode name="sibTransComposite" styleLbl="alignAccFollowNode1">
          <dgm:alg type="sp"/>
          <dgm:shape xmlns:r="http://schemas.openxmlformats.org/officeDocument/2006/relationships" r:blip="">
            <dgm:adjLst/>
          </dgm:shape>
          <dgm:ruleLst/>
        </dgm:layoutNode>
        <dgm:ruleLst>
          <dgm:rule type="h" val="INF" fact="NaN" max="NaN"/>
        </dgm:ruleLst>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DBA6C86A-E696-4915-84A9-365D5136836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fr-FR"/>
          </a:p>
        </p:txBody>
      </p:sp>
      <p:sp>
        <p:nvSpPr>
          <p:cNvPr id="3" name="Espace réservé de la date 2">
            <a:extLst>
              <a:ext uri="{FF2B5EF4-FFF2-40B4-BE49-F238E27FC236}">
                <a16:creationId xmlns:a16="http://schemas.microsoft.com/office/drawing/2014/main" id="{75EFA275-E5BD-42D5-86C3-D4A66EF382D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7C50CB3E-18FC-4060-B275-57BCB216A916}" type="datetime1">
              <a:rPr lang="fr-FR" smtClean="0"/>
              <a:t>20/01/2022</a:t>
            </a:fld>
            <a:endParaRPr lang="fr-FR" dirty="0"/>
          </a:p>
        </p:txBody>
      </p:sp>
      <p:sp>
        <p:nvSpPr>
          <p:cNvPr id="4" name="Espace réservé du pied de page 3">
            <a:extLst>
              <a:ext uri="{FF2B5EF4-FFF2-40B4-BE49-F238E27FC236}">
                <a16:creationId xmlns:a16="http://schemas.microsoft.com/office/drawing/2014/main" id="{0D08037F-BC33-4B71-9390-1FCCB44C83C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fr-FR"/>
          </a:p>
        </p:txBody>
      </p:sp>
      <p:sp>
        <p:nvSpPr>
          <p:cNvPr id="5" name="Espace réservé du numéro de diapositive 4">
            <a:extLst>
              <a:ext uri="{FF2B5EF4-FFF2-40B4-BE49-F238E27FC236}">
                <a16:creationId xmlns:a16="http://schemas.microsoft.com/office/drawing/2014/main" id="{7F7A39EB-596B-48AB-BC3E-069215B7692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EBEDFD5B-C328-43D8-A4C7-929BECA315CE}" type="slidenum">
              <a:rPr lang="fr-FR" smtClean="0"/>
              <a:t>‹N°›</a:t>
            </a:fld>
            <a:endParaRPr lang="fr-FR"/>
          </a:p>
        </p:txBody>
      </p:sp>
    </p:spTree>
    <p:extLst>
      <p:ext uri="{BB962C8B-B14F-4D97-AF65-F5344CB8AC3E}">
        <p14:creationId xmlns:p14="http://schemas.microsoft.com/office/powerpoint/2010/main" val="280270135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fr-FR" noProof="0"/>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A872062-30C8-4241-AB8A-C5C3D051E5A8}" type="datetime1">
              <a:rPr lang="fr-FR" smtClean="0"/>
              <a:pPr/>
              <a:t>20/01/2022</a:t>
            </a:fld>
            <a:endParaRPr lang="fr-FR" dirty="0"/>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fr-FR" noProof="0"/>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fr-FR" noProof="0" dirty="0"/>
              <a:t>Modifiez les styles du texte du masque</a:t>
            </a:r>
          </a:p>
          <a:p>
            <a:pPr lvl="1" rtl="0"/>
            <a:r>
              <a:rPr lang="fr-FR" noProof="0" dirty="0"/>
              <a:t>Deuxième niveau</a:t>
            </a:r>
          </a:p>
          <a:p>
            <a:pPr lvl="2" rtl="0"/>
            <a:r>
              <a:rPr lang="fr-FR" noProof="0" dirty="0"/>
              <a:t>Troisième niveau</a:t>
            </a:r>
          </a:p>
          <a:p>
            <a:pPr lvl="3" rtl="0"/>
            <a:r>
              <a:rPr lang="fr-FR" noProof="0" dirty="0"/>
              <a:t>Quatrième niveau</a:t>
            </a:r>
          </a:p>
          <a:p>
            <a:pPr lvl="4" rtl="0"/>
            <a:r>
              <a:rPr lang="fr-FR" noProof="0" dirty="0"/>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fr-FR" noProof="0"/>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FF8D0E63-0F6A-47B0-8BD1-6E95B004C872}" type="slidenum">
              <a:rPr lang="fr-FR" noProof="0" smtClean="0"/>
              <a:t>‹N°›</a:t>
            </a:fld>
            <a:endParaRPr lang="fr-FR" noProof="0"/>
          </a:p>
        </p:txBody>
      </p:sp>
    </p:spTree>
    <p:extLst>
      <p:ext uri="{BB962C8B-B14F-4D97-AF65-F5344CB8AC3E}">
        <p14:creationId xmlns:p14="http://schemas.microsoft.com/office/powerpoint/2010/main" val="532328415"/>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pPr rtl="0"/>
            <a:fld id="{FF8D0E63-0F6A-47B0-8BD1-6E95B004C872}" type="slidenum">
              <a:rPr lang="fr-FR" smtClean="0"/>
              <a:t>1</a:t>
            </a:fld>
            <a:endParaRPr lang="fr-FR"/>
          </a:p>
        </p:txBody>
      </p:sp>
    </p:spTree>
    <p:extLst>
      <p:ext uri="{BB962C8B-B14F-4D97-AF65-F5344CB8AC3E}">
        <p14:creationId xmlns:p14="http://schemas.microsoft.com/office/powerpoint/2010/main" val="15100409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pPr rtl="0"/>
            <a:fld id="{FF8D0E63-0F6A-47B0-8BD1-6E95B004C872}" type="slidenum">
              <a:rPr lang="fr-FR" smtClean="0"/>
              <a:t>2</a:t>
            </a:fld>
            <a:endParaRPr lang="fr-FR"/>
          </a:p>
        </p:txBody>
      </p:sp>
    </p:spTree>
    <p:extLst>
      <p:ext uri="{BB962C8B-B14F-4D97-AF65-F5344CB8AC3E}">
        <p14:creationId xmlns:p14="http://schemas.microsoft.com/office/powerpoint/2010/main" val="12185194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pPr rtl="0"/>
            <a:fld id="{FF8D0E63-0F6A-47B0-8BD1-6E95B004C872}" type="slidenum">
              <a:rPr lang="fr-FR" smtClean="0"/>
              <a:t>3</a:t>
            </a:fld>
            <a:endParaRPr lang="fr-FR"/>
          </a:p>
        </p:txBody>
      </p:sp>
    </p:spTree>
    <p:extLst>
      <p:ext uri="{BB962C8B-B14F-4D97-AF65-F5344CB8AC3E}">
        <p14:creationId xmlns:p14="http://schemas.microsoft.com/office/powerpoint/2010/main" val="22438537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pPr rtl="0"/>
            <a:fld id="{FF8D0E63-0F6A-47B0-8BD1-6E95B004C872}" type="slidenum">
              <a:rPr lang="fr-FR" smtClean="0"/>
              <a:t>5</a:t>
            </a:fld>
            <a:endParaRPr lang="fr-FR"/>
          </a:p>
        </p:txBody>
      </p:sp>
    </p:spTree>
    <p:extLst>
      <p:ext uri="{BB962C8B-B14F-4D97-AF65-F5344CB8AC3E}">
        <p14:creationId xmlns:p14="http://schemas.microsoft.com/office/powerpoint/2010/main" val="35830271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pPr rtl="0"/>
            <a:fld id="{FF8D0E63-0F6A-47B0-8BD1-6E95B004C872}" type="slidenum">
              <a:rPr lang="fr-FR" smtClean="0"/>
              <a:t>14</a:t>
            </a:fld>
            <a:endParaRPr lang="fr-FR"/>
          </a:p>
        </p:txBody>
      </p:sp>
    </p:spTree>
    <p:extLst>
      <p:ext uri="{BB962C8B-B14F-4D97-AF65-F5344CB8AC3E}">
        <p14:creationId xmlns:p14="http://schemas.microsoft.com/office/powerpoint/2010/main" val="38838275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9" name="Graphisme 33" descr="Tag=AccentColor&#10;Flavor=Light&#10;Target=Fill">
            <a:extLst>
              <a:ext uri="{FF2B5EF4-FFF2-40B4-BE49-F238E27FC236}">
                <a16:creationId xmlns:a16="http://schemas.microsoft.com/office/drawing/2014/main" id="{A4E7DAC5-621F-40E6-ACD2-590570CC84F8}"/>
              </a:ext>
            </a:extLst>
          </p:cNvPr>
          <p:cNvSpPr>
            <a:spLocks noChangeAspect="1"/>
          </p:cNvSpPr>
          <p:nvPr userDrawn="1"/>
        </p:nvSpPr>
        <p:spPr>
          <a:xfrm>
            <a:off x="1318417" y="0"/>
            <a:ext cx="9570431" cy="6858000"/>
          </a:xfrm>
          <a:custGeom>
            <a:avLst/>
            <a:gdLst>
              <a:gd name="connsiteX0" fmla="*/ 7178288 w 7187261"/>
              <a:gd name="connsiteY0" fmla="*/ 2604802 h 5150263"/>
              <a:gd name="connsiteX1" fmla="*/ 7169335 w 7187261"/>
              <a:gd name="connsiteY1" fmla="*/ 2328577 h 5150263"/>
              <a:gd name="connsiteX2" fmla="*/ 7060845 w 7187261"/>
              <a:gd name="connsiteY2" fmla="*/ 1661160 h 5150263"/>
              <a:gd name="connsiteX3" fmla="*/ 6212263 w 7187261"/>
              <a:gd name="connsiteY3" fmla="*/ 243840 h 5150263"/>
              <a:gd name="connsiteX4" fmla="*/ 5953564 w 7187261"/>
              <a:gd name="connsiteY4" fmla="*/ 0 h 5150263"/>
              <a:gd name="connsiteX5" fmla="*/ 1408615 w 7187261"/>
              <a:gd name="connsiteY5" fmla="*/ 0 h 5150263"/>
              <a:gd name="connsiteX6" fmla="*/ 805111 w 7187261"/>
              <a:gd name="connsiteY6" fmla="*/ 676275 h 5150263"/>
              <a:gd name="connsiteX7" fmla="*/ 104928 w 7187261"/>
              <a:gd name="connsiteY7" fmla="*/ 2183035 h 5150263"/>
              <a:gd name="connsiteX8" fmla="*/ 51588 w 7187261"/>
              <a:gd name="connsiteY8" fmla="*/ 2400014 h 5150263"/>
              <a:gd name="connsiteX9" fmla="*/ 41301 w 7187261"/>
              <a:gd name="connsiteY9" fmla="*/ 2424208 h 5150263"/>
              <a:gd name="connsiteX10" fmla="*/ 119692 w 7187261"/>
              <a:gd name="connsiteY10" fmla="*/ 1834801 h 5150263"/>
              <a:gd name="connsiteX11" fmla="*/ 870071 w 7187261"/>
              <a:gd name="connsiteY11" fmla="*/ 462248 h 5150263"/>
              <a:gd name="connsiteX12" fmla="*/ 1389279 w 7187261"/>
              <a:gd name="connsiteY12" fmla="*/ 476 h 5150263"/>
              <a:gd name="connsiteX13" fmla="*/ 1320223 w 7187261"/>
              <a:gd name="connsiteY13" fmla="*/ 476 h 5150263"/>
              <a:gd name="connsiteX14" fmla="*/ 423158 w 7187261"/>
              <a:gd name="connsiteY14" fmla="*/ 989743 h 5150263"/>
              <a:gd name="connsiteX15" fmla="*/ 25585 w 7187261"/>
              <a:gd name="connsiteY15" fmla="*/ 2113693 h 5150263"/>
              <a:gd name="connsiteX16" fmla="*/ 2344 w 7187261"/>
              <a:gd name="connsiteY16" fmla="*/ 2725865 h 5150263"/>
              <a:gd name="connsiteX17" fmla="*/ 447256 w 7187261"/>
              <a:gd name="connsiteY17" fmla="*/ 4210717 h 5150263"/>
              <a:gd name="connsiteX18" fmla="*/ 1138962 w 7187261"/>
              <a:gd name="connsiteY18" fmla="*/ 4988910 h 5150263"/>
              <a:gd name="connsiteX19" fmla="*/ 1348512 w 7187261"/>
              <a:gd name="connsiteY19" fmla="*/ 5146834 h 5150263"/>
              <a:gd name="connsiteX20" fmla="*/ 1422712 w 7187261"/>
              <a:gd name="connsiteY20" fmla="*/ 5146834 h 5150263"/>
              <a:gd name="connsiteX21" fmla="*/ 480594 w 7187261"/>
              <a:gd name="connsiteY21" fmla="*/ 4187952 h 5150263"/>
              <a:gd name="connsiteX22" fmla="*/ 398679 w 7187261"/>
              <a:gd name="connsiteY22" fmla="*/ 4046125 h 5150263"/>
              <a:gd name="connsiteX23" fmla="*/ 411823 w 7187261"/>
              <a:gd name="connsiteY23" fmla="*/ 4053078 h 5150263"/>
              <a:gd name="connsiteX24" fmla="*/ 1439380 w 7187261"/>
              <a:gd name="connsiteY24" fmla="*/ 5147405 h 5150263"/>
              <a:gd name="connsiteX25" fmla="*/ 5710010 w 7187261"/>
              <a:gd name="connsiteY25" fmla="*/ 5150263 h 5150263"/>
              <a:gd name="connsiteX26" fmla="*/ 5999665 w 7187261"/>
              <a:gd name="connsiteY26" fmla="*/ 4910900 h 5150263"/>
              <a:gd name="connsiteX27" fmla="*/ 6954165 w 7187261"/>
              <a:gd name="connsiteY27" fmla="*/ 3545777 h 5150263"/>
              <a:gd name="connsiteX28" fmla="*/ 7137712 w 7187261"/>
              <a:gd name="connsiteY28" fmla="*/ 2799207 h 5150263"/>
              <a:gd name="connsiteX29" fmla="*/ 7142951 w 7187261"/>
              <a:gd name="connsiteY29" fmla="*/ 2754535 h 5150263"/>
              <a:gd name="connsiteX30" fmla="*/ 7149428 w 7187261"/>
              <a:gd name="connsiteY30" fmla="*/ 2774823 h 5150263"/>
              <a:gd name="connsiteX31" fmla="*/ 7066465 w 7187261"/>
              <a:gd name="connsiteY31" fmla="*/ 3465672 h 5150263"/>
              <a:gd name="connsiteX32" fmla="*/ 6452578 w 7187261"/>
              <a:gd name="connsiteY32" fmla="*/ 4552760 h 5150263"/>
              <a:gd name="connsiteX33" fmla="*/ 5752110 w 7187261"/>
              <a:gd name="connsiteY33" fmla="*/ 5150263 h 5150263"/>
              <a:gd name="connsiteX34" fmla="*/ 5827643 w 7187261"/>
              <a:gd name="connsiteY34" fmla="*/ 5150263 h 5150263"/>
              <a:gd name="connsiteX35" fmla="*/ 6642793 w 7187261"/>
              <a:gd name="connsiteY35" fmla="*/ 4389406 h 5150263"/>
              <a:gd name="connsiteX36" fmla="*/ 7102469 w 7187261"/>
              <a:gd name="connsiteY36" fmla="*/ 3490817 h 5150263"/>
              <a:gd name="connsiteX37" fmla="*/ 7187242 w 7187261"/>
              <a:gd name="connsiteY37" fmla="*/ 2990183 h 5150263"/>
              <a:gd name="connsiteX38" fmla="*/ 7178288 w 7187261"/>
              <a:gd name="connsiteY38" fmla="*/ 2604802 h 5150263"/>
              <a:gd name="connsiteX39" fmla="*/ 6342565 w 7187261"/>
              <a:gd name="connsiteY39" fmla="*/ 441389 h 5150263"/>
              <a:gd name="connsiteX40" fmla="*/ 7126567 w 7187261"/>
              <a:gd name="connsiteY40" fmla="*/ 2355056 h 5150263"/>
              <a:gd name="connsiteX41" fmla="*/ 6342565 w 7187261"/>
              <a:gd name="connsiteY41" fmla="*/ 441389 h 51502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7187261" h="5150263">
                <a:moveTo>
                  <a:pt x="7178288" y="2604802"/>
                </a:moveTo>
                <a:cubicBezTo>
                  <a:pt x="7168763" y="2513076"/>
                  <a:pt x="7174478" y="2420684"/>
                  <a:pt x="7169335" y="2328577"/>
                </a:cubicBezTo>
                <a:cubicBezTo>
                  <a:pt x="7156952" y="2102882"/>
                  <a:pt x="7120586" y="1879149"/>
                  <a:pt x="7060845" y="1661160"/>
                </a:cubicBezTo>
                <a:cubicBezTo>
                  <a:pt x="6910588" y="1121007"/>
                  <a:pt x="6617428" y="631374"/>
                  <a:pt x="6212263" y="243840"/>
                </a:cubicBezTo>
                <a:cubicBezTo>
                  <a:pt x="6126538" y="162496"/>
                  <a:pt x="6040813" y="80201"/>
                  <a:pt x="5953564" y="0"/>
                </a:cubicBezTo>
                <a:lnTo>
                  <a:pt x="1408615" y="0"/>
                </a:lnTo>
                <a:cubicBezTo>
                  <a:pt x="1180967" y="200316"/>
                  <a:pt x="978332" y="427387"/>
                  <a:pt x="805111" y="676275"/>
                </a:cubicBezTo>
                <a:cubicBezTo>
                  <a:pt x="481261" y="1136523"/>
                  <a:pt x="252089" y="1640872"/>
                  <a:pt x="104928" y="2183035"/>
                </a:cubicBezTo>
                <a:cubicBezTo>
                  <a:pt x="85878" y="2254853"/>
                  <a:pt x="69495" y="2327720"/>
                  <a:pt x="51588" y="2400014"/>
                </a:cubicBezTo>
                <a:cubicBezTo>
                  <a:pt x="49683" y="2407634"/>
                  <a:pt x="51588" y="2416969"/>
                  <a:pt x="41301" y="2424208"/>
                </a:cubicBezTo>
                <a:cubicBezTo>
                  <a:pt x="45900" y="2225469"/>
                  <a:pt x="72186" y="2027834"/>
                  <a:pt x="119692" y="1834801"/>
                </a:cubicBezTo>
                <a:cubicBezTo>
                  <a:pt x="247993" y="1310926"/>
                  <a:pt x="506121" y="857726"/>
                  <a:pt x="870071" y="462248"/>
                </a:cubicBezTo>
                <a:cubicBezTo>
                  <a:pt x="1027729" y="291823"/>
                  <a:pt x="1201617" y="137169"/>
                  <a:pt x="1389279" y="476"/>
                </a:cubicBezTo>
                <a:lnTo>
                  <a:pt x="1320223" y="476"/>
                </a:lnTo>
                <a:cubicBezTo>
                  <a:pt x="960844" y="274320"/>
                  <a:pt x="656330" y="599123"/>
                  <a:pt x="423158" y="989743"/>
                </a:cubicBezTo>
                <a:cubicBezTo>
                  <a:pt x="215608" y="1337596"/>
                  <a:pt x="80258" y="1711357"/>
                  <a:pt x="25585" y="2113693"/>
                </a:cubicBezTo>
                <a:cubicBezTo>
                  <a:pt x="-2705" y="2316480"/>
                  <a:pt x="-2228" y="2521077"/>
                  <a:pt x="2344" y="2725865"/>
                </a:cubicBezTo>
                <a:cubicBezTo>
                  <a:pt x="14155" y="3261932"/>
                  <a:pt x="170650" y="3754565"/>
                  <a:pt x="447256" y="4210717"/>
                </a:cubicBezTo>
                <a:cubicBezTo>
                  <a:pt x="629851" y="4511612"/>
                  <a:pt x="866356" y="4767167"/>
                  <a:pt x="1138962" y="4988910"/>
                </a:cubicBezTo>
                <a:cubicBezTo>
                  <a:pt x="1207161" y="5044345"/>
                  <a:pt x="1277008" y="5096990"/>
                  <a:pt x="1348512" y="5146834"/>
                </a:cubicBezTo>
                <a:lnTo>
                  <a:pt x="1422712" y="5146834"/>
                </a:lnTo>
                <a:cubicBezTo>
                  <a:pt x="1043426" y="4892802"/>
                  <a:pt x="724720" y="4577334"/>
                  <a:pt x="480594" y="4187952"/>
                </a:cubicBezTo>
                <a:cubicBezTo>
                  <a:pt x="452019" y="4141851"/>
                  <a:pt x="423444" y="4095179"/>
                  <a:pt x="398679" y="4046125"/>
                </a:cubicBezTo>
                <a:cubicBezTo>
                  <a:pt x="407442" y="4043267"/>
                  <a:pt x="409156" y="4048982"/>
                  <a:pt x="411823" y="4053078"/>
                </a:cubicBezTo>
                <a:cubicBezTo>
                  <a:pt x="683572" y="4484656"/>
                  <a:pt x="1033139" y="4842701"/>
                  <a:pt x="1439380" y="5147405"/>
                </a:cubicBezTo>
                <a:lnTo>
                  <a:pt x="5710010" y="5150263"/>
                </a:lnTo>
                <a:cubicBezTo>
                  <a:pt x="5810594" y="5075482"/>
                  <a:pt x="5907272" y="4995587"/>
                  <a:pt x="5999665" y="4910900"/>
                </a:cubicBezTo>
                <a:cubicBezTo>
                  <a:pt x="6418765" y="4526661"/>
                  <a:pt x="6746901" y="4078129"/>
                  <a:pt x="6954165" y="3545777"/>
                </a:cubicBezTo>
                <a:cubicBezTo>
                  <a:pt x="7048234" y="3306175"/>
                  <a:pt x="7109956" y="3055115"/>
                  <a:pt x="7137712" y="2799207"/>
                </a:cubicBezTo>
                <a:cubicBezTo>
                  <a:pt x="7139236" y="2784920"/>
                  <a:pt x="7141046" y="2770632"/>
                  <a:pt x="7142951" y="2754535"/>
                </a:cubicBezTo>
                <a:cubicBezTo>
                  <a:pt x="7151714" y="2760440"/>
                  <a:pt x="7149237" y="2768441"/>
                  <a:pt x="7149428" y="2774823"/>
                </a:cubicBezTo>
                <a:cubicBezTo>
                  <a:pt x="7156743" y="3007967"/>
                  <a:pt x="7128777" y="3240881"/>
                  <a:pt x="7066465" y="3465672"/>
                </a:cubicBezTo>
                <a:cubicBezTo>
                  <a:pt x="6952165" y="3878580"/>
                  <a:pt x="6737948" y="4235863"/>
                  <a:pt x="6452578" y="4552760"/>
                </a:cubicBezTo>
                <a:cubicBezTo>
                  <a:pt x="6244553" y="4783836"/>
                  <a:pt x="6008809" y="4980242"/>
                  <a:pt x="5752110" y="5150263"/>
                </a:cubicBezTo>
                <a:lnTo>
                  <a:pt x="5827643" y="5150263"/>
                </a:lnTo>
                <a:cubicBezTo>
                  <a:pt x="6136539" y="4938904"/>
                  <a:pt x="6412192" y="4689348"/>
                  <a:pt x="6642793" y="4389406"/>
                </a:cubicBezTo>
                <a:cubicBezTo>
                  <a:pt x="6851295" y="4118324"/>
                  <a:pt x="7009125" y="3820859"/>
                  <a:pt x="7102469" y="3490817"/>
                </a:cubicBezTo>
                <a:cubicBezTo>
                  <a:pt x="7148646" y="3327473"/>
                  <a:pt x="7177069" y="3159624"/>
                  <a:pt x="7187242" y="2990183"/>
                </a:cubicBezTo>
                <a:cubicBezTo>
                  <a:pt x="7187623" y="2984087"/>
                  <a:pt x="7182384" y="2642330"/>
                  <a:pt x="7178288" y="2604802"/>
                </a:cubicBezTo>
                <a:close/>
                <a:moveTo>
                  <a:pt x="6342565" y="441389"/>
                </a:moveTo>
                <a:cubicBezTo>
                  <a:pt x="6829797" y="986533"/>
                  <a:pt x="7091135" y="1624422"/>
                  <a:pt x="7126567" y="2355056"/>
                </a:cubicBezTo>
                <a:cubicBezTo>
                  <a:pt x="7001123" y="1661827"/>
                  <a:pt x="6756426" y="1017365"/>
                  <a:pt x="6342565" y="441389"/>
                </a:cubicBezTo>
                <a:close/>
              </a:path>
            </a:pathLst>
          </a:custGeom>
          <a:solidFill>
            <a:schemeClr val="accent1"/>
          </a:solidFill>
          <a:ln w="9525" cap="flat">
            <a:noFill/>
            <a:prstDash val="solid"/>
            <a:miter/>
          </a:ln>
        </p:spPr>
        <p:txBody>
          <a:bodyPr rtlCol="0" anchor="ctr"/>
          <a:lstStyle/>
          <a:p>
            <a:pPr rtl="0"/>
            <a:endParaRPr lang="fr-FR" noProof="0"/>
          </a:p>
        </p:txBody>
      </p:sp>
      <p:sp>
        <p:nvSpPr>
          <p:cNvPr id="2" name="Titre 1">
            <a:extLst>
              <a:ext uri="{FF2B5EF4-FFF2-40B4-BE49-F238E27FC236}">
                <a16:creationId xmlns:a16="http://schemas.microsoft.com/office/drawing/2014/main" id="{24EF9DF8-704A-44AE-8850-307DDACC9387}"/>
              </a:ext>
            </a:extLst>
          </p:cNvPr>
          <p:cNvSpPr>
            <a:spLocks noGrp="1"/>
          </p:cNvSpPr>
          <p:nvPr>
            <p:ph type="ctrTitle"/>
          </p:nvPr>
        </p:nvSpPr>
        <p:spPr>
          <a:xfrm>
            <a:off x="2560320" y="960120"/>
            <a:ext cx="7077456" cy="2898648"/>
          </a:xfrm>
        </p:spPr>
        <p:txBody>
          <a:bodyPr rtlCol="0" anchor="b">
            <a:noAutofit/>
          </a:bodyPr>
          <a:lstStyle>
            <a:lvl1pPr algn="ctr">
              <a:defRPr sz="8800">
                <a:solidFill>
                  <a:schemeClr val="bg1"/>
                </a:solidFill>
              </a:defRPr>
            </a:lvl1pPr>
          </a:lstStyle>
          <a:p>
            <a:pPr rtl="0"/>
            <a:r>
              <a:rPr lang="fr-FR" noProof="0"/>
              <a:t>Modifiez le style du titre</a:t>
            </a:r>
          </a:p>
        </p:txBody>
      </p:sp>
      <p:sp>
        <p:nvSpPr>
          <p:cNvPr id="3" name="Sous-titre 2">
            <a:extLst>
              <a:ext uri="{FF2B5EF4-FFF2-40B4-BE49-F238E27FC236}">
                <a16:creationId xmlns:a16="http://schemas.microsoft.com/office/drawing/2014/main" id="{3CC72E09-06F3-48B9-9B95-DE15EC98017B}"/>
              </a:ext>
            </a:extLst>
          </p:cNvPr>
          <p:cNvSpPr>
            <a:spLocks noGrp="1"/>
          </p:cNvSpPr>
          <p:nvPr>
            <p:ph type="subTitle" idx="1"/>
          </p:nvPr>
        </p:nvSpPr>
        <p:spPr>
          <a:xfrm>
            <a:off x="2633472" y="4535424"/>
            <a:ext cx="6931152" cy="941832"/>
          </a:xfrm>
        </p:spPr>
        <p:txBody>
          <a:bodyPr rtlCol="0">
            <a:normAutofit/>
          </a:bodyPr>
          <a:lstStyle>
            <a:lvl1pPr marL="0" indent="0" algn="ctr">
              <a:buNone/>
              <a:defRPr sz="32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fr-FR" noProof="0"/>
              <a:t>Modifiez le style des sous-titres du masque</a:t>
            </a:r>
          </a:p>
        </p:txBody>
      </p:sp>
      <p:sp>
        <p:nvSpPr>
          <p:cNvPr id="11" name="Rectangle 6">
            <a:extLst>
              <a:ext uri="{FF2B5EF4-FFF2-40B4-BE49-F238E27FC236}">
                <a16:creationId xmlns:a16="http://schemas.microsoft.com/office/drawing/2014/main" id="{371B7A5D-C918-4744-A5FA-75C904B3B8D4}"/>
              </a:ext>
            </a:extLst>
          </p:cNvPr>
          <p:cNvSpPr/>
          <p:nvPr userDrawn="1"/>
        </p:nvSpPr>
        <p:spPr>
          <a:xfrm>
            <a:off x="3974206" y="4113338"/>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bg1"/>
          </a:solidFill>
          <a:ln w="38100" cap="rnd">
            <a:solidFill>
              <a:schemeClr val="bg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Tree>
    <p:extLst>
      <p:ext uri="{BB962C8B-B14F-4D97-AF65-F5344CB8AC3E}">
        <p14:creationId xmlns:p14="http://schemas.microsoft.com/office/powerpoint/2010/main" val="18156899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28AE282-8875-4F49-AB21-E1C2BCAEA1F6}"/>
              </a:ext>
            </a:extLst>
          </p:cNvPr>
          <p:cNvSpPr>
            <a:spLocks noGrp="1"/>
          </p:cNvSpPr>
          <p:nvPr>
            <p:ph type="title"/>
          </p:nvPr>
        </p:nvSpPr>
        <p:spPr>
          <a:xfrm>
            <a:off x="839788" y="365125"/>
            <a:ext cx="10515600" cy="1325563"/>
          </a:xfrm>
        </p:spPr>
        <p:txBody>
          <a:bodyPr rtlCol="0"/>
          <a:lstStyle>
            <a:lvl1pPr algn="ctr">
              <a:defRPr/>
            </a:lvl1pPr>
          </a:lstStyle>
          <a:p>
            <a:pPr rtl="0"/>
            <a:r>
              <a:rPr lang="fr-FR" noProof="0"/>
              <a:t>Modifiez le style du titre</a:t>
            </a:r>
          </a:p>
        </p:txBody>
      </p:sp>
      <p:sp>
        <p:nvSpPr>
          <p:cNvPr id="3" name="Espace réservé du texte 2">
            <a:extLst>
              <a:ext uri="{FF2B5EF4-FFF2-40B4-BE49-F238E27FC236}">
                <a16:creationId xmlns:a16="http://schemas.microsoft.com/office/drawing/2014/main" id="{81712EA2-EF8C-4F18-BECF-AD121F72816A}"/>
              </a:ext>
            </a:extLst>
          </p:cNvPr>
          <p:cNvSpPr>
            <a:spLocks noGrp="1"/>
          </p:cNvSpPr>
          <p:nvPr>
            <p:ph type="body" idx="1" hasCustomPrompt="1"/>
          </p:nvPr>
        </p:nvSpPr>
        <p:spPr>
          <a:xfrm>
            <a:off x="839788" y="2578608"/>
            <a:ext cx="5157787" cy="823912"/>
          </a:xfrm>
        </p:spPr>
        <p:txBody>
          <a:bodyPr rtlCol="0" anchor="b">
            <a:normAutofit/>
          </a:bodyPr>
          <a:lstStyle>
            <a:lvl1pPr marL="0" indent="0">
              <a:lnSpc>
                <a:spcPct val="100000"/>
              </a:lnSpc>
              <a:buNone/>
              <a:defRPr sz="4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Modifiez les styles du texte du masque</a:t>
            </a:r>
          </a:p>
        </p:txBody>
      </p:sp>
      <p:sp>
        <p:nvSpPr>
          <p:cNvPr id="4" name="Espace réservé du contenu 3">
            <a:extLst>
              <a:ext uri="{FF2B5EF4-FFF2-40B4-BE49-F238E27FC236}">
                <a16:creationId xmlns:a16="http://schemas.microsoft.com/office/drawing/2014/main" id="{7D7B59D4-E93F-40C1-A1A2-F1867830C678}"/>
              </a:ext>
            </a:extLst>
          </p:cNvPr>
          <p:cNvSpPr>
            <a:spLocks noGrp="1"/>
          </p:cNvSpPr>
          <p:nvPr>
            <p:ph sz="half" idx="2" hasCustomPrompt="1"/>
          </p:nvPr>
        </p:nvSpPr>
        <p:spPr>
          <a:xfrm>
            <a:off x="839788" y="3617842"/>
            <a:ext cx="5157787" cy="2572645"/>
          </a:xfrm>
        </p:spPr>
        <p:txBody>
          <a:bodyPr rtlCol="0">
            <a:normAutofit/>
          </a:bodyPr>
          <a:lstStyle>
            <a:lvl1pPr>
              <a:defRPr sz="2400"/>
            </a:lvl1pPr>
            <a:lvl2pPr>
              <a:defRPr sz="2000"/>
            </a:lvl2pPr>
            <a:lvl3pPr>
              <a:defRPr sz="1800"/>
            </a:lvl3pPr>
            <a:lvl4pPr>
              <a:defRPr sz="1600"/>
            </a:lvl4pPr>
            <a:lvl5pPr>
              <a:defRPr sz="1600"/>
            </a:lvl5p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5" name="Espace réservé du texte 4">
            <a:extLst>
              <a:ext uri="{FF2B5EF4-FFF2-40B4-BE49-F238E27FC236}">
                <a16:creationId xmlns:a16="http://schemas.microsoft.com/office/drawing/2014/main" id="{6E810616-1C77-42AE-8449-D0B64E2B8475}"/>
              </a:ext>
            </a:extLst>
          </p:cNvPr>
          <p:cNvSpPr>
            <a:spLocks noGrp="1"/>
          </p:cNvSpPr>
          <p:nvPr>
            <p:ph type="body" sz="quarter" idx="3" hasCustomPrompt="1"/>
          </p:nvPr>
        </p:nvSpPr>
        <p:spPr>
          <a:xfrm>
            <a:off x="6172200" y="2578608"/>
            <a:ext cx="5183188" cy="823912"/>
          </a:xfrm>
        </p:spPr>
        <p:txBody>
          <a:bodyPr rtlCol="0" anchor="b">
            <a:normAutofit/>
          </a:bodyPr>
          <a:lstStyle>
            <a:lvl1pPr marL="0" indent="0">
              <a:lnSpc>
                <a:spcPct val="100000"/>
              </a:lnSpc>
              <a:buNone/>
              <a:defRPr sz="4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Modifiez les styles du texte du masque</a:t>
            </a:r>
          </a:p>
        </p:txBody>
      </p:sp>
      <p:sp>
        <p:nvSpPr>
          <p:cNvPr id="6" name="Espace réservé du contenu 5">
            <a:extLst>
              <a:ext uri="{FF2B5EF4-FFF2-40B4-BE49-F238E27FC236}">
                <a16:creationId xmlns:a16="http://schemas.microsoft.com/office/drawing/2014/main" id="{BA74E172-AFE8-48E4-BBB0-CA6D4EC1127C}"/>
              </a:ext>
            </a:extLst>
          </p:cNvPr>
          <p:cNvSpPr>
            <a:spLocks noGrp="1"/>
          </p:cNvSpPr>
          <p:nvPr>
            <p:ph sz="quarter" idx="4" hasCustomPrompt="1"/>
          </p:nvPr>
        </p:nvSpPr>
        <p:spPr>
          <a:xfrm>
            <a:off x="6172200" y="3617842"/>
            <a:ext cx="5183188" cy="2572645"/>
          </a:xfrm>
        </p:spPr>
        <p:txBody>
          <a:bodyPr rtlCol="0">
            <a:normAutofit/>
          </a:bodyPr>
          <a:lstStyle>
            <a:lvl1pPr>
              <a:defRPr sz="2400"/>
            </a:lvl1pPr>
            <a:lvl2pPr>
              <a:defRPr sz="2000"/>
            </a:lvl2pPr>
            <a:lvl3pPr>
              <a:defRPr sz="1800"/>
            </a:lvl3pPr>
            <a:lvl4pPr>
              <a:defRPr sz="1600"/>
            </a:lvl4pPr>
            <a:lvl5pPr>
              <a:defRPr sz="1600"/>
            </a:lvl5p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7" name="Espace réservé de la date 6">
            <a:extLst>
              <a:ext uri="{FF2B5EF4-FFF2-40B4-BE49-F238E27FC236}">
                <a16:creationId xmlns:a16="http://schemas.microsoft.com/office/drawing/2014/main" id="{4C9407CC-270D-4C98-B95C-7AE67D2E1913}"/>
              </a:ext>
            </a:extLst>
          </p:cNvPr>
          <p:cNvSpPr>
            <a:spLocks noGrp="1"/>
          </p:cNvSpPr>
          <p:nvPr>
            <p:ph type="dt" sz="half" idx="10"/>
          </p:nvPr>
        </p:nvSpPr>
        <p:spPr/>
        <p:txBody>
          <a:bodyPr rtlCol="0"/>
          <a:lstStyle/>
          <a:p>
            <a:pPr rtl="0"/>
            <a:r>
              <a:rPr lang="fr-FR" noProof="0"/>
              <a:t>03/09/20XX</a:t>
            </a:r>
          </a:p>
        </p:txBody>
      </p:sp>
      <p:sp>
        <p:nvSpPr>
          <p:cNvPr id="8" name="Espace réservé du pied de page 7">
            <a:extLst>
              <a:ext uri="{FF2B5EF4-FFF2-40B4-BE49-F238E27FC236}">
                <a16:creationId xmlns:a16="http://schemas.microsoft.com/office/drawing/2014/main" id="{454070D5-9B7B-47FC-9F75-F6AD9607452E}"/>
              </a:ext>
            </a:extLst>
          </p:cNvPr>
          <p:cNvSpPr>
            <a:spLocks noGrp="1"/>
          </p:cNvSpPr>
          <p:nvPr>
            <p:ph type="ftr" sz="quarter" idx="11"/>
          </p:nvPr>
        </p:nvSpPr>
        <p:spPr/>
        <p:txBody>
          <a:bodyPr rtlCol="0"/>
          <a:lstStyle/>
          <a:p>
            <a:pPr rtl="0"/>
            <a:r>
              <a:rPr lang="fr-FR" noProof="0"/>
              <a:t>Titre de la présentation</a:t>
            </a:r>
          </a:p>
        </p:txBody>
      </p:sp>
      <p:sp>
        <p:nvSpPr>
          <p:cNvPr id="9" name="Espace réservé du numéro de diapositive 8">
            <a:extLst>
              <a:ext uri="{FF2B5EF4-FFF2-40B4-BE49-F238E27FC236}">
                <a16:creationId xmlns:a16="http://schemas.microsoft.com/office/drawing/2014/main" id="{428EAC17-33BE-4265-8C06-644C2D34FD3C}"/>
              </a:ext>
            </a:extLst>
          </p:cNvPr>
          <p:cNvSpPr>
            <a:spLocks noGrp="1"/>
          </p:cNvSpPr>
          <p:nvPr>
            <p:ph type="sldNum" sz="quarter" idx="12"/>
          </p:nvPr>
        </p:nvSpPr>
        <p:spPr/>
        <p:txBody>
          <a:bodyPr rtlCol="0"/>
          <a:lstStyle/>
          <a:p>
            <a:pPr rtl="0"/>
            <a:fld id="{2C18C1E5-FB55-42F5-BD6D-9CC153FCDBE6}" type="slidenum">
              <a:rPr lang="fr-FR" noProof="0" smtClean="0"/>
              <a:t>‹N°›</a:t>
            </a:fld>
            <a:endParaRPr lang="fr-FR" noProof="0"/>
          </a:p>
        </p:txBody>
      </p:sp>
      <p:sp>
        <p:nvSpPr>
          <p:cNvPr id="10" name="Rectangle 9" descr="Tag=AccentColor&#10;Flavor=Light&#10;Target=FillAndLine">
            <a:extLst>
              <a:ext uri="{FF2B5EF4-FFF2-40B4-BE49-F238E27FC236}">
                <a16:creationId xmlns:a16="http://schemas.microsoft.com/office/drawing/2014/main" id="{5A11B4AA-D861-4DDC-9A8A-7036C40D909C}"/>
              </a:ext>
            </a:extLst>
          </p:cNvPr>
          <p:cNvSpPr/>
          <p:nvPr userDrawn="1"/>
        </p:nvSpPr>
        <p:spPr>
          <a:xfrm flipV="1">
            <a:off x="648305" y="2067561"/>
            <a:ext cx="10900219" cy="18288"/>
          </a:xfrm>
          <a:custGeom>
            <a:avLst/>
            <a:gdLst>
              <a:gd name="connsiteX0" fmla="*/ 0 w 10900219"/>
              <a:gd name="connsiteY0" fmla="*/ 0 h 18288"/>
              <a:gd name="connsiteX1" fmla="*/ 463259 w 10900219"/>
              <a:gd name="connsiteY1" fmla="*/ 0 h 18288"/>
              <a:gd name="connsiteX2" fmla="*/ 1144523 w 10900219"/>
              <a:gd name="connsiteY2" fmla="*/ 0 h 18288"/>
              <a:gd name="connsiteX3" fmla="*/ 1934789 w 10900219"/>
              <a:gd name="connsiteY3" fmla="*/ 0 h 18288"/>
              <a:gd name="connsiteX4" fmla="*/ 2289046 w 10900219"/>
              <a:gd name="connsiteY4" fmla="*/ 0 h 18288"/>
              <a:gd name="connsiteX5" fmla="*/ 2643303 w 10900219"/>
              <a:gd name="connsiteY5" fmla="*/ 0 h 18288"/>
              <a:gd name="connsiteX6" fmla="*/ 3542571 w 10900219"/>
              <a:gd name="connsiteY6" fmla="*/ 0 h 18288"/>
              <a:gd name="connsiteX7" fmla="*/ 4223835 w 10900219"/>
              <a:gd name="connsiteY7" fmla="*/ 0 h 18288"/>
              <a:gd name="connsiteX8" fmla="*/ 4578092 w 10900219"/>
              <a:gd name="connsiteY8" fmla="*/ 0 h 18288"/>
              <a:gd name="connsiteX9" fmla="*/ 5259356 w 10900219"/>
              <a:gd name="connsiteY9" fmla="*/ 0 h 18288"/>
              <a:gd name="connsiteX10" fmla="*/ 6158624 w 10900219"/>
              <a:gd name="connsiteY10" fmla="*/ 0 h 18288"/>
              <a:gd name="connsiteX11" fmla="*/ 6730885 w 10900219"/>
              <a:gd name="connsiteY11" fmla="*/ 0 h 18288"/>
              <a:gd name="connsiteX12" fmla="*/ 7303147 w 10900219"/>
              <a:gd name="connsiteY12" fmla="*/ 0 h 18288"/>
              <a:gd name="connsiteX13" fmla="*/ 7984410 w 10900219"/>
              <a:gd name="connsiteY13" fmla="*/ 0 h 18288"/>
              <a:gd name="connsiteX14" fmla="*/ 8774676 w 10900219"/>
              <a:gd name="connsiteY14" fmla="*/ 0 h 18288"/>
              <a:gd name="connsiteX15" fmla="*/ 9564942 w 10900219"/>
              <a:gd name="connsiteY15" fmla="*/ 0 h 18288"/>
              <a:gd name="connsiteX16" fmla="*/ 10900219 w 10900219"/>
              <a:gd name="connsiteY16" fmla="*/ 0 h 18288"/>
              <a:gd name="connsiteX17" fmla="*/ 10900219 w 10900219"/>
              <a:gd name="connsiteY17" fmla="*/ 18288 h 18288"/>
              <a:gd name="connsiteX18" fmla="*/ 10436960 w 10900219"/>
              <a:gd name="connsiteY18" fmla="*/ 18288 h 18288"/>
              <a:gd name="connsiteX19" fmla="*/ 9537692 w 10900219"/>
              <a:gd name="connsiteY19" fmla="*/ 18288 h 18288"/>
              <a:gd name="connsiteX20" fmla="*/ 8856428 w 10900219"/>
              <a:gd name="connsiteY20" fmla="*/ 18288 h 18288"/>
              <a:gd name="connsiteX21" fmla="*/ 8502171 w 10900219"/>
              <a:gd name="connsiteY21" fmla="*/ 18288 h 18288"/>
              <a:gd name="connsiteX22" fmla="*/ 7820907 w 10900219"/>
              <a:gd name="connsiteY22" fmla="*/ 18288 h 18288"/>
              <a:gd name="connsiteX23" fmla="*/ 7248646 w 10900219"/>
              <a:gd name="connsiteY23" fmla="*/ 18288 h 18288"/>
              <a:gd name="connsiteX24" fmla="*/ 6676384 w 10900219"/>
              <a:gd name="connsiteY24" fmla="*/ 18288 h 18288"/>
              <a:gd name="connsiteX25" fmla="*/ 6104123 w 10900219"/>
              <a:gd name="connsiteY25" fmla="*/ 18288 h 18288"/>
              <a:gd name="connsiteX26" fmla="*/ 5531861 w 10900219"/>
              <a:gd name="connsiteY26" fmla="*/ 18288 h 18288"/>
              <a:gd name="connsiteX27" fmla="*/ 4741595 w 10900219"/>
              <a:gd name="connsiteY27" fmla="*/ 18288 h 18288"/>
              <a:gd name="connsiteX28" fmla="*/ 4060332 w 10900219"/>
              <a:gd name="connsiteY28" fmla="*/ 18288 h 18288"/>
              <a:gd name="connsiteX29" fmla="*/ 3706074 w 10900219"/>
              <a:gd name="connsiteY29" fmla="*/ 18288 h 18288"/>
              <a:gd name="connsiteX30" fmla="*/ 3133813 w 10900219"/>
              <a:gd name="connsiteY30" fmla="*/ 18288 h 18288"/>
              <a:gd name="connsiteX31" fmla="*/ 2343547 w 10900219"/>
              <a:gd name="connsiteY31" fmla="*/ 18288 h 18288"/>
              <a:gd name="connsiteX32" fmla="*/ 1880288 w 10900219"/>
              <a:gd name="connsiteY32" fmla="*/ 18288 h 18288"/>
              <a:gd name="connsiteX33" fmla="*/ 981020 w 10900219"/>
              <a:gd name="connsiteY33" fmla="*/ 18288 h 18288"/>
              <a:gd name="connsiteX34" fmla="*/ 0 w 10900219"/>
              <a:gd name="connsiteY34" fmla="*/ 18288 h 18288"/>
              <a:gd name="connsiteX35" fmla="*/ 0 w 10900219"/>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900219" h="18288" fill="none" extrusionOk="0">
                <a:moveTo>
                  <a:pt x="0" y="0"/>
                </a:moveTo>
                <a:cubicBezTo>
                  <a:pt x="118469" y="-6619"/>
                  <a:pt x="329397" y="-5525"/>
                  <a:pt x="463259" y="0"/>
                </a:cubicBezTo>
                <a:cubicBezTo>
                  <a:pt x="597121" y="5525"/>
                  <a:pt x="866598" y="4881"/>
                  <a:pt x="1144523" y="0"/>
                </a:cubicBezTo>
                <a:cubicBezTo>
                  <a:pt x="1422448" y="-4881"/>
                  <a:pt x="1761178" y="17159"/>
                  <a:pt x="1934789" y="0"/>
                </a:cubicBezTo>
                <a:cubicBezTo>
                  <a:pt x="2108400" y="-17159"/>
                  <a:pt x="2119134" y="-4032"/>
                  <a:pt x="2289046" y="0"/>
                </a:cubicBezTo>
                <a:cubicBezTo>
                  <a:pt x="2458958" y="4032"/>
                  <a:pt x="2472610" y="15385"/>
                  <a:pt x="2643303" y="0"/>
                </a:cubicBezTo>
                <a:cubicBezTo>
                  <a:pt x="2813996" y="-15385"/>
                  <a:pt x="3334189" y="-21234"/>
                  <a:pt x="3542571" y="0"/>
                </a:cubicBezTo>
                <a:cubicBezTo>
                  <a:pt x="3750953" y="21234"/>
                  <a:pt x="3991639" y="13212"/>
                  <a:pt x="4223835" y="0"/>
                </a:cubicBezTo>
                <a:cubicBezTo>
                  <a:pt x="4456031" y="-13212"/>
                  <a:pt x="4466914" y="13318"/>
                  <a:pt x="4578092" y="0"/>
                </a:cubicBezTo>
                <a:cubicBezTo>
                  <a:pt x="4689270" y="-13318"/>
                  <a:pt x="5120635" y="31363"/>
                  <a:pt x="5259356" y="0"/>
                </a:cubicBezTo>
                <a:cubicBezTo>
                  <a:pt x="5398077" y="-31363"/>
                  <a:pt x="5954119" y="-7091"/>
                  <a:pt x="6158624" y="0"/>
                </a:cubicBezTo>
                <a:cubicBezTo>
                  <a:pt x="6363129" y="7091"/>
                  <a:pt x="6535071" y="-8480"/>
                  <a:pt x="6730885" y="0"/>
                </a:cubicBezTo>
                <a:cubicBezTo>
                  <a:pt x="6926699" y="8480"/>
                  <a:pt x="7091018" y="19194"/>
                  <a:pt x="7303147" y="0"/>
                </a:cubicBezTo>
                <a:cubicBezTo>
                  <a:pt x="7515276" y="-19194"/>
                  <a:pt x="7840361" y="30755"/>
                  <a:pt x="7984410" y="0"/>
                </a:cubicBezTo>
                <a:cubicBezTo>
                  <a:pt x="8128459" y="-30755"/>
                  <a:pt x="8498590" y="39460"/>
                  <a:pt x="8774676" y="0"/>
                </a:cubicBezTo>
                <a:cubicBezTo>
                  <a:pt x="9050762" y="-39460"/>
                  <a:pt x="9204381" y="36508"/>
                  <a:pt x="9564942" y="0"/>
                </a:cubicBezTo>
                <a:cubicBezTo>
                  <a:pt x="9925503" y="-36508"/>
                  <a:pt x="10235542" y="59225"/>
                  <a:pt x="10900219" y="0"/>
                </a:cubicBezTo>
                <a:cubicBezTo>
                  <a:pt x="10900865" y="4451"/>
                  <a:pt x="10900709" y="9226"/>
                  <a:pt x="10900219" y="18288"/>
                </a:cubicBezTo>
                <a:cubicBezTo>
                  <a:pt x="10675942" y="21751"/>
                  <a:pt x="10609372" y="26977"/>
                  <a:pt x="10436960" y="18288"/>
                </a:cubicBezTo>
                <a:cubicBezTo>
                  <a:pt x="10264548" y="9599"/>
                  <a:pt x="9961150" y="-11074"/>
                  <a:pt x="9537692" y="18288"/>
                </a:cubicBezTo>
                <a:cubicBezTo>
                  <a:pt x="9114234" y="47650"/>
                  <a:pt x="9087386" y="35169"/>
                  <a:pt x="8856428" y="18288"/>
                </a:cubicBezTo>
                <a:cubicBezTo>
                  <a:pt x="8625470" y="1407"/>
                  <a:pt x="8634361" y="13786"/>
                  <a:pt x="8502171" y="18288"/>
                </a:cubicBezTo>
                <a:cubicBezTo>
                  <a:pt x="8369981" y="22790"/>
                  <a:pt x="8132296" y="22561"/>
                  <a:pt x="7820907" y="18288"/>
                </a:cubicBezTo>
                <a:cubicBezTo>
                  <a:pt x="7509518" y="14015"/>
                  <a:pt x="7432447" y="29431"/>
                  <a:pt x="7248646" y="18288"/>
                </a:cubicBezTo>
                <a:cubicBezTo>
                  <a:pt x="7064845" y="7145"/>
                  <a:pt x="6954380" y="2746"/>
                  <a:pt x="6676384" y="18288"/>
                </a:cubicBezTo>
                <a:cubicBezTo>
                  <a:pt x="6398388" y="33830"/>
                  <a:pt x="6292480" y="-4579"/>
                  <a:pt x="6104123" y="18288"/>
                </a:cubicBezTo>
                <a:cubicBezTo>
                  <a:pt x="5915766" y="41155"/>
                  <a:pt x="5703359" y="-8437"/>
                  <a:pt x="5531861" y="18288"/>
                </a:cubicBezTo>
                <a:cubicBezTo>
                  <a:pt x="5360363" y="45013"/>
                  <a:pt x="5056784" y="-12121"/>
                  <a:pt x="4741595" y="18288"/>
                </a:cubicBezTo>
                <a:cubicBezTo>
                  <a:pt x="4426406" y="48697"/>
                  <a:pt x="4364529" y="-10910"/>
                  <a:pt x="4060332" y="18288"/>
                </a:cubicBezTo>
                <a:cubicBezTo>
                  <a:pt x="3756135" y="47486"/>
                  <a:pt x="3816049" y="13364"/>
                  <a:pt x="3706074" y="18288"/>
                </a:cubicBezTo>
                <a:cubicBezTo>
                  <a:pt x="3596099" y="23212"/>
                  <a:pt x="3382238" y="37686"/>
                  <a:pt x="3133813" y="18288"/>
                </a:cubicBezTo>
                <a:cubicBezTo>
                  <a:pt x="2885388" y="-1110"/>
                  <a:pt x="2523125" y="15465"/>
                  <a:pt x="2343547" y="18288"/>
                </a:cubicBezTo>
                <a:cubicBezTo>
                  <a:pt x="2163969" y="21111"/>
                  <a:pt x="1985160" y="33196"/>
                  <a:pt x="1880288" y="18288"/>
                </a:cubicBezTo>
                <a:cubicBezTo>
                  <a:pt x="1775416" y="3380"/>
                  <a:pt x="1261751" y="-9914"/>
                  <a:pt x="981020" y="18288"/>
                </a:cubicBezTo>
                <a:cubicBezTo>
                  <a:pt x="700289" y="46490"/>
                  <a:pt x="314212" y="-15659"/>
                  <a:pt x="0" y="18288"/>
                </a:cubicBezTo>
                <a:cubicBezTo>
                  <a:pt x="-213" y="9468"/>
                  <a:pt x="187" y="4459"/>
                  <a:pt x="0" y="0"/>
                </a:cubicBezTo>
                <a:close/>
              </a:path>
              <a:path w="10900219" h="18288" stroke="0" extrusionOk="0">
                <a:moveTo>
                  <a:pt x="0" y="0"/>
                </a:moveTo>
                <a:cubicBezTo>
                  <a:pt x="269624" y="3698"/>
                  <a:pt x="383061" y="-5818"/>
                  <a:pt x="572261" y="0"/>
                </a:cubicBezTo>
                <a:cubicBezTo>
                  <a:pt x="761461" y="5818"/>
                  <a:pt x="826360" y="-1890"/>
                  <a:pt x="926519" y="0"/>
                </a:cubicBezTo>
                <a:cubicBezTo>
                  <a:pt x="1026678" y="1890"/>
                  <a:pt x="1621671" y="-1096"/>
                  <a:pt x="1825787" y="0"/>
                </a:cubicBezTo>
                <a:cubicBezTo>
                  <a:pt x="2029903" y="1096"/>
                  <a:pt x="2212612" y="17145"/>
                  <a:pt x="2398048" y="0"/>
                </a:cubicBezTo>
                <a:cubicBezTo>
                  <a:pt x="2583484" y="-17145"/>
                  <a:pt x="2739759" y="-14168"/>
                  <a:pt x="2970310" y="0"/>
                </a:cubicBezTo>
                <a:cubicBezTo>
                  <a:pt x="3200861" y="14168"/>
                  <a:pt x="3502691" y="33180"/>
                  <a:pt x="3869578" y="0"/>
                </a:cubicBezTo>
                <a:cubicBezTo>
                  <a:pt x="4236465" y="-33180"/>
                  <a:pt x="4122134" y="-10470"/>
                  <a:pt x="4332837" y="0"/>
                </a:cubicBezTo>
                <a:cubicBezTo>
                  <a:pt x="4543540" y="10470"/>
                  <a:pt x="4834652" y="3572"/>
                  <a:pt x="5232105" y="0"/>
                </a:cubicBezTo>
                <a:cubicBezTo>
                  <a:pt x="5629558" y="-3572"/>
                  <a:pt x="5773178" y="-6604"/>
                  <a:pt x="6131373" y="0"/>
                </a:cubicBezTo>
                <a:cubicBezTo>
                  <a:pt x="6489568" y="6604"/>
                  <a:pt x="6621532" y="18870"/>
                  <a:pt x="6812637" y="0"/>
                </a:cubicBezTo>
                <a:cubicBezTo>
                  <a:pt x="7003742" y="-18870"/>
                  <a:pt x="7311146" y="18959"/>
                  <a:pt x="7711905" y="0"/>
                </a:cubicBezTo>
                <a:cubicBezTo>
                  <a:pt x="8112664" y="-18959"/>
                  <a:pt x="8080793" y="-24744"/>
                  <a:pt x="8284166" y="0"/>
                </a:cubicBezTo>
                <a:cubicBezTo>
                  <a:pt x="8487539" y="24744"/>
                  <a:pt x="8615041" y="-1627"/>
                  <a:pt x="8856428" y="0"/>
                </a:cubicBezTo>
                <a:cubicBezTo>
                  <a:pt x="9097815" y="1627"/>
                  <a:pt x="9475052" y="26322"/>
                  <a:pt x="9646694" y="0"/>
                </a:cubicBezTo>
                <a:cubicBezTo>
                  <a:pt x="9818336" y="-26322"/>
                  <a:pt x="9938906" y="-121"/>
                  <a:pt x="10218955" y="0"/>
                </a:cubicBezTo>
                <a:cubicBezTo>
                  <a:pt x="10499004" y="121"/>
                  <a:pt x="10697467" y="15326"/>
                  <a:pt x="10900219" y="0"/>
                </a:cubicBezTo>
                <a:cubicBezTo>
                  <a:pt x="10899812" y="8690"/>
                  <a:pt x="10900065" y="14141"/>
                  <a:pt x="10900219" y="18288"/>
                </a:cubicBezTo>
                <a:cubicBezTo>
                  <a:pt x="10543007" y="31201"/>
                  <a:pt x="10472057" y="15684"/>
                  <a:pt x="10109953" y="18288"/>
                </a:cubicBezTo>
                <a:cubicBezTo>
                  <a:pt x="9747849" y="20892"/>
                  <a:pt x="9872856" y="33007"/>
                  <a:pt x="9755696" y="18288"/>
                </a:cubicBezTo>
                <a:cubicBezTo>
                  <a:pt x="9638536" y="3569"/>
                  <a:pt x="9442681" y="6596"/>
                  <a:pt x="9292437" y="18288"/>
                </a:cubicBezTo>
                <a:cubicBezTo>
                  <a:pt x="9142193" y="29980"/>
                  <a:pt x="8817861" y="-11343"/>
                  <a:pt x="8393169" y="18288"/>
                </a:cubicBezTo>
                <a:cubicBezTo>
                  <a:pt x="7968477" y="47919"/>
                  <a:pt x="7919655" y="23228"/>
                  <a:pt x="7711905" y="18288"/>
                </a:cubicBezTo>
                <a:cubicBezTo>
                  <a:pt x="7504155" y="13348"/>
                  <a:pt x="7365667" y="6452"/>
                  <a:pt x="7248646" y="18288"/>
                </a:cubicBezTo>
                <a:cubicBezTo>
                  <a:pt x="7131625" y="30124"/>
                  <a:pt x="6776155" y="2871"/>
                  <a:pt x="6567382" y="18288"/>
                </a:cubicBezTo>
                <a:cubicBezTo>
                  <a:pt x="6358609" y="33705"/>
                  <a:pt x="6372933" y="1091"/>
                  <a:pt x="6213125" y="18288"/>
                </a:cubicBezTo>
                <a:cubicBezTo>
                  <a:pt x="6053317" y="35485"/>
                  <a:pt x="5980913" y="1290"/>
                  <a:pt x="5858868" y="18288"/>
                </a:cubicBezTo>
                <a:cubicBezTo>
                  <a:pt x="5736823" y="35286"/>
                  <a:pt x="5481395" y="5492"/>
                  <a:pt x="5177604" y="18288"/>
                </a:cubicBezTo>
                <a:cubicBezTo>
                  <a:pt x="4873813" y="31084"/>
                  <a:pt x="4854222" y="37160"/>
                  <a:pt x="4714345" y="18288"/>
                </a:cubicBezTo>
                <a:cubicBezTo>
                  <a:pt x="4574468" y="-584"/>
                  <a:pt x="4298550" y="22981"/>
                  <a:pt x="3924079" y="18288"/>
                </a:cubicBezTo>
                <a:cubicBezTo>
                  <a:pt x="3549608" y="13595"/>
                  <a:pt x="3645461" y="-921"/>
                  <a:pt x="3460820" y="18288"/>
                </a:cubicBezTo>
                <a:cubicBezTo>
                  <a:pt x="3276179" y="37497"/>
                  <a:pt x="3004470" y="-15027"/>
                  <a:pt x="2670554" y="18288"/>
                </a:cubicBezTo>
                <a:cubicBezTo>
                  <a:pt x="2336638" y="51603"/>
                  <a:pt x="2425773" y="17517"/>
                  <a:pt x="2316297" y="18288"/>
                </a:cubicBezTo>
                <a:cubicBezTo>
                  <a:pt x="2206821" y="19059"/>
                  <a:pt x="1757890" y="42158"/>
                  <a:pt x="1526031" y="18288"/>
                </a:cubicBezTo>
                <a:cubicBezTo>
                  <a:pt x="1294172" y="-5582"/>
                  <a:pt x="1213137" y="12281"/>
                  <a:pt x="1062771" y="18288"/>
                </a:cubicBezTo>
                <a:cubicBezTo>
                  <a:pt x="912405" y="24295"/>
                  <a:pt x="829444" y="7304"/>
                  <a:pt x="708514" y="18288"/>
                </a:cubicBezTo>
                <a:cubicBezTo>
                  <a:pt x="587584" y="29272"/>
                  <a:pt x="227877" y="37311"/>
                  <a:pt x="0" y="18288"/>
                </a:cubicBezTo>
                <a:cubicBezTo>
                  <a:pt x="-53" y="11301"/>
                  <a:pt x="-649" y="7756"/>
                  <a:pt x="0" y="0"/>
                </a:cubicBezTo>
                <a:close/>
              </a:path>
            </a:pathLst>
          </a:custGeom>
          <a:solidFill>
            <a:schemeClr val="accent1"/>
          </a:solidFill>
          <a:ln w="34925">
            <a:solidFill>
              <a:schemeClr val="accent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Tree>
    <p:extLst>
      <p:ext uri="{BB962C8B-B14F-4D97-AF65-F5344CB8AC3E}">
        <p14:creationId xmlns:p14="http://schemas.microsoft.com/office/powerpoint/2010/main" val="36714089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Comparaison 3 colonn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28AE282-8875-4F49-AB21-E1C2BCAEA1F6}"/>
              </a:ext>
            </a:extLst>
          </p:cNvPr>
          <p:cNvSpPr>
            <a:spLocks noGrp="1"/>
          </p:cNvSpPr>
          <p:nvPr>
            <p:ph type="title"/>
          </p:nvPr>
        </p:nvSpPr>
        <p:spPr>
          <a:xfrm>
            <a:off x="839788" y="365125"/>
            <a:ext cx="10515600" cy="1325563"/>
          </a:xfrm>
        </p:spPr>
        <p:txBody>
          <a:bodyPr rtlCol="0"/>
          <a:lstStyle>
            <a:lvl1pPr algn="ctr">
              <a:defRPr/>
            </a:lvl1pPr>
          </a:lstStyle>
          <a:p>
            <a:pPr rtl="0"/>
            <a:r>
              <a:rPr lang="fr-FR" noProof="0"/>
              <a:t>Modifiez le style du titre</a:t>
            </a:r>
          </a:p>
        </p:txBody>
      </p:sp>
      <p:sp>
        <p:nvSpPr>
          <p:cNvPr id="3" name="Espace réservé du texte 2">
            <a:extLst>
              <a:ext uri="{FF2B5EF4-FFF2-40B4-BE49-F238E27FC236}">
                <a16:creationId xmlns:a16="http://schemas.microsoft.com/office/drawing/2014/main" id="{81712EA2-EF8C-4F18-BECF-AD121F72816A}"/>
              </a:ext>
            </a:extLst>
          </p:cNvPr>
          <p:cNvSpPr>
            <a:spLocks noGrp="1"/>
          </p:cNvSpPr>
          <p:nvPr>
            <p:ph type="body" idx="1" hasCustomPrompt="1"/>
          </p:nvPr>
        </p:nvSpPr>
        <p:spPr>
          <a:xfrm>
            <a:off x="649224" y="2578608"/>
            <a:ext cx="3200400" cy="711244"/>
          </a:xfrm>
        </p:spPr>
        <p:txBody>
          <a:bodyPr rtlCol="0" anchor="b">
            <a:normAutofit/>
          </a:bodyPr>
          <a:lstStyle>
            <a:lvl1pPr marL="0" indent="0">
              <a:lnSpc>
                <a:spcPct val="100000"/>
              </a:lnSpc>
              <a:buNone/>
              <a:defRPr sz="41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Sous-titre</a:t>
            </a:r>
          </a:p>
        </p:txBody>
      </p:sp>
      <p:sp>
        <p:nvSpPr>
          <p:cNvPr id="4" name="Espace réservé du contenu 3">
            <a:extLst>
              <a:ext uri="{FF2B5EF4-FFF2-40B4-BE49-F238E27FC236}">
                <a16:creationId xmlns:a16="http://schemas.microsoft.com/office/drawing/2014/main" id="{7D7B59D4-E93F-40C1-A1A2-F1867830C678}"/>
              </a:ext>
            </a:extLst>
          </p:cNvPr>
          <p:cNvSpPr>
            <a:spLocks noGrp="1"/>
          </p:cNvSpPr>
          <p:nvPr>
            <p:ph sz="half" idx="2" hasCustomPrompt="1"/>
          </p:nvPr>
        </p:nvSpPr>
        <p:spPr>
          <a:xfrm>
            <a:off x="649224" y="3339547"/>
            <a:ext cx="3200400" cy="2900635"/>
          </a:xfrm>
        </p:spPr>
        <p:txBody>
          <a:bodyPr rtlCol="0">
            <a:normAutofit/>
          </a:bodyPr>
          <a:lstStyle>
            <a:lvl1pPr>
              <a:lnSpc>
                <a:spcPct val="90000"/>
              </a:lnSpc>
              <a:defRPr sz="2400"/>
            </a:lvl1pPr>
            <a:lvl2pPr>
              <a:lnSpc>
                <a:spcPct val="90000"/>
              </a:lnSpc>
              <a:defRPr sz="2000"/>
            </a:lvl2pPr>
            <a:lvl3pPr>
              <a:lnSpc>
                <a:spcPct val="90000"/>
              </a:lnSpc>
              <a:defRPr sz="1800"/>
            </a:lvl3pPr>
            <a:lvl4pPr>
              <a:lnSpc>
                <a:spcPct val="90000"/>
              </a:lnSpc>
              <a:defRPr sz="1600"/>
            </a:lvl4pPr>
            <a:lvl5pPr>
              <a:lnSpc>
                <a:spcPct val="90000"/>
              </a:lnSpc>
              <a:defRPr sz="1600"/>
            </a:lvl5p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5" name="Espace réservé du texte 4">
            <a:extLst>
              <a:ext uri="{FF2B5EF4-FFF2-40B4-BE49-F238E27FC236}">
                <a16:creationId xmlns:a16="http://schemas.microsoft.com/office/drawing/2014/main" id="{6E810616-1C77-42AE-8449-D0B64E2B8475}"/>
              </a:ext>
            </a:extLst>
          </p:cNvPr>
          <p:cNvSpPr>
            <a:spLocks noGrp="1"/>
          </p:cNvSpPr>
          <p:nvPr>
            <p:ph type="body" sz="quarter" idx="3" hasCustomPrompt="1"/>
          </p:nvPr>
        </p:nvSpPr>
        <p:spPr>
          <a:xfrm>
            <a:off x="4498848" y="2578608"/>
            <a:ext cx="3200400" cy="713232"/>
          </a:xfrm>
        </p:spPr>
        <p:txBody>
          <a:bodyPr rtlCol="0" anchor="b">
            <a:normAutofit/>
          </a:bodyPr>
          <a:lstStyle>
            <a:lvl1pPr marL="0" indent="0">
              <a:lnSpc>
                <a:spcPct val="100000"/>
              </a:lnSpc>
              <a:buNone/>
              <a:defRPr sz="41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Sous-titre</a:t>
            </a:r>
          </a:p>
        </p:txBody>
      </p:sp>
      <p:sp>
        <p:nvSpPr>
          <p:cNvPr id="6" name="Espace réservé du contenu 5">
            <a:extLst>
              <a:ext uri="{FF2B5EF4-FFF2-40B4-BE49-F238E27FC236}">
                <a16:creationId xmlns:a16="http://schemas.microsoft.com/office/drawing/2014/main" id="{BA74E172-AFE8-48E4-BBB0-CA6D4EC1127C}"/>
              </a:ext>
            </a:extLst>
          </p:cNvPr>
          <p:cNvSpPr>
            <a:spLocks noGrp="1"/>
          </p:cNvSpPr>
          <p:nvPr>
            <p:ph sz="quarter" idx="4" hasCustomPrompt="1"/>
          </p:nvPr>
        </p:nvSpPr>
        <p:spPr>
          <a:xfrm>
            <a:off x="4498848" y="3339548"/>
            <a:ext cx="3200400" cy="2850940"/>
          </a:xfrm>
        </p:spPr>
        <p:txBody>
          <a:bodyPr rtlCol="0">
            <a:normAutofit/>
          </a:bodyPr>
          <a:lstStyle>
            <a:lvl1pPr>
              <a:lnSpc>
                <a:spcPct val="90000"/>
              </a:lnSpc>
              <a:defRPr sz="2400"/>
            </a:lvl1pPr>
            <a:lvl2pPr>
              <a:lnSpc>
                <a:spcPct val="90000"/>
              </a:lnSpc>
              <a:defRPr sz="2000"/>
            </a:lvl2pPr>
            <a:lvl3pPr>
              <a:lnSpc>
                <a:spcPct val="90000"/>
              </a:lnSpc>
              <a:defRPr sz="1800"/>
            </a:lvl3pPr>
            <a:lvl4pPr>
              <a:lnSpc>
                <a:spcPct val="90000"/>
              </a:lnSpc>
              <a:defRPr sz="1600"/>
            </a:lvl4pPr>
            <a:lvl5pPr>
              <a:lnSpc>
                <a:spcPct val="90000"/>
              </a:lnSpc>
              <a:defRPr sz="1600"/>
            </a:lvl5p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7" name="Espace réservé de la date 6">
            <a:extLst>
              <a:ext uri="{FF2B5EF4-FFF2-40B4-BE49-F238E27FC236}">
                <a16:creationId xmlns:a16="http://schemas.microsoft.com/office/drawing/2014/main" id="{4C9407CC-270D-4C98-B95C-7AE67D2E1913}"/>
              </a:ext>
            </a:extLst>
          </p:cNvPr>
          <p:cNvSpPr>
            <a:spLocks noGrp="1"/>
          </p:cNvSpPr>
          <p:nvPr>
            <p:ph type="dt" sz="half" idx="10"/>
          </p:nvPr>
        </p:nvSpPr>
        <p:spPr/>
        <p:txBody>
          <a:bodyPr rtlCol="0"/>
          <a:lstStyle/>
          <a:p>
            <a:pPr rtl="0"/>
            <a:r>
              <a:rPr lang="fr-FR" noProof="0"/>
              <a:t>03/09/20XX</a:t>
            </a:r>
          </a:p>
        </p:txBody>
      </p:sp>
      <p:sp>
        <p:nvSpPr>
          <p:cNvPr id="8" name="Espace réservé du pied de page 7">
            <a:extLst>
              <a:ext uri="{FF2B5EF4-FFF2-40B4-BE49-F238E27FC236}">
                <a16:creationId xmlns:a16="http://schemas.microsoft.com/office/drawing/2014/main" id="{454070D5-9B7B-47FC-9F75-F6AD9607452E}"/>
              </a:ext>
            </a:extLst>
          </p:cNvPr>
          <p:cNvSpPr>
            <a:spLocks noGrp="1"/>
          </p:cNvSpPr>
          <p:nvPr>
            <p:ph type="ftr" sz="quarter" idx="11"/>
          </p:nvPr>
        </p:nvSpPr>
        <p:spPr/>
        <p:txBody>
          <a:bodyPr rtlCol="0"/>
          <a:lstStyle/>
          <a:p>
            <a:pPr rtl="0"/>
            <a:r>
              <a:rPr lang="fr-FR" noProof="0"/>
              <a:t>Titre de la présentation</a:t>
            </a:r>
          </a:p>
        </p:txBody>
      </p:sp>
      <p:sp>
        <p:nvSpPr>
          <p:cNvPr id="9" name="Espace réservé du numéro de diapositive 8">
            <a:extLst>
              <a:ext uri="{FF2B5EF4-FFF2-40B4-BE49-F238E27FC236}">
                <a16:creationId xmlns:a16="http://schemas.microsoft.com/office/drawing/2014/main" id="{428EAC17-33BE-4265-8C06-644C2D34FD3C}"/>
              </a:ext>
            </a:extLst>
          </p:cNvPr>
          <p:cNvSpPr>
            <a:spLocks noGrp="1"/>
          </p:cNvSpPr>
          <p:nvPr>
            <p:ph type="sldNum" sz="quarter" idx="12"/>
          </p:nvPr>
        </p:nvSpPr>
        <p:spPr/>
        <p:txBody>
          <a:bodyPr rtlCol="0"/>
          <a:lstStyle/>
          <a:p>
            <a:pPr rtl="0"/>
            <a:fld id="{2C18C1E5-FB55-42F5-BD6D-9CC153FCDBE6}" type="slidenum">
              <a:rPr lang="fr-FR" noProof="0" smtClean="0"/>
              <a:t>‹N°›</a:t>
            </a:fld>
            <a:endParaRPr lang="fr-FR" noProof="0"/>
          </a:p>
        </p:txBody>
      </p:sp>
      <p:sp>
        <p:nvSpPr>
          <p:cNvPr id="10" name="Rectangle 9" descr="Tag=AccentColor&#10;Flavor=Light&#10;Target=FillAndLine">
            <a:extLst>
              <a:ext uri="{FF2B5EF4-FFF2-40B4-BE49-F238E27FC236}">
                <a16:creationId xmlns:a16="http://schemas.microsoft.com/office/drawing/2014/main" id="{5A11B4AA-D861-4DDC-9A8A-7036C40D909C}"/>
              </a:ext>
            </a:extLst>
          </p:cNvPr>
          <p:cNvSpPr/>
          <p:nvPr userDrawn="1"/>
        </p:nvSpPr>
        <p:spPr>
          <a:xfrm flipV="1">
            <a:off x="648305" y="2067561"/>
            <a:ext cx="10900219" cy="18288"/>
          </a:xfrm>
          <a:custGeom>
            <a:avLst/>
            <a:gdLst>
              <a:gd name="connsiteX0" fmla="*/ 0 w 10900219"/>
              <a:gd name="connsiteY0" fmla="*/ 0 h 18288"/>
              <a:gd name="connsiteX1" fmla="*/ 463259 w 10900219"/>
              <a:gd name="connsiteY1" fmla="*/ 0 h 18288"/>
              <a:gd name="connsiteX2" fmla="*/ 1144523 w 10900219"/>
              <a:gd name="connsiteY2" fmla="*/ 0 h 18288"/>
              <a:gd name="connsiteX3" fmla="*/ 1934789 w 10900219"/>
              <a:gd name="connsiteY3" fmla="*/ 0 h 18288"/>
              <a:gd name="connsiteX4" fmla="*/ 2289046 w 10900219"/>
              <a:gd name="connsiteY4" fmla="*/ 0 h 18288"/>
              <a:gd name="connsiteX5" fmla="*/ 2643303 w 10900219"/>
              <a:gd name="connsiteY5" fmla="*/ 0 h 18288"/>
              <a:gd name="connsiteX6" fmla="*/ 3542571 w 10900219"/>
              <a:gd name="connsiteY6" fmla="*/ 0 h 18288"/>
              <a:gd name="connsiteX7" fmla="*/ 4223835 w 10900219"/>
              <a:gd name="connsiteY7" fmla="*/ 0 h 18288"/>
              <a:gd name="connsiteX8" fmla="*/ 4578092 w 10900219"/>
              <a:gd name="connsiteY8" fmla="*/ 0 h 18288"/>
              <a:gd name="connsiteX9" fmla="*/ 5259356 w 10900219"/>
              <a:gd name="connsiteY9" fmla="*/ 0 h 18288"/>
              <a:gd name="connsiteX10" fmla="*/ 6158624 w 10900219"/>
              <a:gd name="connsiteY10" fmla="*/ 0 h 18288"/>
              <a:gd name="connsiteX11" fmla="*/ 6730885 w 10900219"/>
              <a:gd name="connsiteY11" fmla="*/ 0 h 18288"/>
              <a:gd name="connsiteX12" fmla="*/ 7303147 w 10900219"/>
              <a:gd name="connsiteY12" fmla="*/ 0 h 18288"/>
              <a:gd name="connsiteX13" fmla="*/ 7984410 w 10900219"/>
              <a:gd name="connsiteY13" fmla="*/ 0 h 18288"/>
              <a:gd name="connsiteX14" fmla="*/ 8774676 w 10900219"/>
              <a:gd name="connsiteY14" fmla="*/ 0 h 18288"/>
              <a:gd name="connsiteX15" fmla="*/ 9564942 w 10900219"/>
              <a:gd name="connsiteY15" fmla="*/ 0 h 18288"/>
              <a:gd name="connsiteX16" fmla="*/ 10900219 w 10900219"/>
              <a:gd name="connsiteY16" fmla="*/ 0 h 18288"/>
              <a:gd name="connsiteX17" fmla="*/ 10900219 w 10900219"/>
              <a:gd name="connsiteY17" fmla="*/ 18288 h 18288"/>
              <a:gd name="connsiteX18" fmla="*/ 10436960 w 10900219"/>
              <a:gd name="connsiteY18" fmla="*/ 18288 h 18288"/>
              <a:gd name="connsiteX19" fmla="*/ 9537692 w 10900219"/>
              <a:gd name="connsiteY19" fmla="*/ 18288 h 18288"/>
              <a:gd name="connsiteX20" fmla="*/ 8856428 w 10900219"/>
              <a:gd name="connsiteY20" fmla="*/ 18288 h 18288"/>
              <a:gd name="connsiteX21" fmla="*/ 8502171 w 10900219"/>
              <a:gd name="connsiteY21" fmla="*/ 18288 h 18288"/>
              <a:gd name="connsiteX22" fmla="*/ 7820907 w 10900219"/>
              <a:gd name="connsiteY22" fmla="*/ 18288 h 18288"/>
              <a:gd name="connsiteX23" fmla="*/ 7248646 w 10900219"/>
              <a:gd name="connsiteY23" fmla="*/ 18288 h 18288"/>
              <a:gd name="connsiteX24" fmla="*/ 6676384 w 10900219"/>
              <a:gd name="connsiteY24" fmla="*/ 18288 h 18288"/>
              <a:gd name="connsiteX25" fmla="*/ 6104123 w 10900219"/>
              <a:gd name="connsiteY25" fmla="*/ 18288 h 18288"/>
              <a:gd name="connsiteX26" fmla="*/ 5531861 w 10900219"/>
              <a:gd name="connsiteY26" fmla="*/ 18288 h 18288"/>
              <a:gd name="connsiteX27" fmla="*/ 4741595 w 10900219"/>
              <a:gd name="connsiteY27" fmla="*/ 18288 h 18288"/>
              <a:gd name="connsiteX28" fmla="*/ 4060332 w 10900219"/>
              <a:gd name="connsiteY28" fmla="*/ 18288 h 18288"/>
              <a:gd name="connsiteX29" fmla="*/ 3706074 w 10900219"/>
              <a:gd name="connsiteY29" fmla="*/ 18288 h 18288"/>
              <a:gd name="connsiteX30" fmla="*/ 3133813 w 10900219"/>
              <a:gd name="connsiteY30" fmla="*/ 18288 h 18288"/>
              <a:gd name="connsiteX31" fmla="*/ 2343547 w 10900219"/>
              <a:gd name="connsiteY31" fmla="*/ 18288 h 18288"/>
              <a:gd name="connsiteX32" fmla="*/ 1880288 w 10900219"/>
              <a:gd name="connsiteY32" fmla="*/ 18288 h 18288"/>
              <a:gd name="connsiteX33" fmla="*/ 981020 w 10900219"/>
              <a:gd name="connsiteY33" fmla="*/ 18288 h 18288"/>
              <a:gd name="connsiteX34" fmla="*/ 0 w 10900219"/>
              <a:gd name="connsiteY34" fmla="*/ 18288 h 18288"/>
              <a:gd name="connsiteX35" fmla="*/ 0 w 10900219"/>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900219" h="18288" fill="none" extrusionOk="0">
                <a:moveTo>
                  <a:pt x="0" y="0"/>
                </a:moveTo>
                <a:cubicBezTo>
                  <a:pt x="118469" y="-6619"/>
                  <a:pt x="329397" y="-5525"/>
                  <a:pt x="463259" y="0"/>
                </a:cubicBezTo>
                <a:cubicBezTo>
                  <a:pt x="597121" y="5525"/>
                  <a:pt x="866598" y="4881"/>
                  <a:pt x="1144523" y="0"/>
                </a:cubicBezTo>
                <a:cubicBezTo>
                  <a:pt x="1422448" y="-4881"/>
                  <a:pt x="1761178" y="17159"/>
                  <a:pt x="1934789" y="0"/>
                </a:cubicBezTo>
                <a:cubicBezTo>
                  <a:pt x="2108400" y="-17159"/>
                  <a:pt x="2119134" y="-4032"/>
                  <a:pt x="2289046" y="0"/>
                </a:cubicBezTo>
                <a:cubicBezTo>
                  <a:pt x="2458958" y="4032"/>
                  <a:pt x="2472610" y="15385"/>
                  <a:pt x="2643303" y="0"/>
                </a:cubicBezTo>
                <a:cubicBezTo>
                  <a:pt x="2813996" y="-15385"/>
                  <a:pt x="3334189" y="-21234"/>
                  <a:pt x="3542571" y="0"/>
                </a:cubicBezTo>
                <a:cubicBezTo>
                  <a:pt x="3750953" y="21234"/>
                  <a:pt x="3991639" y="13212"/>
                  <a:pt x="4223835" y="0"/>
                </a:cubicBezTo>
                <a:cubicBezTo>
                  <a:pt x="4456031" y="-13212"/>
                  <a:pt x="4466914" y="13318"/>
                  <a:pt x="4578092" y="0"/>
                </a:cubicBezTo>
                <a:cubicBezTo>
                  <a:pt x="4689270" y="-13318"/>
                  <a:pt x="5120635" y="31363"/>
                  <a:pt x="5259356" y="0"/>
                </a:cubicBezTo>
                <a:cubicBezTo>
                  <a:pt x="5398077" y="-31363"/>
                  <a:pt x="5954119" y="-7091"/>
                  <a:pt x="6158624" y="0"/>
                </a:cubicBezTo>
                <a:cubicBezTo>
                  <a:pt x="6363129" y="7091"/>
                  <a:pt x="6535071" y="-8480"/>
                  <a:pt x="6730885" y="0"/>
                </a:cubicBezTo>
                <a:cubicBezTo>
                  <a:pt x="6926699" y="8480"/>
                  <a:pt x="7091018" y="19194"/>
                  <a:pt x="7303147" y="0"/>
                </a:cubicBezTo>
                <a:cubicBezTo>
                  <a:pt x="7515276" y="-19194"/>
                  <a:pt x="7840361" y="30755"/>
                  <a:pt x="7984410" y="0"/>
                </a:cubicBezTo>
                <a:cubicBezTo>
                  <a:pt x="8128459" y="-30755"/>
                  <a:pt x="8498590" y="39460"/>
                  <a:pt x="8774676" y="0"/>
                </a:cubicBezTo>
                <a:cubicBezTo>
                  <a:pt x="9050762" y="-39460"/>
                  <a:pt x="9204381" y="36508"/>
                  <a:pt x="9564942" y="0"/>
                </a:cubicBezTo>
                <a:cubicBezTo>
                  <a:pt x="9925503" y="-36508"/>
                  <a:pt x="10235542" y="59225"/>
                  <a:pt x="10900219" y="0"/>
                </a:cubicBezTo>
                <a:cubicBezTo>
                  <a:pt x="10900865" y="4451"/>
                  <a:pt x="10900709" y="9226"/>
                  <a:pt x="10900219" y="18288"/>
                </a:cubicBezTo>
                <a:cubicBezTo>
                  <a:pt x="10675942" y="21751"/>
                  <a:pt x="10609372" y="26977"/>
                  <a:pt x="10436960" y="18288"/>
                </a:cubicBezTo>
                <a:cubicBezTo>
                  <a:pt x="10264548" y="9599"/>
                  <a:pt x="9961150" y="-11074"/>
                  <a:pt x="9537692" y="18288"/>
                </a:cubicBezTo>
                <a:cubicBezTo>
                  <a:pt x="9114234" y="47650"/>
                  <a:pt x="9087386" y="35169"/>
                  <a:pt x="8856428" y="18288"/>
                </a:cubicBezTo>
                <a:cubicBezTo>
                  <a:pt x="8625470" y="1407"/>
                  <a:pt x="8634361" y="13786"/>
                  <a:pt x="8502171" y="18288"/>
                </a:cubicBezTo>
                <a:cubicBezTo>
                  <a:pt x="8369981" y="22790"/>
                  <a:pt x="8132296" y="22561"/>
                  <a:pt x="7820907" y="18288"/>
                </a:cubicBezTo>
                <a:cubicBezTo>
                  <a:pt x="7509518" y="14015"/>
                  <a:pt x="7432447" y="29431"/>
                  <a:pt x="7248646" y="18288"/>
                </a:cubicBezTo>
                <a:cubicBezTo>
                  <a:pt x="7064845" y="7145"/>
                  <a:pt x="6954380" y="2746"/>
                  <a:pt x="6676384" y="18288"/>
                </a:cubicBezTo>
                <a:cubicBezTo>
                  <a:pt x="6398388" y="33830"/>
                  <a:pt x="6292480" y="-4579"/>
                  <a:pt x="6104123" y="18288"/>
                </a:cubicBezTo>
                <a:cubicBezTo>
                  <a:pt x="5915766" y="41155"/>
                  <a:pt x="5703359" y="-8437"/>
                  <a:pt x="5531861" y="18288"/>
                </a:cubicBezTo>
                <a:cubicBezTo>
                  <a:pt x="5360363" y="45013"/>
                  <a:pt x="5056784" y="-12121"/>
                  <a:pt x="4741595" y="18288"/>
                </a:cubicBezTo>
                <a:cubicBezTo>
                  <a:pt x="4426406" y="48697"/>
                  <a:pt x="4364529" y="-10910"/>
                  <a:pt x="4060332" y="18288"/>
                </a:cubicBezTo>
                <a:cubicBezTo>
                  <a:pt x="3756135" y="47486"/>
                  <a:pt x="3816049" y="13364"/>
                  <a:pt x="3706074" y="18288"/>
                </a:cubicBezTo>
                <a:cubicBezTo>
                  <a:pt x="3596099" y="23212"/>
                  <a:pt x="3382238" y="37686"/>
                  <a:pt x="3133813" y="18288"/>
                </a:cubicBezTo>
                <a:cubicBezTo>
                  <a:pt x="2885388" y="-1110"/>
                  <a:pt x="2523125" y="15465"/>
                  <a:pt x="2343547" y="18288"/>
                </a:cubicBezTo>
                <a:cubicBezTo>
                  <a:pt x="2163969" y="21111"/>
                  <a:pt x="1985160" y="33196"/>
                  <a:pt x="1880288" y="18288"/>
                </a:cubicBezTo>
                <a:cubicBezTo>
                  <a:pt x="1775416" y="3380"/>
                  <a:pt x="1261751" y="-9914"/>
                  <a:pt x="981020" y="18288"/>
                </a:cubicBezTo>
                <a:cubicBezTo>
                  <a:pt x="700289" y="46490"/>
                  <a:pt x="314212" y="-15659"/>
                  <a:pt x="0" y="18288"/>
                </a:cubicBezTo>
                <a:cubicBezTo>
                  <a:pt x="-213" y="9468"/>
                  <a:pt x="187" y="4459"/>
                  <a:pt x="0" y="0"/>
                </a:cubicBezTo>
                <a:close/>
              </a:path>
              <a:path w="10900219" h="18288" stroke="0" extrusionOk="0">
                <a:moveTo>
                  <a:pt x="0" y="0"/>
                </a:moveTo>
                <a:cubicBezTo>
                  <a:pt x="269624" y="3698"/>
                  <a:pt x="383061" y="-5818"/>
                  <a:pt x="572261" y="0"/>
                </a:cubicBezTo>
                <a:cubicBezTo>
                  <a:pt x="761461" y="5818"/>
                  <a:pt x="826360" y="-1890"/>
                  <a:pt x="926519" y="0"/>
                </a:cubicBezTo>
                <a:cubicBezTo>
                  <a:pt x="1026678" y="1890"/>
                  <a:pt x="1621671" y="-1096"/>
                  <a:pt x="1825787" y="0"/>
                </a:cubicBezTo>
                <a:cubicBezTo>
                  <a:pt x="2029903" y="1096"/>
                  <a:pt x="2212612" y="17145"/>
                  <a:pt x="2398048" y="0"/>
                </a:cubicBezTo>
                <a:cubicBezTo>
                  <a:pt x="2583484" y="-17145"/>
                  <a:pt x="2739759" y="-14168"/>
                  <a:pt x="2970310" y="0"/>
                </a:cubicBezTo>
                <a:cubicBezTo>
                  <a:pt x="3200861" y="14168"/>
                  <a:pt x="3502691" y="33180"/>
                  <a:pt x="3869578" y="0"/>
                </a:cubicBezTo>
                <a:cubicBezTo>
                  <a:pt x="4236465" y="-33180"/>
                  <a:pt x="4122134" y="-10470"/>
                  <a:pt x="4332837" y="0"/>
                </a:cubicBezTo>
                <a:cubicBezTo>
                  <a:pt x="4543540" y="10470"/>
                  <a:pt x="4834652" y="3572"/>
                  <a:pt x="5232105" y="0"/>
                </a:cubicBezTo>
                <a:cubicBezTo>
                  <a:pt x="5629558" y="-3572"/>
                  <a:pt x="5773178" y="-6604"/>
                  <a:pt x="6131373" y="0"/>
                </a:cubicBezTo>
                <a:cubicBezTo>
                  <a:pt x="6489568" y="6604"/>
                  <a:pt x="6621532" y="18870"/>
                  <a:pt x="6812637" y="0"/>
                </a:cubicBezTo>
                <a:cubicBezTo>
                  <a:pt x="7003742" y="-18870"/>
                  <a:pt x="7311146" y="18959"/>
                  <a:pt x="7711905" y="0"/>
                </a:cubicBezTo>
                <a:cubicBezTo>
                  <a:pt x="8112664" y="-18959"/>
                  <a:pt x="8080793" y="-24744"/>
                  <a:pt x="8284166" y="0"/>
                </a:cubicBezTo>
                <a:cubicBezTo>
                  <a:pt x="8487539" y="24744"/>
                  <a:pt x="8615041" y="-1627"/>
                  <a:pt x="8856428" y="0"/>
                </a:cubicBezTo>
                <a:cubicBezTo>
                  <a:pt x="9097815" y="1627"/>
                  <a:pt x="9475052" y="26322"/>
                  <a:pt x="9646694" y="0"/>
                </a:cubicBezTo>
                <a:cubicBezTo>
                  <a:pt x="9818336" y="-26322"/>
                  <a:pt x="9938906" y="-121"/>
                  <a:pt x="10218955" y="0"/>
                </a:cubicBezTo>
                <a:cubicBezTo>
                  <a:pt x="10499004" y="121"/>
                  <a:pt x="10697467" y="15326"/>
                  <a:pt x="10900219" y="0"/>
                </a:cubicBezTo>
                <a:cubicBezTo>
                  <a:pt x="10899812" y="8690"/>
                  <a:pt x="10900065" y="14141"/>
                  <a:pt x="10900219" y="18288"/>
                </a:cubicBezTo>
                <a:cubicBezTo>
                  <a:pt x="10543007" y="31201"/>
                  <a:pt x="10472057" y="15684"/>
                  <a:pt x="10109953" y="18288"/>
                </a:cubicBezTo>
                <a:cubicBezTo>
                  <a:pt x="9747849" y="20892"/>
                  <a:pt x="9872856" y="33007"/>
                  <a:pt x="9755696" y="18288"/>
                </a:cubicBezTo>
                <a:cubicBezTo>
                  <a:pt x="9638536" y="3569"/>
                  <a:pt x="9442681" y="6596"/>
                  <a:pt x="9292437" y="18288"/>
                </a:cubicBezTo>
                <a:cubicBezTo>
                  <a:pt x="9142193" y="29980"/>
                  <a:pt x="8817861" y="-11343"/>
                  <a:pt x="8393169" y="18288"/>
                </a:cubicBezTo>
                <a:cubicBezTo>
                  <a:pt x="7968477" y="47919"/>
                  <a:pt x="7919655" y="23228"/>
                  <a:pt x="7711905" y="18288"/>
                </a:cubicBezTo>
                <a:cubicBezTo>
                  <a:pt x="7504155" y="13348"/>
                  <a:pt x="7365667" y="6452"/>
                  <a:pt x="7248646" y="18288"/>
                </a:cubicBezTo>
                <a:cubicBezTo>
                  <a:pt x="7131625" y="30124"/>
                  <a:pt x="6776155" y="2871"/>
                  <a:pt x="6567382" y="18288"/>
                </a:cubicBezTo>
                <a:cubicBezTo>
                  <a:pt x="6358609" y="33705"/>
                  <a:pt x="6372933" y="1091"/>
                  <a:pt x="6213125" y="18288"/>
                </a:cubicBezTo>
                <a:cubicBezTo>
                  <a:pt x="6053317" y="35485"/>
                  <a:pt x="5980913" y="1290"/>
                  <a:pt x="5858868" y="18288"/>
                </a:cubicBezTo>
                <a:cubicBezTo>
                  <a:pt x="5736823" y="35286"/>
                  <a:pt x="5481395" y="5492"/>
                  <a:pt x="5177604" y="18288"/>
                </a:cubicBezTo>
                <a:cubicBezTo>
                  <a:pt x="4873813" y="31084"/>
                  <a:pt x="4854222" y="37160"/>
                  <a:pt x="4714345" y="18288"/>
                </a:cubicBezTo>
                <a:cubicBezTo>
                  <a:pt x="4574468" y="-584"/>
                  <a:pt x="4298550" y="22981"/>
                  <a:pt x="3924079" y="18288"/>
                </a:cubicBezTo>
                <a:cubicBezTo>
                  <a:pt x="3549608" y="13595"/>
                  <a:pt x="3645461" y="-921"/>
                  <a:pt x="3460820" y="18288"/>
                </a:cubicBezTo>
                <a:cubicBezTo>
                  <a:pt x="3276179" y="37497"/>
                  <a:pt x="3004470" y="-15027"/>
                  <a:pt x="2670554" y="18288"/>
                </a:cubicBezTo>
                <a:cubicBezTo>
                  <a:pt x="2336638" y="51603"/>
                  <a:pt x="2425773" y="17517"/>
                  <a:pt x="2316297" y="18288"/>
                </a:cubicBezTo>
                <a:cubicBezTo>
                  <a:pt x="2206821" y="19059"/>
                  <a:pt x="1757890" y="42158"/>
                  <a:pt x="1526031" y="18288"/>
                </a:cubicBezTo>
                <a:cubicBezTo>
                  <a:pt x="1294172" y="-5582"/>
                  <a:pt x="1213137" y="12281"/>
                  <a:pt x="1062771" y="18288"/>
                </a:cubicBezTo>
                <a:cubicBezTo>
                  <a:pt x="912405" y="24295"/>
                  <a:pt x="829444" y="7304"/>
                  <a:pt x="708514" y="18288"/>
                </a:cubicBezTo>
                <a:cubicBezTo>
                  <a:pt x="587584" y="29272"/>
                  <a:pt x="227877" y="37311"/>
                  <a:pt x="0" y="18288"/>
                </a:cubicBezTo>
                <a:cubicBezTo>
                  <a:pt x="-53" y="11301"/>
                  <a:pt x="-649" y="7756"/>
                  <a:pt x="0" y="0"/>
                </a:cubicBezTo>
                <a:close/>
              </a:path>
            </a:pathLst>
          </a:custGeom>
          <a:solidFill>
            <a:schemeClr val="accent1"/>
          </a:solidFill>
          <a:ln w="34925">
            <a:solidFill>
              <a:schemeClr val="accent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11" name="Espace réservé du texte 4">
            <a:extLst>
              <a:ext uri="{FF2B5EF4-FFF2-40B4-BE49-F238E27FC236}">
                <a16:creationId xmlns:a16="http://schemas.microsoft.com/office/drawing/2014/main" id="{42AA5FD4-D71A-436D-B50A-847980623CF0}"/>
              </a:ext>
            </a:extLst>
          </p:cNvPr>
          <p:cNvSpPr>
            <a:spLocks noGrp="1"/>
          </p:cNvSpPr>
          <p:nvPr>
            <p:ph type="body" sz="quarter" idx="13" hasCustomPrompt="1"/>
          </p:nvPr>
        </p:nvSpPr>
        <p:spPr>
          <a:xfrm>
            <a:off x="8339328" y="2578608"/>
            <a:ext cx="3200400" cy="713232"/>
          </a:xfrm>
        </p:spPr>
        <p:txBody>
          <a:bodyPr rtlCol="0" anchor="b">
            <a:normAutofit/>
          </a:bodyPr>
          <a:lstStyle>
            <a:lvl1pPr marL="0" indent="0">
              <a:lnSpc>
                <a:spcPct val="100000"/>
              </a:lnSpc>
              <a:buNone/>
              <a:defRPr sz="41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Sous-titre</a:t>
            </a:r>
          </a:p>
        </p:txBody>
      </p:sp>
      <p:sp>
        <p:nvSpPr>
          <p:cNvPr id="12" name="Espace réservé du contenu 5">
            <a:extLst>
              <a:ext uri="{FF2B5EF4-FFF2-40B4-BE49-F238E27FC236}">
                <a16:creationId xmlns:a16="http://schemas.microsoft.com/office/drawing/2014/main" id="{498877DB-362B-4B53-84A8-D53090240FDB}"/>
              </a:ext>
            </a:extLst>
          </p:cNvPr>
          <p:cNvSpPr>
            <a:spLocks noGrp="1"/>
          </p:cNvSpPr>
          <p:nvPr>
            <p:ph sz="quarter" idx="14" hasCustomPrompt="1"/>
          </p:nvPr>
        </p:nvSpPr>
        <p:spPr>
          <a:xfrm>
            <a:off x="8339328" y="3339548"/>
            <a:ext cx="3200400" cy="2850940"/>
          </a:xfrm>
        </p:spPr>
        <p:txBody>
          <a:bodyPr rtlCol="0">
            <a:normAutofit/>
          </a:bodyPr>
          <a:lstStyle>
            <a:lvl1pPr>
              <a:lnSpc>
                <a:spcPct val="90000"/>
              </a:lnSpc>
              <a:defRPr sz="2400"/>
            </a:lvl1pPr>
            <a:lvl2pPr>
              <a:lnSpc>
                <a:spcPct val="90000"/>
              </a:lnSpc>
              <a:defRPr sz="2000"/>
            </a:lvl2pPr>
            <a:lvl3pPr>
              <a:lnSpc>
                <a:spcPct val="90000"/>
              </a:lnSpc>
              <a:defRPr sz="1800"/>
            </a:lvl3pPr>
            <a:lvl4pPr>
              <a:lnSpc>
                <a:spcPct val="90000"/>
              </a:lnSpc>
              <a:defRPr sz="1600"/>
            </a:lvl4pPr>
            <a:lvl5pPr>
              <a:lnSpc>
                <a:spcPct val="90000"/>
              </a:lnSpc>
              <a:defRPr sz="1600"/>
            </a:lvl5p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Tree>
    <p:extLst>
      <p:ext uri="{BB962C8B-B14F-4D97-AF65-F5344CB8AC3E}">
        <p14:creationId xmlns:p14="http://schemas.microsoft.com/office/powerpoint/2010/main" val="4207597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re et contenu avec 4 images">
    <p:spTree>
      <p:nvGrpSpPr>
        <p:cNvPr id="1" name=""/>
        <p:cNvGrpSpPr/>
        <p:nvPr/>
      </p:nvGrpSpPr>
      <p:grpSpPr>
        <a:xfrm>
          <a:off x="0" y="0"/>
          <a:ext cx="0" cy="0"/>
          <a:chOff x="0" y="0"/>
          <a:chExt cx="0" cy="0"/>
        </a:xfrm>
      </p:grpSpPr>
      <p:sp>
        <p:nvSpPr>
          <p:cNvPr id="26" name="Espace réservé d’image 25">
            <a:extLst>
              <a:ext uri="{FF2B5EF4-FFF2-40B4-BE49-F238E27FC236}">
                <a16:creationId xmlns:a16="http://schemas.microsoft.com/office/drawing/2014/main" id="{95429EAB-EC88-4283-9CAC-5C4336D68761}"/>
              </a:ext>
            </a:extLst>
          </p:cNvPr>
          <p:cNvSpPr>
            <a:spLocks noGrp="1"/>
          </p:cNvSpPr>
          <p:nvPr>
            <p:ph type="pic" sz="quarter" idx="14"/>
          </p:nvPr>
        </p:nvSpPr>
        <p:spPr>
          <a:xfrm>
            <a:off x="8263901" y="-1"/>
            <a:ext cx="3928091" cy="4143506"/>
          </a:xfrm>
          <a:custGeom>
            <a:avLst/>
            <a:gdLst>
              <a:gd name="connsiteX0" fmla="*/ 23605 w 3928091"/>
              <a:gd name="connsiteY0" fmla="*/ 0 h 4143506"/>
              <a:gd name="connsiteX1" fmla="*/ 3928091 w 3928091"/>
              <a:gd name="connsiteY1" fmla="*/ 0 h 4143506"/>
              <a:gd name="connsiteX2" fmla="*/ 3928091 w 3928091"/>
              <a:gd name="connsiteY2" fmla="*/ 4125656 h 4143506"/>
              <a:gd name="connsiteX3" fmla="*/ 3780617 w 3928091"/>
              <a:gd name="connsiteY3" fmla="*/ 4131078 h 4143506"/>
              <a:gd name="connsiteX4" fmla="*/ 3281801 w 3928091"/>
              <a:gd name="connsiteY4" fmla="*/ 4125634 h 4143506"/>
              <a:gd name="connsiteX5" fmla="*/ 2622887 w 3928091"/>
              <a:gd name="connsiteY5" fmla="*/ 4130456 h 4143506"/>
              <a:gd name="connsiteX6" fmla="*/ 2169916 w 3928091"/>
              <a:gd name="connsiteY6" fmla="*/ 4111570 h 4143506"/>
              <a:gd name="connsiteX7" fmla="*/ 1705097 w 3928091"/>
              <a:gd name="connsiteY7" fmla="*/ 4140234 h 4143506"/>
              <a:gd name="connsiteX8" fmla="*/ 1364801 w 3928091"/>
              <a:gd name="connsiteY8" fmla="*/ 4124429 h 4143506"/>
              <a:gd name="connsiteX9" fmla="*/ 1123316 w 3928091"/>
              <a:gd name="connsiteY9" fmla="*/ 4121750 h 4143506"/>
              <a:gd name="connsiteX10" fmla="*/ 688243 w 3928091"/>
              <a:gd name="connsiteY10" fmla="*/ 4130323 h 4143506"/>
              <a:gd name="connsiteX11" fmla="*/ 298918 w 3928091"/>
              <a:gd name="connsiteY11" fmla="*/ 4118266 h 4143506"/>
              <a:gd name="connsiteX12" fmla="*/ 105785 w 3928091"/>
              <a:gd name="connsiteY12" fmla="*/ 4130037 h 4143506"/>
              <a:gd name="connsiteX13" fmla="*/ 15503 w 3928091"/>
              <a:gd name="connsiteY13" fmla="*/ 4130462 h 4143506"/>
              <a:gd name="connsiteX14" fmla="*/ 14458 w 3928091"/>
              <a:gd name="connsiteY14" fmla="*/ 4122289 h 4143506"/>
              <a:gd name="connsiteX15" fmla="*/ 346 w 3928091"/>
              <a:gd name="connsiteY15" fmla="*/ 3882149 h 4143506"/>
              <a:gd name="connsiteX16" fmla="*/ 27583 w 3928091"/>
              <a:gd name="connsiteY16" fmla="*/ 3294816 h 4143506"/>
              <a:gd name="connsiteX17" fmla="*/ 21797 w 3928091"/>
              <a:gd name="connsiteY17" fmla="*/ 3078932 h 4143506"/>
              <a:gd name="connsiteX18" fmla="*/ 30264 w 3928091"/>
              <a:gd name="connsiteY18" fmla="*/ 2835999 h 4143506"/>
              <a:gd name="connsiteX19" fmla="*/ 33510 w 3928091"/>
              <a:gd name="connsiteY19" fmla="*/ 2550270 h 4143506"/>
              <a:gd name="connsiteX20" fmla="*/ 9096 w 3928091"/>
              <a:gd name="connsiteY20" fmla="*/ 1764959 h 4143506"/>
              <a:gd name="connsiteX21" fmla="*/ 30406 w 3928091"/>
              <a:gd name="connsiteY21" fmla="*/ 1598729 h 4143506"/>
              <a:gd name="connsiteX22" fmla="*/ 20244 w 3928091"/>
              <a:gd name="connsiteY22" fmla="*/ 1114767 h 4143506"/>
              <a:gd name="connsiteX23" fmla="*/ 26736 w 3928091"/>
              <a:gd name="connsiteY23" fmla="*/ 579120 h 4143506"/>
              <a:gd name="connsiteX24" fmla="*/ 38237 w 3928091"/>
              <a:gd name="connsiteY24" fmla="*/ 288533 h 414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3928091" h="4143506">
                <a:moveTo>
                  <a:pt x="23605" y="0"/>
                </a:moveTo>
                <a:lnTo>
                  <a:pt x="3928091" y="0"/>
                </a:lnTo>
                <a:lnTo>
                  <a:pt x="3928091" y="4125656"/>
                </a:lnTo>
                <a:lnTo>
                  <a:pt x="3780617" y="4131078"/>
                </a:lnTo>
                <a:cubicBezTo>
                  <a:pt x="3614346" y="4131561"/>
                  <a:pt x="3448073" y="4118803"/>
                  <a:pt x="3281801" y="4125634"/>
                </a:cubicBezTo>
                <a:cubicBezTo>
                  <a:pt x="3062120" y="4134609"/>
                  <a:pt x="2842441" y="4144923"/>
                  <a:pt x="2622887" y="4130456"/>
                </a:cubicBezTo>
                <a:cubicBezTo>
                  <a:pt x="2472401" y="4120545"/>
                  <a:pt x="2321159" y="4107551"/>
                  <a:pt x="2169916" y="4111570"/>
                </a:cubicBezTo>
                <a:cubicBezTo>
                  <a:pt x="2014640" y="4115856"/>
                  <a:pt x="1859994" y="4129920"/>
                  <a:pt x="1705097" y="4140234"/>
                </a:cubicBezTo>
                <a:cubicBezTo>
                  <a:pt x="1591463" y="4147694"/>
                  <a:pt x="1477389" y="4142391"/>
                  <a:pt x="1364801" y="4124429"/>
                </a:cubicBezTo>
                <a:cubicBezTo>
                  <a:pt x="1284516" y="4111703"/>
                  <a:pt x="1203727" y="4117195"/>
                  <a:pt x="1123316" y="4121750"/>
                </a:cubicBezTo>
                <a:cubicBezTo>
                  <a:pt x="978124" y="4130323"/>
                  <a:pt x="833434" y="4143717"/>
                  <a:pt x="688243" y="4130323"/>
                </a:cubicBezTo>
                <a:cubicBezTo>
                  <a:pt x="558551" y="4118266"/>
                  <a:pt x="427601" y="4108489"/>
                  <a:pt x="298918" y="4118266"/>
                </a:cubicBezTo>
                <a:cubicBezTo>
                  <a:pt x="234577" y="4123155"/>
                  <a:pt x="170204" y="4128045"/>
                  <a:pt x="105785" y="4130037"/>
                </a:cubicBezTo>
                <a:lnTo>
                  <a:pt x="15503" y="4130462"/>
                </a:lnTo>
                <a:lnTo>
                  <a:pt x="14458" y="4122289"/>
                </a:lnTo>
                <a:cubicBezTo>
                  <a:pt x="3338" y="4042653"/>
                  <a:pt x="-1375" y="3962394"/>
                  <a:pt x="346" y="3882149"/>
                </a:cubicBezTo>
                <a:cubicBezTo>
                  <a:pt x="205" y="3686075"/>
                  <a:pt x="9942" y="3490383"/>
                  <a:pt x="27583" y="3294816"/>
                </a:cubicBezTo>
                <a:cubicBezTo>
                  <a:pt x="31859" y="3222826"/>
                  <a:pt x="29926" y="3150656"/>
                  <a:pt x="21797" y="3078932"/>
                </a:cubicBezTo>
                <a:cubicBezTo>
                  <a:pt x="13668" y="2997950"/>
                  <a:pt x="16505" y="2916372"/>
                  <a:pt x="30264" y="2835999"/>
                </a:cubicBezTo>
                <a:cubicBezTo>
                  <a:pt x="47622" y="2740756"/>
                  <a:pt x="39860" y="2645513"/>
                  <a:pt x="33510" y="2550270"/>
                </a:cubicBezTo>
                <a:cubicBezTo>
                  <a:pt x="16152" y="2288796"/>
                  <a:pt x="-5017" y="2027322"/>
                  <a:pt x="9096" y="1764959"/>
                </a:cubicBezTo>
                <a:cubicBezTo>
                  <a:pt x="12060" y="1708956"/>
                  <a:pt x="25042" y="1654350"/>
                  <a:pt x="30406" y="1598729"/>
                </a:cubicBezTo>
                <a:cubicBezTo>
                  <a:pt x="46071" y="1437069"/>
                  <a:pt x="27723" y="1276045"/>
                  <a:pt x="20244" y="1114767"/>
                </a:cubicBezTo>
                <a:cubicBezTo>
                  <a:pt x="9491" y="936281"/>
                  <a:pt x="11664" y="757351"/>
                  <a:pt x="26736" y="579120"/>
                </a:cubicBezTo>
                <a:cubicBezTo>
                  <a:pt x="36191" y="482353"/>
                  <a:pt x="39402" y="385459"/>
                  <a:pt x="38237" y="288533"/>
                </a:cubicBezTo>
                <a:close/>
              </a:path>
            </a:pathLst>
          </a:custGeom>
        </p:spPr>
        <p:txBody>
          <a:bodyPr wrap="square" rtlCol="0" anchor="ctr">
            <a:noAutofit/>
          </a:bodyPr>
          <a:lstStyle>
            <a:lvl1pPr algn="ctr">
              <a:buNone/>
              <a:defRPr sz="2400"/>
            </a:lvl1pPr>
          </a:lstStyle>
          <a:p>
            <a:pPr rtl="0"/>
            <a:r>
              <a:rPr lang="fr-FR" noProof="0"/>
              <a:t>Cliquez sur l'icône pour ajouter une image</a:t>
            </a:r>
          </a:p>
        </p:txBody>
      </p:sp>
      <p:sp>
        <p:nvSpPr>
          <p:cNvPr id="25" name="Espace réservé d’image 24">
            <a:extLst>
              <a:ext uri="{FF2B5EF4-FFF2-40B4-BE49-F238E27FC236}">
                <a16:creationId xmlns:a16="http://schemas.microsoft.com/office/drawing/2014/main" id="{95853130-EDA3-41D2-A3D5-E39613A79C81}"/>
              </a:ext>
            </a:extLst>
          </p:cNvPr>
          <p:cNvSpPr>
            <a:spLocks noGrp="1"/>
          </p:cNvSpPr>
          <p:nvPr>
            <p:ph type="pic" sz="quarter" idx="15"/>
          </p:nvPr>
        </p:nvSpPr>
        <p:spPr>
          <a:xfrm>
            <a:off x="8281029" y="4328340"/>
            <a:ext cx="3910962" cy="2529660"/>
          </a:xfrm>
          <a:custGeom>
            <a:avLst/>
            <a:gdLst>
              <a:gd name="connsiteX0" fmla="*/ 842684 w 3910962"/>
              <a:gd name="connsiteY0" fmla="*/ 662 h 2529660"/>
              <a:gd name="connsiteX1" fmla="*/ 1140350 w 3910962"/>
              <a:gd name="connsiteY1" fmla="*/ 3173 h 2529660"/>
              <a:gd name="connsiteX2" fmla="*/ 1350451 w 3910962"/>
              <a:gd name="connsiteY2" fmla="*/ 29025 h 2529660"/>
              <a:gd name="connsiteX3" fmla="*/ 1903495 w 3910962"/>
              <a:gd name="connsiteY3" fmla="*/ 18310 h 2529660"/>
              <a:gd name="connsiteX4" fmla="*/ 2649374 w 3910962"/>
              <a:gd name="connsiteY4" fmla="*/ 22730 h 2529660"/>
              <a:gd name="connsiteX5" fmla="*/ 3310304 w 3910962"/>
              <a:gd name="connsiteY5" fmla="*/ 10808 h 2529660"/>
              <a:gd name="connsiteX6" fmla="*/ 3684881 w 3910962"/>
              <a:gd name="connsiteY6" fmla="*/ 10808 h 2529660"/>
              <a:gd name="connsiteX7" fmla="*/ 3887420 w 3910962"/>
              <a:gd name="connsiteY7" fmla="*/ 15630 h 2529660"/>
              <a:gd name="connsiteX8" fmla="*/ 3910962 w 3910962"/>
              <a:gd name="connsiteY8" fmla="*/ 11105 h 2529660"/>
              <a:gd name="connsiteX9" fmla="*/ 3910962 w 3910962"/>
              <a:gd name="connsiteY9" fmla="*/ 2529660 h 2529660"/>
              <a:gd name="connsiteX10" fmla="*/ 6242 w 3910962"/>
              <a:gd name="connsiteY10" fmla="*/ 2529660 h 2529660"/>
              <a:gd name="connsiteX11" fmla="*/ 25280 w 3910962"/>
              <a:gd name="connsiteY11" fmla="*/ 2158134 h 2529660"/>
              <a:gd name="connsiteX12" fmla="*/ 11167 w 3910962"/>
              <a:gd name="connsiteY12" fmla="*/ 1427303 h 2529660"/>
              <a:gd name="connsiteX13" fmla="*/ 3970 w 3910962"/>
              <a:gd name="connsiteY13" fmla="*/ 934453 h 2529660"/>
              <a:gd name="connsiteX14" fmla="*/ 5805 w 3910962"/>
              <a:gd name="connsiteY14" fmla="*/ 380010 h 2529660"/>
              <a:gd name="connsiteX15" fmla="*/ 18506 w 3910962"/>
              <a:gd name="connsiteY15" fmla="*/ 139744 h 2529660"/>
              <a:gd name="connsiteX16" fmla="*/ 19072 w 3910962"/>
              <a:gd name="connsiteY16" fmla="*/ 23791 h 2529660"/>
              <a:gd name="connsiteX17" fmla="*/ 67093 w 3910962"/>
              <a:gd name="connsiteY17" fmla="*/ 27133 h 2529660"/>
              <a:gd name="connsiteX18" fmla="*/ 545085 w 3910962"/>
              <a:gd name="connsiteY18" fmla="*/ 11612 h 2529660"/>
              <a:gd name="connsiteX19" fmla="*/ 842684 w 3910962"/>
              <a:gd name="connsiteY19" fmla="*/ 662 h 2529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910962" h="2529660">
                <a:moveTo>
                  <a:pt x="842684" y="662"/>
                </a:moveTo>
                <a:cubicBezTo>
                  <a:pt x="941895" y="-744"/>
                  <a:pt x="1041116" y="93"/>
                  <a:pt x="1140350" y="3173"/>
                </a:cubicBezTo>
                <a:cubicBezTo>
                  <a:pt x="1210804" y="5316"/>
                  <a:pt x="1279746" y="24605"/>
                  <a:pt x="1350451" y="29025"/>
                </a:cubicBezTo>
                <a:cubicBezTo>
                  <a:pt x="1535093" y="40276"/>
                  <a:pt x="1719483" y="30901"/>
                  <a:pt x="1903495" y="18310"/>
                </a:cubicBezTo>
                <a:cubicBezTo>
                  <a:pt x="2151898" y="628"/>
                  <a:pt x="2401172" y="2101"/>
                  <a:pt x="2649374" y="22730"/>
                </a:cubicBezTo>
                <a:cubicBezTo>
                  <a:pt x="2869445" y="43947"/>
                  <a:pt x="3091027" y="39942"/>
                  <a:pt x="3310304" y="10808"/>
                </a:cubicBezTo>
                <a:cubicBezTo>
                  <a:pt x="3434575" y="-7007"/>
                  <a:pt x="3559980" y="9067"/>
                  <a:pt x="3684881" y="10808"/>
                </a:cubicBezTo>
                <a:cubicBezTo>
                  <a:pt x="3752435" y="11746"/>
                  <a:pt x="3819992" y="12684"/>
                  <a:pt x="3887420" y="15630"/>
                </a:cubicBezTo>
                <a:lnTo>
                  <a:pt x="3910962" y="11105"/>
                </a:lnTo>
                <a:lnTo>
                  <a:pt x="3910962" y="2529660"/>
                </a:lnTo>
                <a:lnTo>
                  <a:pt x="6242" y="2529660"/>
                </a:lnTo>
                <a:lnTo>
                  <a:pt x="25280" y="2158134"/>
                </a:lnTo>
                <a:cubicBezTo>
                  <a:pt x="28243" y="1914439"/>
                  <a:pt x="36288" y="1670236"/>
                  <a:pt x="11167" y="1427303"/>
                </a:cubicBezTo>
                <a:cubicBezTo>
                  <a:pt x="-5908" y="1262723"/>
                  <a:pt x="865" y="1098905"/>
                  <a:pt x="3970" y="934453"/>
                </a:cubicBezTo>
                <a:cubicBezTo>
                  <a:pt x="7498" y="749680"/>
                  <a:pt x="5805" y="564783"/>
                  <a:pt x="5805" y="380010"/>
                </a:cubicBezTo>
                <a:cubicBezTo>
                  <a:pt x="5522" y="299625"/>
                  <a:pt x="10321" y="219748"/>
                  <a:pt x="18506" y="139744"/>
                </a:cubicBezTo>
                <a:lnTo>
                  <a:pt x="19072" y="23791"/>
                </a:lnTo>
                <a:lnTo>
                  <a:pt x="67093" y="27133"/>
                </a:lnTo>
                <a:cubicBezTo>
                  <a:pt x="226530" y="32207"/>
                  <a:pt x="385807" y="21156"/>
                  <a:pt x="545085" y="11612"/>
                </a:cubicBezTo>
                <a:cubicBezTo>
                  <a:pt x="644275" y="5719"/>
                  <a:pt x="743474" y="2069"/>
                  <a:pt x="842684" y="662"/>
                </a:cubicBezTo>
                <a:close/>
              </a:path>
            </a:pathLst>
          </a:custGeom>
        </p:spPr>
        <p:txBody>
          <a:bodyPr wrap="square" rtlCol="0" anchor="ctr">
            <a:noAutofit/>
          </a:bodyPr>
          <a:lstStyle>
            <a:lvl1pPr algn="ctr">
              <a:buNone/>
              <a:defRPr sz="2400"/>
            </a:lvl1pPr>
          </a:lstStyle>
          <a:p>
            <a:pPr rtl="0"/>
            <a:r>
              <a:rPr lang="fr-FR" noProof="0"/>
              <a:t>Cliquez sur l'icône pour ajouter une image</a:t>
            </a:r>
          </a:p>
        </p:txBody>
      </p:sp>
      <p:sp>
        <p:nvSpPr>
          <p:cNvPr id="24" name="Espace réservé d’image 23">
            <a:extLst>
              <a:ext uri="{FF2B5EF4-FFF2-40B4-BE49-F238E27FC236}">
                <a16:creationId xmlns:a16="http://schemas.microsoft.com/office/drawing/2014/main" id="{3A9F270A-23C2-4A09-BC7C-5CB160B890C0}"/>
              </a:ext>
            </a:extLst>
          </p:cNvPr>
          <p:cNvSpPr>
            <a:spLocks noGrp="1"/>
          </p:cNvSpPr>
          <p:nvPr>
            <p:ph type="pic" sz="quarter" idx="16"/>
          </p:nvPr>
        </p:nvSpPr>
        <p:spPr>
          <a:xfrm>
            <a:off x="5021992" y="3792430"/>
            <a:ext cx="3041329" cy="3065569"/>
          </a:xfrm>
          <a:custGeom>
            <a:avLst/>
            <a:gdLst>
              <a:gd name="connsiteX0" fmla="*/ 2750933 w 3041329"/>
              <a:gd name="connsiteY0" fmla="*/ 0 h 3065569"/>
              <a:gd name="connsiteX1" fmla="*/ 3041329 w 3041329"/>
              <a:gd name="connsiteY1" fmla="*/ 10946 h 3065569"/>
              <a:gd name="connsiteX2" fmla="*/ 3041329 w 3041329"/>
              <a:gd name="connsiteY2" fmla="*/ 175882 h 3065569"/>
              <a:gd name="connsiteX3" fmla="*/ 3034394 w 3041329"/>
              <a:gd name="connsiteY3" fmla="*/ 266109 h 3065569"/>
              <a:gd name="connsiteX4" fmla="*/ 3037217 w 3041329"/>
              <a:gd name="connsiteY4" fmla="*/ 802010 h 3065569"/>
              <a:gd name="connsiteX5" fmla="*/ 3025363 w 3041329"/>
              <a:gd name="connsiteY5" fmla="*/ 1170283 h 3065569"/>
              <a:gd name="connsiteX6" fmla="*/ 3020000 w 3041329"/>
              <a:gd name="connsiteY6" fmla="*/ 1316450 h 3065569"/>
              <a:gd name="connsiteX7" fmla="*/ 3014637 w 3041329"/>
              <a:gd name="connsiteY7" fmla="*/ 1344641 h 3065569"/>
              <a:gd name="connsiteX8" fmla="*/ 3014637 w 3041329"/>
              <a:gd name="connsiteY8" fmla="*/ 1357340 h 3065569"/>
              <a:gd name="connsiteX9" fmla="*/ 3021693 w 3041329"/>
              <a:gd name="connsiteY9" fmla="*/ 1384898 h 3065569"/>
              <a:gd name="connsiteX10" fmla="*/ 3029173 w 3041329"/>
              <a:gd name="connsiteY10" fmla="*/ 1911401 h 3065569"/>
              <a:gd name="connsiteX11" fmla="*/ 3039899 w 3041329"/>
              <a:gd name="connsiteY11" fmla="*/ 2395617 h 3065569"/>
              <a:gd name="connsiteX12" fmla="*/ 3041329 w 3041329"/>
              <a:gd name="connsiteY12" fmla="*/ 2446475 h 3065569"/>
              <a:gd name="connsiteX13" fmla="*/ 3041329 w 3041329"/>
              <a:gd name="connsiteY13" fmla="*/ 2649259 h 3065569"/>
              <a:gd name="connsiteX14" fmla="*/ 3040516 w 3041329"/>
              <a:gd name="connsiteY14" fmla="*/ 2683378 h 3065569"/>
              <a:gd name="connsiteX15" fmla="*/ 3029596 w 3041329"/>
              <a:gd name="connsiteY15" fmla="*/ 2971138 h 3065569"/>
              <a:gd name="connsiteX16" fmla="*/ 3031678 w 3041329"/>
              <a:gd name="connsiteY16" fmla="*/ 3022824 h 3065569"/>
              <a:gd name="connsiteX17" fmla="*/ 3034625 w 3041329"/>
              <a:gd name="connsiteY17" fmla="*/ 3065569 h 3065569"/>
              <a:gd name="connsiteX18" fmla="*/ 24938 w 3041329"/>
              <a:gd name="connsiteY18" fmla="*/ 3065569 h 3065569"/>
              <a:gd name="connsiteX19" fmla="*/ 25911 w 3041329"/>
              <a:gd name="connsiteY19" fmla="*/ 3001918 h 3065569"/>
              <a:gd name="connsiteX20" fmla="*/ 38276 w 3041329"/>
              <a:gd name="connsiteY20" fmla="*/ 2918677 h 3065569"/>
              <a:gd name="connsiteX21" fmla="*/ 28835 w 3041329"/>
              <a:gd name="connsiteY21" fmla="*/ 2491295 h 3065569"/>
              <a:gd name="connsiteX22" fmla="*/ 21053 w 3041329"/>
              <a:gd name="connsiteY22" fmla="*/ 2094786 h 3065569"/>
              <a:gd name="connsiteX23" fmla="*/ 16716 w 3041329"/>
              <a:gd name="connsiteY23" fmla="*/ 1719456 h 3065569"/>
              <a:gd name="connsiteX24" fmla="*/ 3192 w 3041329"/>
              <a:gd name="connsiteY24" fmla="*/ 1622752 h 3065569"/>
              <a:gd name="connsiteX25" fmla="*/ 24242 w 3041329"/>
              <a:gd name="connsiteY25" fmla="*/ 1269110 h 3065569"/>
              <a:gd name="connsiteX26" fmla="*/ 24242 w 3041329"/>
              <a:gd name="connsiteY26" fmla="*/ 1044447 h 3065569"/>
              <a:gd name="connsiteX27" fmla="*/ 13654 w 3041329"/>
              <a:gd name="connsiteY27" fmla="*/ 884594 h 3065569"/>
              <a:gd name="connsiteX28" fmla="*/ 23477 w 3041329"/>
              <a:gd name="connsiteY28" fmla="*/ 597929 h 3065569"/>
              <a:gd name="connsiteX29" fmla="*/ 26284 w 3041329"/>
              <a:gd name="connsiteY29" fmla="*/ 408605 h 3065569"/>
              <a:gd name="connsiteX30" fmla="*/ 33300 w 3041329"/>
              <a:gd name="connsiteY30" fmla="*/ 153452 h 3065569"/>
              <a:gd name="connsiteX31" fmla="*/ 16058 w 3041329"/>
              <a:gd name="connsiteY31" fmla="*/ 52511 h 3065569"/>
              <a:gd name="connsiteX32" fmla="*/ 13611 w 3041329"/>
              <a:gd name="connsiteY32" fmla="*/ 10473 h 3065569"/>
              <a:gd name="connsiteX33" fmla="*/ 222689 w 3041329"/>
              <a:gd name="connsiteY33" fmla="*/ 5194 h 3065569"/>
              <a:gd name="connsiteX34" fmla="*/ 988364 w 3041329"/>
              <a:gd name="connsiteY34" fmla="*/ 17002 h 3065569"/>
              <a:gd name="connsiteX35" fmla="*/ 1316477 w 3041329"/>
              <a:gd name="connsiteY35" fmla="*/ 7977 h 3065569"/>
              <a:gd name="connsiteX36" fmla="*/ 1738973 w 3041329"/>
              <a:gd name="connsiteY36" fmla="*/ 11247 h 3065569"/>
              <a:gd name="connsiteX37" fmla="*/ 2438148 w 3041329"/>
              <a:gd name="connsiteY37" fmla="*/ 11247 h 3065569"/>
              <a:gd name="connsiteX38" fmla="*/ 2750933 w 3041329"/>
              <a:gd name="connsiteY38" fmla="*/ 0 h 3065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3041329" h="3065569">
                <a:moveTo>
                  <a:pt x="2750933" y="0"/>
                </a:moveTo>
                <a:lnTo>
                  <a:pt x="3041329" y="10946"/>
                </a:lnTo>
                <a:lnTo>
                  <a:pt x="3041329" y="175882"/>
                </a:lnTo>
                <a:lnTo>
                  <a:pt x="3034394" y="266109"/>
                </a:lnTo>
                <a:cubicBezTo>
                  <a:pt x="3019012" y="444912"/>
                  <a:pt x="3025927" y="623588"/>
                  <a:pt x="3037217" y="802010"/>
                </a:cubicBezTo>
                <a:cubicBezTo>
                  <a:pt x="3044443" y="924849"/>
                  <a:pt x="3040477" y="1048016"/>
                  <a:pt x="3025363" y="1170283"/>
                </a:cubicBezTo>
                <a:cubicBezTo>
                  <a:pt x="3020000" y="1218920"/>
                  <a:pt x="3020987" y="1267685"/>
                  <a:pt x="3020000" y="1316450"/>
                </a:cubicBezTo>
                <a:cubicBezTo>
                  <a:pt x="3019717" y="1325847"/>
                  <a:pt x="3026069" y="1336767"/>
                  <a:pt x="3014637" y="1344641"/>
                </a:cubicBezTo>
                <a:lnTo>
                  <a:pt x="3014637" y="1357340"/>
                </a:lnTo>
                <a:cubicBezTo>
                  <a:pt x="3027198" y="1364325"/>
                  <a:pt x="3020706" y="1375754"/>
                  <a:pt x="3021693" y="1384898"/>
                </a:cubicBezTo>
                <a:cubicBezTo>
                  <a:pt x="3038360" y="1560005"/>
                  <a:pt x="3040872" y="1735963"/>
                  <a:pt x="3029173" y="1911401"/>
                </a:cubicBezTo>
                <a:cubicBezTo>
                  <a:pt x="3020564" y="2072933"/>
                  <a:pt x="3029455" y="2234211"/>
                  <a:pt x="3039899" y="2395617"/>
                </a:cubicBezTo>
                <a:lnTo>
                  <a:pt x="3041329" y="2446475"/>
                </a:lnTo>
                <a:lnTo>
                  <a:pt x="3041329" y="2649259"/>
                </a:lnTo>
                <a:lnTo>
                  <a:pt x="3040516" y="2683378"/>
                </a:lnTo>
                <a:cubicBezTo>
                  <a:pt x="3036759" y="2779288"/>
                  <a:pt x="3031078" y="2875197"/>
                  <a:pt x="3029596" y="2971138"/>
                </a:cubicBezTo>
                <a:cubicBezTo>
                  <a:pt x="3029314" y="2988346"/>
                  <a:pt x="3030372" y="3005585"/>
                  <a:pt x="3031678" y="3022824"/>
                </a:cubicBezTo>
                <a:lnTo>
                  <a:pt x="3034625" y="3065569"/>
                </a:lnTo>
                <a:lnTo>
                  <a:pt x="24938" y="3065569"/>
                </a:lnTo>
                <a:lnTo>
                  <a:pt x="25911" y="3001918"/>
                </a:lnTo>
                <a:cubicBezTo>
                  <a:pt x="28191" y="2973959"/>
                  <a:pt x="32318" y="2946151"/>
                  <a:pt x="38276" y="2918677"/>
                </a:cubicBezTo>
                <a:cubicBezTo>
                  <a:pt x="68779" y="2777462"/>
                  <a:pt x="65552" y="2631030"/>
                  <a:pt x="28835" y="2491295"/>
                </a:cubicBezTo>
                <a:cubicBezTo>
                  <a:pt x="-4463" y="2359636"/>
                  <a:pt x="-11352" y="2227594"/>
                  <a:pt x="21053" y="2094786"/>
                </a:cubicBezTo>
                <a:cubicBezTo>
                  <a:pt x="51646" y="1971356"/>
                  <a:pt x="50153" y="1842146"/>
                  <a:pt x="16716" y="1719456"/>
                </a:cubicBezTo>
                <a:cubicBezTo>
                  <a:pt x="9316" y="1687689"/>
                  <a:pt x="4787" y="1655323"/>
                  <a:pt x="3192" y="1622752"/>
                </a:cubicBezTo>
                <a:cubicBezTo>
                  <a:pt x="-6887" y="1503851"/>
                  <a:pt x="10081" y="1386608"/>
                  <a:pt x="24242" y="1269110"/>
                </a:cubicBezTo>
                <a:cubicBezTo>
                  <a:pt x="33683" y="1194222"/>
                  <a:pt x="48099" y="1118569"/>
                  <a:pt x="24242" y="1044447"/>
                </a:cubicBezTo>
                <a:cubicBezTo>
                  <a:pt x="7899" y="992791"/>
                  <a:pt x="4264" y="937959"/>
                  <a:pt x="13654" y="884594"/>
                </a:cubicBezTo>
                <a:cubicBezTo>
                  <a:pt x="29486" y="789881"/>
                  <a:pt x="32790" y="693497"/>
                  <a:pt x="23477" y="597929"/>
                </a:cubicBezTo>
                <a:cubicBezTo>
                  <a:pt x="17328" y="534919"/>
                  <a:pt x="18272" y="471411"/>
                  <a:pt x="26284" y="408605"/>
                </a:cubicBezTo>
                <a:cubicBezTo>
                  <a:pt x="36872" y="324149"/>
                  <a:pt x="53330" y="238162"/>
                  <a:pt x="33300" y="153452"/>
                </a:cubicBezTo>
                <a:cubicBezTo>
                  <a:pt x="25327" y="119804"/>
                  <a:pt x="19745" y="86163"/>
                  <a:pt x="16058" y="52511"/>
                </a:cubicBezTo>
                <a:lnTo>
                  <a:pt x="13611" y="10473"/>
                </a:lnTo>
                <a:lnTo>
                  <a:pt x="222689" y="5194"/>
                </a:lnTo>
                <a:cubicBezTo>
                  <a:pt x="477949" y="4054"/>
                  <a:pt x="733156" y="16119"/>
                  <a:pt x="988364" y="17002"/>
                </a:cubicBezTo>
                <a:cubicBezTo>
                  <a:pt x="1097946" y="17394"/>
                  <a:pt x="1207148" y="12424"/>
                  <a:pt x="1316477" y="7977"/>
                </a:cubicBezTo>
                <a:cubicBezTo>
                  <a:pt x="1457478" y="2353"/>
                  <a:pt x="1598225" y="13470"/>
                  <a:pt x="1738973" y="11247"/>
                </a:cubicBezTo>
                <a:cubicBezTo>
                  <a:pt x="1972073" y="7585"/>
                  <a:pt x="2205047" y="18310"/>
                  <a:pt x="2438148" y="11247"/>
                </a:cubicBezTo>
                <a:cubicBezTo>
                  <a:pt x="2542410" y="7977"/>
                  <a:pt x="2646671" y="3007"/>
                  <a:pt x="2750933" y="0"/>
                </a:cubicBezTo>
                <a:close/>
              </a:path>
            </a:pathLst>
          </a:custGeom>
        </p:spPr>
        <p:txBody>
          <a:bodyPr wrap="square" rtlCol="0" anchor="ctr">
            <a:noAutofit/>
          </a:bodyPr>
          <a:lstStyle>
            <a:lvl1pPr algn="ctr">
              <a:buNone/>
              <a:defRPr sz="2400"/>
            </a:lvl1pPr>
          </a:lstStyle>
          <a:p>
            <a:pPr rtl="0"/>
            <a:r>
              <a:rPr lang="fr-FR" noProof="0"/>
              <a:t>Cliquez sur l'icône pour ajouter une image</a:t>
            </a:r>
          </a:p>
        </p:txBody>
      </p:sp>
      <p:sp>
        <p:nvSpPr>
          <p:cNvPr id="23" name="Espace réservé d’image 22">
            <a:extLst>
              <a:ext uri="{FF2B5EF4-FFF2-40B4-BE49-F238E27FC236}">
                <a16:creationId xmlns:a16="http://schemas.microsoft.com/office/drawing/2014/main" id="{AE3DF8F2-18BB-45CB-8A9F-A6F8DED4CE61}"/>
              </a:ext>
            </a:extLst>
          </p:cNvPr>
          <p:cNvSpPr>
            <a:spLocks noGrp="1"/>
          </p:cNvSpPr>
          <p:nvPr>
            <p:ph type="pic" sz="quarter" idx="13"/>
          </p:nvPr>
        </p:nvSpPr>
        <p:spPr>
          <a:xfrm>
            <a:off x="5027598" y="0"/>
            <a:ext cx="3035794" cy="3597039"/>
          </a:xfrm>
          <a:custGeom>
            <a:avLst/>
            <a:gdLst>
              <a:gd name="connsiteX0" fmla="*/ 19840 w 3035794"/>
              <a:gd name="connsiteY0" fmla="*/ 0 h 3597039"/>
              <a:gd name="connsiteX1" fmla="*/ 3028263 w 3035794"/>
              <a:gd name="connsiteY1" fmla="*/ 0 h 3597039"/>
              <a:gd name="connsiteX2" fmla="*/ 3024697 w 3035794"/>
              <a:gd name="connsiteY2" fmla="*/ 140686 h 3597039"/>
              <a:gd name="connsiteX3" fmla="*/ 3035552 w 3035794"/>
              <a:gd name="connsiteY3" fmla="*/ 655695 h 3597039"/>
              <a:gd name="connsiteX4" fmla="*/ 3017206 w 3035794"/>
              <a:gd name="connsiteY4" fmla="*/ 941424 h 3597039"/>
              <a:gd name="connsiteX5" fmla="*/ 3027314 w 3035794"/>
              <a:gd name="connsiteY5" fmla="*/ 1375590 h 3597039"/>
              <a:gd name="connsiteX6" fmla="*/ 3035723 w 3035794"/>
              <a:gd name="connsiteY6" fmla="*/ 1661758 h 3597039"/>
              <a:gd name="connsiteX7" fmla="*/ 3035723 w 3035794"/>
              <a:gd name="connsiteY7" fmla="*/ 2108768 h 3597039"/>
              <a:gd name="connsiteX8" fmla="*/ 3024686 w 3035794"/>
              <a:gd name="connsiteY8" fmla="*/ 2232285 h 3597039"/>
              <a:gd name="connsiteX9" fmla="*/ 3025391 w 3035794"/>
              <a:gd name="connsiteY9" fmla="*/ 2548746 h 3597039"/>
              <a:gd name="connsiteX10" fmla="*/ 3024544 w 3035794"/>
              <a:gd name="connsiteY10" fmla="*/ 2932131 h 3597039"/>
              <a:gd name="connsiteX11" fmla="*/ 3029484 w 3035794"/>
              <a:gd name="connsiteY11" fmla="*/ 3206050 h 3597039"/>
              <a:gd name="connsiteX12" fmla="*/ 3029484 w 3035794"/>
              <a:gd name="connsiteY12" fmla="*/ 3492287 h 3597039"/>
              <a:gd name="connsiteX13" fmla="*/ 3026528 w 3035794"/>
              <a:gd name="connsiteY13" fmla="*/ 3584038 h 3597039"/>
              <a:gd name="connsiteX14" fmla="*/ 2536033 w 3035794"/>
              <a:gd name="connsiteY14" fmla="*/ 3578457 h 3597039"/>
              <a:gd name="connsiteX15" fmla="*/ 2062105 w 3035794"/>
              <a:gd name="connsiteY15" fmla="*/ 3578457 h 3597039"/>
              <a:gd name="connsiteX16" fmla="*/ 1545736 w 3035794"/>
              <a:gd name="connsiteY16" fmla="*/ 3591536 h 3597039"/>
              <a:gd name="connsiteX17" fmla="*/ 1047737 w 3035794"/>
              <a:gd name="connsiteY17" fmla="*/ 3582381 h 3597039"/>
              <a:gd name="connsiteX18" fmla="*/ 522627 w 3035794"/>
              <a:gd name="connsiteY18" fmla="*/ 3586174 h 3597039"/>
              <a:gd name="connsiteX19" fmla="*/ 179310 w 3035794"/>
              <a:gd name="connsiteY19" fmla="*/ 3582119 h 3597039"/>
              <a:gd name="connsiteX20" fmla="*/ 12768 w 3035794"/>
              <a:gd name="connsiteY20" fmla="*/ 3583434 h 3597039"/>
              <a:gd name="connsiteX21" fmla="*/ 14927 w 3035794"/>
              <a:gd name="connsiteY21" fmla="*/ 3541208 h 3597039"/>
              <a:gd name="connsiteX22" fmla="*/ 15947 w 3035794"/>
              <a:gd name="connsiteY22" fmla="*/ 3236172 h 3597039"/>
              <a:gd name="connsiteX23" fmla="*/ 15947 w 3035794"/>
              <a:gd name="connsiteY23" fmla="*/ 3093031 h 3597039"/>
              <a:gd name="connsiteX24" fmla="*/ 22581 w 3035794"/>
              <a:gd name="connsiteY24" fmla="*/ 2901666 h 3597039"/>
              <a:gd name="connsiteX25" fmla="*/ 9823 w 3035794"/>
              <a:gd name="connsiteY25" fmla="*/ 2816955 h 3597039"/>
              <a:gd name="connsiteX26" fmla="*/ 16074 w 3035794"/>
              <a:gd name="connsiteY26" fmla="*/ 2600075 h 3597039"/>
              <a:gd name="connsiteX27" fmla="*/ 22836 w 3035794"/>
              <a:gd name="connsiteY27" fmla="*/ 2349514 h 3597039"/>
              <a:gd name="connsiteX28" fmla="*/ 23857 w 3035794"/>
              <a:gd name="connsiteY28" fmla="*/ 2147560 h 3597039"/>
              <a:gd name="connsiteX29" fmla="*/ 26663 w 3035794"/>
              <a:gd name="connsiteY29" fmla="*/ 1765978 h 3597039"/>
              <a:gd name="connsiteX30" fmla="*/ 24367 w 3035794"/>
              <a:gd name="connsiteY30" fmla="*/ 1543612 h 3597039"/>
              <a:gd name="connsiteX31" fmla="*/ 24367 w 3035794"/>
              <a:gd name="connsiteY31" fmla="*/ 1033305 h 3597039"/>
              <a:gd name="connsiteX32" fmla="*/ 25133 w 3035794"/>
              <a:gd name="connsiteY32" fmla="*/ 759271 h 3597039"/>
              <a:gd name="connsiteX33" fmla="*/ 14289 w 3035794"/>
              <a:gd name="connsiteY33" fmla="*/ 353321 h 3597039"/>
              <a:gd name="connsiteX34" fmla="*/ 22581 w 3035794"/>
              <a:gd name="connsiteY34" fmla="*/ 20346 h 3597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3035794" h="3597039">
                <a:moveTo>
                  <a:pt x="19840" y="0"/>
                </a:moveTo>
                <a:lnTo>
                  <a:pt x="3028263" y="0"/>
                </a:lnTo>
                <a:lnTo>
                  <a:pt x="3024697" y="140686"/>
                </a:lnTo>
                <a:cubicBezTo>
                  <a:pt x="3025259" y="312749"/>
                  <a:pt x="3037669" y="484544"/>
                  <a:pt x="3035552" y="655695"/>
                </a:cubicBezTo>
                <a:cubicBezTo>
                  <a:pt x="3034423" y="750938"/>
                  <a:pt x="3013255" y="845927"/>
                  <a:pt x="3017206" y="941424"/>
                </a:cubicBezTo>
                <a:cubicBezTo>
                  <a:pt x="3022992" y="1086130"/>
                  <a:pt x="3024933" y="1230868"/>
                  <a:pt x="3027314" y="1375590"/>
                </a:cubicBezTo>
                <a:lnTo>
                  <a:pt x="3035723" y="1661758"/>
                </a:lnTo>
                <a:lnTo>
                  <a:pt x="3035723" y="2108768"/>
                </a:lnTo>
                <a:lnTo>
                  <a:pt x="3024686" y="2232285"/>
                </a:lnTo>
                <a:cubicBezTo>
                  <a:pt x="3008033" y="2337306"/>
                  <a:pt x="3018335" y="2443217"/>
                  <a:pt x="3025391" y="2548746"/>
                </a:cubicBezTo>
                <a:cubicBezTo>
                  <a:pt x="3034000" y="2676499"/>
                  <a:pt x="3038657" y="2804125"/>
                  <a:pt x="3024544" y="2932131"/>
                </a:cubicBezTo>
                <a:cubicBezTo>
                  <a:pt x="3014384" y="3023183"/>
                  <a:pt x="3023839" y="3114743"/>
                  <a:pt x="3029484" y="3206050"/>
                </a:cubicBezTo>
                <a:cubicBezTo>
                  <a:pt x="3036822" y="3301343"/>
                  <a:pt x="3036822" y="3396994"/>
                  <a:pt x="3029484" y="3492287"/>
                </a:cubicBezTo>
                <a:lnTo>
                  <a:pt x="3026528" y="3584038"/>
                </a:lnTo>
                <a:lnTo>
                  <a:pt x="2536033" y="3578457"/>
                </a:lnTo>
                <a:cubicBezTo>
                  <a:pt x="2378057" y="3583558"/>
                  <a:pt x="2220080" y="3585390"/>
                  <a:pt x="2062105" y="3578457"/>
                </a:cubicBezTo>
                <a:cubicBezTo>
                  <a:pt x="1889685" y="3570479"/>
                  <a:pt x="1717648" y="3579504"/>
                  <a:pt x="1545736" y="3591536"/>
                </a:cubicBezTo>
                <a:cubicBezTo>
                  <a:pt x="1379525" y="3603177"/>
                  <a:pt x="1213695" y="3594544"/>
                  <a:pt x="1047737" y="3582381"/>
                </a:cubicBezTo>
                <a:cubicBezTo>
                  <a:pt x="872873" y="3569328"/>
                  <a:pt x="697288" y="3570585"/>
                  <a:pt x="522627" y="3586174"/>
                </a:cubicBezTo>
                <a:cubicBezTo>
                  <a:pt x="408103" y="3596376"/>
                  <a:pt x="293327" y="3581074"/>
                  <a:pt x="179310" y="3582119"/>
                </a:cubicBezTo>
                <a:lnTo>
                  <a:pt x="12768" y="3583434"/>
                </a:lnTo>
                <a:lnTo>
                  <a:pt x="14927" y="3541208"/>
                </a:lnTo>
                <a:cubicBezTo>
                  <a:pt x="24495" y="3440295"/>
                  <a:pt x="35084" y="3338234"/>
                  <a:pt x="15947" y="3236172"/>
                </a:cubicBezTo>
                <a:cubicBezTo>
                  <a:pt x="7719" y="3188816"/>
                  <a:pt x="7719" y="3140388"/>
                  <a:pt x="15947" y="3093031"/>
                </a:cubicBezTo>
                <a:cubicBezTo>
                  <a:pt x="25898" y="3029243"/>
                  <a:pt x="35339" y="2966092"/>
                  <a:pt x="22581" y="2901666"/>
                </a:cubicBezTo>
                <a:cubicBezTo>
                  <a:pt x="16968" y="2873599"/>
                  <a:pt x="12758" y="2845277"/>
                  <a:pt x="9823" y="2816955"/>
                </a:cubicBezTo>
                <a:cubicBezTo>
                  <a:pt x="3980" y="2744645"/>
                  <a:pt x="6072" y="2671926"/>
                  <a:pt x="16074" y="2600075"/>
                </a:cubicBezTo>
                <a:cubicBezTo>
                  <a:pt x="25643" y="2516640"/>
                  <a:pt x="10079" y="2432694"/>
                  <a:pt x="22836" y="2349514"/>
                </a:cubicBezTo>
                <a:cubicBezTo>
                  <a:pt x="31895" y="2282524"/>
                  <a:pt x="32239" y="2214640"/>
                  <a:pt x="23857" y="2147560"/>
                </a:cubicBezTo>
                <a:cubicBezTo>
                  <a:pt x="8778" y="2020749"/>
                  <a:pt x="9721" y="1892547"/>
                  <a:pt x="26663" y="1765978"/>
                </a:cubicBezTo>
                <a:cubicBezTo>
                  <a:pt x="37125" y="1692111"/>
                  <a:pt x="43121" y="1616076"/>
                  <a:pt x="24367" y="1543612"/>
                </a:cubicBezTo>
                <a:cubicBezTo>
                  <a:pt x="-19775" y="1373297"/>
                  <a:pt x="5996" y="1202727"/>
                  <a:pt x="24367" y="1033305"/>
                </a:cubicBezTo>
                <a:cubicBezTo>
                  <a:pt x="35530" y="942318"/>
                  <a:pt x="35786" y="850322"/>
                  <a:pt x="25133" y="759271"/>
                </a:cubicBezTo>
                <a:cubicBezTo>
                  <a:pt x="6226" y="624792"/>
                  <a:pt x="2577" y="488614"/>
                  <a:pt x="14289" y="353321"/>
                </a:cubicBezTo>
                <a:cubicBezTo>
                  <a:pt x="24877" y="242712"/>
                  <a:pt x="35339" y="131848"/>
                  <a:pt x="22581" y="20346"/>
                </a:cubicBezTo>
                <a:close/>
              </a:path>
            </a:pathLst>
          </a:custGeom>
        </p:spPr>
        <p:txBody>
          <a:bodyPr wrap="square" rtlCol="0" anchor="ctr">
            <a:noAutofit/>
          </a:bodyPr>
          <a:lstStyle>
            <a:lvl1pPr algn="ctr">
              <a:buNone/>
              <a:defRPr sz="2400"/>
            </a:lvl1pPr>
          </a:lstStyle>
          <a:p>
            <a:pPr rtl="0"/>
            <a:r>
              <a:rPr lang="fr-FR" noProof="0"/>
              <a:t>Cliquez sur l'icône pour ajouter une image</a:t>
            </a:r>
          </a:p>
        </p:txBody>
      </p:sp>
      <p:sp>
        <p:nvSpPr>
          <p:cNvPr id="2" name="Titre 1">
            <a:extLst>
              <a:ext uri="{FF2B5EF4-FFF2-40B4-BE49-F238E27FC236}">
                <a16:creationId xmlns:a16="http://schemas.microsoft.com/office/drawing/2014/main" id="{465D02BC-5A24-47F7-A4DF-B93FBC0C51B0}"/>
              </a:ext>
            </a:extLst>
          </p:cNvPr>
          <p:cNvSpPr>
            <a:spLocks noGrp="1"/>
          </p:cNvSpPr>
          <p:nvPr>
            <p:ph type="title" hasCustomPrompt="1"/>
          </p:nvPr>
        </p:nvSpPr>
        <p:spPr>
          <a:xfrm>
            <a:off x="630936" y="429768"/>
            <a:ext cx="3922776" cy="1645920"/>
          </a:xfrm>
        </p:spPr>
        <p:txBody>
          <a:bodyPr rtlCol="0" anchor="b"/>
          <a:lstStyle>
            <a:lvl1pPr>
              <a:defRPr sz="5400"/>
            </a:lvl1pPr>
          </a:lstStyle>
          <a:p>
            <a:pPr rtl="0"/>
            <a:r>
              <a:rPr lang="fr-FR" noProof="0"/>
              <a:t>Titre</a:t>
            </a:r>
          </a:p>
        </p:txBody>
      </p:sp>
      <p:sp>
        <p:nvSpPr>
          <p:cNvPr id="3" name="Espace réservé du contenu 2">
            <a:extLst>
              <a:ext uri="{FF2B5EF4-FFF2-40B4-BE49-F238E27FC236}">
                <a16:creationId xmlns:a16="http://schemas.microsoft.com/office/drawing/2014/main" id="{48E9219E-EE74-4093-94D6-F663E059C504}"/>
              </a:ext>
            </a:extLst>
          </p:cNvPr>
          <p:cNvSpPr>
            <a:spLocks noGrp="1"/>
          </p:cNvSpPr>
          <p:nvPr>
            <p:ph idx="1" hasCustomPrompt="1"/>
          </p:nvPr>
        </p:nvSpPr>
        <p:spPr>
          <a:xfrm>
            <a:off x="630936" y="2706624"/>
            <a:ext cx="3931920" cy="3383280"/>
          </a:xfrm>
        </p:spPr>
        <p:txBody>
          <a:bodyPr rtlCol="0">
            <a:normAutofit/>
          </a:bodyPr>
          <a:lstStyle>
            <a:lvl1pPr marL="0" indent="0">
              <a:buNone/>
              <a:defRPr sz="2400"/>
            </a:lvl1pPr>
            <a:lvl2pPr>
              <a:defRPr sz="2000"/>
            </a:lvl2pPr>
            <a:lvl3pPr>
              <a:defRPr sz="1800"/>
            </a:lvl3pPr>
            <a:lvl4pPr>
              <a:defRPr sz="1600"/>
            </a:lvl4pPr>
            <a:lvl5pPr>
              <a:defRPr sz="1600"/>
            </a:lvl5p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7" name="Rectangle 6" descr="Tag=AccentColor&#10;Flavor=Light&#10;Target=FillAndLine">
            <a:extLst>
              <a:ext uri="{FF2B5EF4-FFF2-40B4-BE49-F238E27FC236}">
                <a16:creationId xmlns:a16="http://schemas.microsoft.com/office/drawing/2014/main" id="{3D56BB16-3103-4F61-889C-DDC4E4A678C2}"/>
              </a:ext>
            </a:extLst>
          </p:cNvPr>
          <p:cNvSpPr/>
          <p:nvPr userDrawn="1"/>
        </p:nvSpPr>
        <p:spPr>
          <a:xfrm>
            <a:off x="629328" y="2423160"/>
            <a:ext cx="3877056" cy="27432"/>
          </a:xfrm>
          <a:custGeom>
            <a:avLst/>
            <a:gdLst>
              <a:gd name="connsiteX0" fmla="*/ 0 w 3877056"/>
              <a:gd name="connsiteY0" fmla="*/ 0 h 27432"/>
              <a:gd name="connsiteX1" fmla="*/ 723717 w 3877056"/>
              <a:gd name="connsiteY1" fmla="*/ 0 h 27432"/>
              <a:gd name="connsiteX2" fmla="*/ 1408664 w 3877056"/>
              <a:gd name="connsiteY2" fmla="*/ 0 h 27432"/>
              <a:gd name="connsiteX3" fmla="*/ 2093610 w 3877056"/>
              <a:gd name="connsiteY3" fmla="*/ 0 h 27432"/>
              <a:gd name="connsiteX4" fmla="*/ 2623475 w 3877056"/>
              <a:gd name="connsiteY4" fmla="*/ 0 h 27432"/>
              <a:gd name="connsiteX5" fmla="*/ 3192109 w 3877056"/>
              <a:gd name="connsiteY5" fmla="*/ 0 h 27432"/>
              <a:gd name="connsiteX6" fmla="*/ 3877056 w 3877056"/>
              <a:gd name="connsiteY6" fmla="*/ 0 h 27432"/>
              <a:gd name="connsiteX7" fmla="*/ 3877056 w 3877056"/>
              <a:gd name="connsiteY7" fmla="*/ 27432 h 27432"/>
              <a:gd name="connsiteX8" fmla="*/ 3230880 w 3877056"/>
              <a:gd name="connsiteY8" fmla="*/ 27432 h 27432"/>
              <a:gd name="connsiteX9" fmla="*/ 2701016 w 3877056"/>
              <a:gd name="connsiteY9" fmla="*/ 27432 h 27432"/>
              <a:gd name="connsiteX10" fmla="*/ 2171151 w 3877056"/>
              <a:gd name="connsiteY10" fmla="*/ 27432 h 27432"/>
              <a:gd name="connsiteX11" fmla="*/ 1486205 w 3877056"/>
              <a:gd name="connsiteY11" fmla="*/ 27432 h 27432"/>
              <a:gd name="connsiteX12" fmla="*/ 917570 w 3877056"/>
              <a:gd name="connsiteY12" fmla="*/ 27432 h 27432"/>
              <a:gd name="connsiteX13" fmla="*/ 0 w 3877056"/>
              <a:gd name="connsiteY13" fmla="*/ 27432 h 27432"/>
              <a:gd name="connsiteX14" fmla="*/ 0 w 3877056"/>
              <a:gd name="connsiteY14"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77056" h="27432" fill="none" extrusionOk="0">
                <a:moveTo>
                  <a:pt x="0" y="0"/>
                </a:moveTo>
                <a:cubicBezTo>
                  <a:pt x="212376" y="-32836"/>
                  <a:pt x="570944" y="24926"/>
                  <a:pt x="723717" y="0"/>
                </a:cubicBezTo>
                <a:cubicBezTo>
                  <a:pt x="876490" y="-24926"/>
                  <a:pt x="1149502" y="-13047"/>
                  <a:pt x="1408664" y="0"/>
                </a:cubicBezTo>
                <a:cubicBezTo>
                  <a:pt x="1667826" y="13047"/>
                  <a:pt x="1931449" y="-10086"/>
                  <a:pt x="2093610" y="0"/>
                </a:cubicBezTo>
                <a:cubicBezTo>
                  <a:pt x="2255771" y="10086"/>
                  <a:pt x="2364217" y="17704"/>
                  <a:pt x="2623475" y="0"/>
                </a:cubicBezTo>
                <a:cubicBezTo>
                  <a:pt x="2882734" y="-17704"/>
                  <a:pt x="3039913" y="-18191"/>
                  <a:pt x="3192109" y="0"/>
                </a:cubicBezTo>
                <a:cubicBezTo>
                  <a:pt x="3344305" y="18191"/>
                  <a:pt x="3704655" y="9863"/>
                  <a:pt x="3877056" y="0"/>
                </a:cubicBezTo>
                <a:cubicBezTo>
                  <a:pt x="3876099" y="8431"/>
                  <a:pt x="3876707" y="14612"/>
                  <a:pt x="3877056" y="27432"/>
                </a:cubicBezTo>
                <a:cubicBezTo>
                  <a:pt x="3653020" y="26009"/>
                  <a:pt x="3480940" y="44647"/>
                  <a:pt x="3230880" y="27432"/>
                </a:cubicBezTo>
                <a:cubicBezTo>
                  <a:pt x="2980820" y="10217"/>
                  <a:pt x="2872670" y="48866"/>
                  <a:pt x="2701016" y="27432"/>
                </a:cubicBezTo>
                <a:cubicBezTo>
                  <a:pt x="2529362" y="5998"/>
                  <a:pt x="2364157" y="35954"/>
                  <a:pt x="2171151" y="27432"/>
                </a:cubicBezTo>
                <a:cubicBezTo>
                  <a:pt x="1978146" y="18910"/>
                  <a:pt x="1773461" y="38798"/>
                  <a:pt x="1486205" y="27432"/>
                </a:cubicBezTo>
                <a:cubicBezTo>
                  <a:pt x="1198949" y="16066"/>
                  <a:pt x="1139376" y="-574"/>
                  <a:pt x="917570" y="27432"/>
                </a:cubicBezTo>
                <a:cubicBezTo>
                  <a:pt x="695765" y="55438"/>
                  <a:pt x="293344" y="-5450"/>
                  <a:pt x="0" y="27432"/>
                </a:cubicBezTo>
                <a:cubicBezTo>
                  <a:pt x="226" y="18208"/>
                  <a:pt x="-648" y="12891"/>
                  <a:pt x="0" y="0"/>
                </a:cubicBezTo>
                <a:close/>
              </a:path>
              <a:path w="3877056" h="27432" stroke="0" extrusionOk="0">
                <a:moveTo>
                  <a:pt x="0" y="0"/>
                </a:moveTo>
                <a:cubicBezTo>
                  <a:pt x="192669" y="-10137"/>
                  <a:pt x="331692" y="-29256"/>
                  <a:pt x="607405" y="0"/>
                </a:cubicBezTo>
                <a:cubicBezTo>
                  <a:pt x="883118" y="29256"/>
                  <a:pt x="907253" y="-6037"/>
                  <a:pt x="1137270" y="0"/>
                </a:cubicBezTo>
                <a:cubicBezTo>
                  <a:pt x="1367288" y="6037"/>
                  <a:pt x="1546023" y="-32212"/>
                  <a:pt x="1860987" y="0"/>
                </a:cubicBezTo>
                <a:cubicBezTo>
                  <a:pt x="2175951" y="32212"/>
                  <a:pt x="2298836" y="29855"/>
                  <a:pt x="2468392" y="0"/>
                </a:cubicBezTo>
                <a:cubicBezTo>
                  <a:pt x="2637949" y="-29855"/>
                  <a:pt x="2790821" y="13504"/>
                  <a:pt x="3075798" y="0"/>
                </a:cubicBezTo>
                <a:cubicBezTo>
                  <a:pt x="3360775" y="-13504"/>
                  <a:pt x="3584812" y="38899"/>
                  <a:pt x="3877056" y="0"/>
                </a:cubicBezTo>
                <a:cubicBezTo>
                  <a:pt x="3875701" y="9524"/>
                  <a:pt x="3875854" y="13975"/>
                  <a:pt x="3877056" y="27432"/>
                </a:cubicBezTo>
                <a:cubicBezTo>
                  <a:pt x="3651600" y="-703"/>
                  <a:pt x="3532844" y="44229"/>
                  <a:pt x="3230880" y="27432"/>
                </a:cubicBezTo>
                <a:cubicBezTo>
                  <a:pt x="2928916" y="10635"/>
                  <a:pt x="2860399" y="20237"/>
                  <a:pt x="2701016" y="27432"/>
                </a:cubicBezTo>
                <a:cubicBezTo>
                  <a:pt x="2541633" y="34627"/>
                  <a:pt x="2238516" y="40277"/>
                  <a:pt x="2054840" y="27432"/>
                </a:cubicBezTo>
                <a:cubicBezTo>
                  <a:pt x="1871164" y="14587"/>
                  <a:pt x="1583795" y="3252"/>
                  <a:pt x="1408664" y="27432"/>
                </a:cubicBezTo>
                <a:cubicBezTo>
                  <a:pt x="1233533" y="51612"/>
                  <a:pt x="956608" y="20984"/>
                  <a:pt x="801258" y="27432"/>
                </a:cubicBezTo>
                <a:cubicBezTo>
                  <a:pt x="645908" y="33880"/>
                  <a:pt x="165566" y="12646"/>
                  <a:pt x="0" y="27432"/>
                </a:cubicBezTo>
                <a:cubicBezTo>
                  <a:pt x="-800" y="16780"/>
                  <a:pt x="-583" y="12910"/>
                  <a:pt x="0" y="0"/>
                </a:cubicBezTo>
                <a:close/>
              </a:path>
            </a:pathLst>
          </a:custGeom>
          <a:solidFill>
            <a:schemeClr val="accent1"/>
          </a:solidFill>
          <a:ln w="38100" cap="rnd">
            <a:solidFill>
              <a:schemeClr val="accent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Tree>
    <p:extLst>
      <p:ext uri="{BB962C8B-B14F-4D97-AF65-F5344CB8AC3E}">
        <p14:creationId xmlns:p14="http://schemas.microsoft.com/office/powerpoint/2010/main" val="4509366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Fermeture">
    <p:spTree>
      <p:nvGrpSpPr>
        <p:cNvPr id="1" name=""/>
        <p:cNvGrpSpPr/>
        <p:nvPr/>
      </p:nvGrpSpPr>
      <p:grpSpPr>
        <a:xfrm>
          <a:off x="0" y="0"/>
          <a:ext cx="0" cy="0"/>
          <a:chOff x="0" y="0"/>
          <a:chExt cx="0" cy="0"/>
        </a:xfrm>
      </p:grpSpPr>
      <p:sp>
        <p:nvSpPr>
          <p:cNvPr id="9" name="Forme libre : Forme 8" descr="Tag=AccentColor&#10;Flavor=Light&#10;Target=Fill">
            <a:extLst>
              <a:ext uri="{FF2B5EF4-FFF2-40B4-BE49-F238E27FC236}">
                <a16:creationId xmlns:a16="http://schemas.microsoft.com/office/drawing/2014/main" id="{6E9FA88B-AFEE-4852-B85E-7E7C8AF78BFF}"/>
              </a:ext>
            </a:extLst>
          </p:cNvPr>
          <p:cNvSpPr/>
          <p:nvPr userDrawn="1"/>
        </p:nvSpPr>
        <p:spPr>
          <a:xfrm>
            <a:off x="0" y="0"/>
            <a:ext cx="12192000" cy="2347414"/>
          </a:xfrm>
          <a:custGeom>
            <a:avLst/>
            <a:gdLst>
              <a:gd name="connsiteX0" fmla="*/ 0 w 12192000"/>
              <a:gd name="connsiteY0" fmla="*/ 0 h 2347414"/>
              <a:gd name="connsiteX1" fmla="*/ 12192000 w 12192000"/>
              <a:gd name="connsiteY1" fmla="*/ 0 h 2347414"/>
              <a:gd name="connsiteX2" fmla="*/ 12192000 w 12192000"/>
              <a:gd name="connsiteY2" fmla="*/ 1736458 h 2347414"/>
              <a:gd name="connsiteX3" fmla="*/ 11967601 w 12192000"/>
              <a:gd name="connsiteY3" fmla="*/ 1784034 h 2347414"/>
              <a:gd name="connsiteX4" fmla="*/ 10829000 w 12192000"/>
              <a:gd name="connsiteY4" fmla="*/ 1983294 h 2347414"/>
              <a:gd name="connsiteX5" fmla="*/ 10743779 w 12192000"/>
              <a:gd name="connsiteY5" fmla="*/ 1996027 h 2347414"/>
              <a:gd name="connsiteX6" fmla="*/ 10829254 w 12192000"/>
              <a:gd name="connsiteY6" fmla="*/ 1987751 h 2347414"/>
              <a:gd name="connsiteX7" fmla="*/ 10847162 w 12192000"/>
              <a:gd name="connsiteY7" fmla="*/ 1988388 h 2347414"/>
              <a:gd name="connsiteX8" fmla="*/ 11575155 w 12192000"/>
              <a:gd name="connsiteY8" fmla="*/ 1921415 h 2347414"/>
              <a:gd name="connsiteX9" fmla="*/ 12192000 w 12192000"/>
              <a:gd name="connsiteY9" fmla="*/ 1851213 h 2347414"/>
              <a:gd name="connsiteX10" fmla="*/ 12192000 w 12192000"/>
              <a:gd name="connsiteY10" fmla="*/ 1907356 h 2347414"/>
              <a:gd name="connsiteX11" fmla="*/ 12035532 w 12192000"/>
              <a:gd name="connsiteY11" fmla="*/ 1927033 h 2347414"/>
              <a:gd name="connsiteX12" fmla="*/ 11576932 w 12192000"/>
              <a:gd name="connsiteY12" fmla="*/ 1976291 h 2347414"/>
              <a:gd name="connsiteX13" fmla="*/ 10627316 w 12192000"/>
              <a:gd name="connsiteY13" fmla="*/ 2061470 h 2347414"/>
              <a:gd name="connsiteX14" fmla="*/ 9804196 w 12192000"/>
              <a:gd name="connsiteY14" fmla="*/ 2123478 h 2347414"/>
              <a:gd name="connsiteX15" fmla="*/ 9243851 w 12192000"/>
              <a:gd name="connsiteY15" fmla="*/ 2180008 h 2347414"/>
              <a:gd name="connsiteX16" fmla="*/ 8731259 w 12192000"/>
              <a:gd name="connsiteY16" fmla="*/ 2225081 h 2347414"/>
              <a:gd name="connsiteX17" fmla="*/ 8065752 w 12192000"/>
              <a:gd name="connsiteY17" fmla="*/ 2271681 h 2347414"/>
              <a:gd name="connsiteX18" fmla="*/ 7658065 w 12192000"/>
              <a:gd name="connsiteY18" fmla="*/ 2292562 h 2347414"/>
              <a:gd name="connsiteX19" fmla="*/ 6531024 w 12192000"/>
              <a:gd name="connsiteY19" fmla="*/ 2324138 h 2347414"/>
              <a:gd name="connsiteX20" fmla="*/ 6178331 w 12192000"/>
              <a:gd name="connsiteY20" fmla="*/ 2345655 h 2347414"/>
              <a:gd name="connsiteX21" fmla="*/ 5977282 w 12192000"/>
              <a:gd name="connsiteY21" fmla="*/ 2344127 h 2347414"/>
              <a:gd name="connsiteX22" fmla="*/ 5367658 w 12192000"/>
              <a:gd name="connsiteY22" fmla="*/ 2329230 h 2347414"/>
              <a:gd name="connsiteX23" fmla="*/ 4387306 w 12192000"/>
              <a:gd name="connsiteY23" fmla="*/ 2288614 h 2347414"/>
              <a:gd name="connsiteX24" fmla="*/ 4180287 w 12192000"/>
              <a:gd name="connsiteY24" fmla="*/ 2280211 h 2347414"/>
              <a:gd name="connsiteX25" fmla="*/ 3842199 w 12192000"/>
              <a:gd name="connsiteY25" fmla="*/ 2257039 h 2347414"/>
              <a:gd name="connsiteX26" fmla="*/ 3730309 w 12192000"/>
              <a:gd name="connsiteY26" fmla="*/ 2251182 h 2347414"/>
              <a:gd name="connsiteX27" fmla="*/ 3425496 w 12192000"/>
              <a:gd name="connsiteY27" fmla="*/ 2231320 h 2347414"/>
              <a:gd name="connsiteX28" fmla="*/ 3076106 w 12192000"/>
              <a:gd name="connsiteY28" fmla="*/ 2201781 h 2347414"/>
              <a:gd name="connsiteX29" fmla="*/ 2819682 w 12192000"/>
              <a:gd name="connsiteY29" fmla="*/ 2182427 h 2347414"/>
              <a:gd name="connsiteX30" fmla="*/ 2525539 w 12192000"/>
              <a:gd name="connsiteY30" fmla="*/ 2152888 h 2347414"/>
              <a:gd name="connsiteX31" fmla="*/ 2311915 w 12192000"/>
              <a:gd name="connsiteY31" fmla="*/ 2133536 h 2347414"/>
              <a:gd name="connsiteX32" fmla="*/ 2054223 w 12192000"/>
              <a:gd name="connsiteY32" fmla="*/ 2104760 h 2347414"/>
              <a:gd name="connsiteX33" fmla="*/ 1865367 w 12192000"/>
              <a:gd name="connsiteY33" fmla="*/ 2084770 h 2347414"/>
              <a:gd name="connsiteX34" fmla="*/ 1629263 w 12192000"/>
              <a:gd name="connsiteY34" fmla="*/ 2055996 h 2347414"/>
              <a:gd name="connsiteX35" fmla="*/ 1458823 w 12192000"/>
              <a:gd name="connsiteY35" fmla="*/ 2035751 h 2347414"/>
              <a:gd name="connsiteX36" fmla="*/ 1241390 w 12192000"/>
              <a:gd name="connsiteY36" fmla="*/ 2007103 h 2347414"/>
              <a:gd name="connsiteX37" fmla="*/ 1047453 w 12192000"/>
              <a:gd name="connsiteY37" fmla="*/ 1980748 h 2347414"/>
              <a:gd name="connsiteX38" fmla="*/ 814907 w 12192000"/>
              <a:gd name="connsiteY38" fmla="*/ 1949045 h 2347414"/>
              <a:gd name="connsiteX39" fmla="*/ 592649 w 12192000"/>
              <a:gd name="connsiteY39" fmla="*/ 1913776 h 2347414"/>
              <a:gd name="connsiteX40" fmla="*/ 343591 w 12192000"/>
              <a:gd name="connsiteY40" fmla="*/ 1872650 h 2347414"/>
              <a:gd name="connsiteX41" fmla="*/ 35731 w 12192000"/>
              <a:gd name="connsiteY41" fmla="*/ 1821722 h 2347414"/>
              <a:gd name="connsiteX42" fmla="*/ 0 w 12192000"/>
              <a:gd name="connsiteY42" fmla="*/ 1814848 h 2347414"/>
              <a:gd name="connsiteX43" fmla="*/ 0 w 12192000"/>
              <a:gd name="connsiteY43" fmla="*/ 1758489 h 2347414"/>
              <a:gd name="connsiteX44" fmla="*/ 274248 w 12192000"/>
              <a:gd name="connsiteY44" fmla="*/ 1808735 h 2347414"/>
              <a:gd name="connsiteX45" fmla="*/ 498157 w 12192000"/>
              <a:gd name="connsiteY45" fmla="*/ 1846167 h 2347414"/>
              <a:gd name="connsiteX46" fmla="*/ 722828 w 12192000"/>
              <a:gd name="connsiteY46" fmla="*/ 1878635 h 2347414"/>
              <a:gd name="connsiteX47" fmla="*/ 949913 w 12192000"/>
              <a:gd name="connsiteY47" fmla="*/ 1912375 h 2347414"/>
              <a:gd name="connsiteX48" fmla="*/ 1195414 w 12192000"/>
              <a:gd name="connsiteY48" fmla="*/ 1947516 h 2347414"/>
              <a:gd name="connsiteX49" fmla="*/ 1342867 w 12192000"/>
              <a:gd name="connsiteY49" fmla="*/ 1968397 h 2347414"/>
              <a:gd name="connsiteX50" fmla="*/ 1518007 w 12192000"/>
              <a:gd name="connsiteY50" fmla="*/ 1988006 h 2347414"/>
              <a:gd name="connsiteX51" fmla="*/ 1701403 w 12192000"/>
              <a:gd name="connsiteY51" fmla="*/ 2010669 h 2347414"/>
              <a:gd name="connsiteX52" fmla="*/ 1879210 w 12192000"/>
              <a:gd name="connsiteY52" fmla="*/ 2031167 h 2347414"/>
              <a:gd name="connsiteX53" fmla="*/ 2068702 w 12192000"/>
              <a:gd name="connsiteY53" fmla="*/ 2052940 h 2347414"/>
              <a:gd name="connsiteX54" fmla="*/ 2212090 w 12192000"/>
              <a:gd name="connsiteY54" fmla="*/ 2067583 h 2347414"/>
              <a:gd name="connsiteX55" fmla="*/ 2416949 w 12192000"/>
              <a:gd name="connsiteY55" fmla="*/ 2089609 h 2347414"/>
              <a:gd name="connsiteX56" fmla="*/ 2582055 w 12192000"/>
              <a:gd name="connsiteY56" fmla="*/ 2105397 h 2347414"/>
              <a:gd name="connsiteX57" fmla="*/ 2802282 w 12192000"/>
              <a:gd name="connsiteY57" fmla="*/ 2126405 h 2347414"/>
              <a:gd name="connsiteX58" fmla="*/ 2984916 w 12192000"/>
              <a:gd name="connsiteY58" fmla="*/ 2141684 h 2347414"/>
              <a:gd name="connsiteX59" fmla="*/ 3241847 w 12192000"/>
              <a:gd name="connsiteY59" fmla="*/ 2164094 h 2347414"/>
              <a:gd name="connsiteX60" fmla="*/ 3439848 w 12192000"/>
              <a:gd name="connsiteY60" fmla="*/ 2176826 h 2347414"/>
              <a:gd name="connsiteX61" fmla="*/ 3658678 w 12192000"/>
              <a:gd name="connsiteY61" fmla="*/ 2194523 h 2347414"/>
              <a:gd name="connsiteX62" fmla="*/ 3881317 w 12192000"/>
              <a:gd name="connsiteY62" fmla="*/ 2206491 h 2347414"/>
              <a:gd name="connsiteX63" fmla="*/ 4148916 w 12192000"/>
              <a:gd name="connsiteY63" fmla="*/ 2225081 h 2347414"/>
              <a:gd name="connsiteX64" fmla="*/ 4468337 w 12192000"/>
              <a:gd name="connsiteY64" fmla="*/ 2237813 h 2347414"/>
              <a:gd name="connsiteX65" fmla="*/ 4605375 w 12192000"/>
              <a:gd name="connsiteY65" fmla="*/ 2240232 h 2347414"/>
              <a:gd name="connsiteX66" fmla="*/ 4527647 w 12192000"/>
              <a:gd name="connsiteY66" fmla="*/ 2236412 h 2347414"/>
              <a:gd name="connsiteX67" fmla="*/ 4175589 w 12192000"/>
              <a:gd name="connsiteY67" fmla="*/ 2212985 h 2347414"/>
              <a:gd name="connsiteX68" fmla="*/ 3988255 w 12192000"/>
              <a:gd name="connsiteY68" fmla="*/ 2200253 h 2347414"/>
              <a:gd name="connsiteX69" fmla="*/ 3686492 w 12192000"/>
              <a:gd name="connsiteY69" fmla="*/ 2176062 h 2347414"/>
              <a:gd name="connsiteX70" fmla="*/ 3517320 w 12192000"/>
              <a:gd name="connsiteY70" fmla="*/ 2163330 h 2347414"/>
              <a:gd name="connsiteX71" fmla="*/ 3258357 w 12192000"/>
              <a:gd name="connsiteY71" fmla="*/ 2139519 h 2347414"/>
              <a:gd name="connsiteX72" fmla="*/ 3101506 w 12192000"/>
              <a:gd name="connsiteY72" fmla="*/ 2126787 h 2347414"/>
              <a:gd name="connsiteX73" fmla="*/ 2809395 w 12192000"/>
              <a:gd name="connsiteY73" fmla="*/ 2097502 h 2347414"/>
              <a:gd name="connsiteX74" fmla="*/ 2598566 w 12192000"/>
              <a:gd name="connsiteY74" fmla="*/ 2078532 h 2347414"/>
              <a:gd name="connsiteX75" fmla="*/ 2337444 w 12192000"/>
              <a:gd name="connsiteY75" fmla="*/ 2048611 h 2347414"/>
              <a:gd name="connsiteX76" fmla="*/ 2091054 w 12192000"/>
              <a:gd name="connsiteY76" fmla="*/ 2023146 h 2347414"/>
              <a:gd name="connsiteX77" fmla="*/ 1755761 w 12192000"/>
              <a:gd name="connsiteY77" fmla="*/ 1981384 h 2347414"/>
              <a:gd name="connsiteX78" fmla="*/ 1441169 w 12192000"/>
              <a:gd name="connsiteY78" fmla="*/ 1943824 h 2347414"/>
              <a:gd name="connsiteX79" fmla="*/ 1017607 w 12192000"/>
              <a:gd name="connsiteY79" fmla="*/ 1883345 h 2347414"/>
              <a:gd name="connsiteX80" fmla="*/ 594427 w 12192000"/>
              <a:gd name="connsiteY80" fmla="*/ 1821849 h 2347414"/>
              <a:gd name="connsiteX81" fmla="*/ 200711 w 12192000"/>
              <a:gd name="connsiteY81" fmla="*/ 1755132 h 2347414"/>
              <a:gd name="connsiteX82" fmla="*/ 0 w 12192000"/>
              <a:gd name="connsiteY82" fmla="*/ 1718743 h 2347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12192000" h="2347414">
                <a:moveTo>
                  <a:pt x="0" y="0"/>
                </a:moveTo>
                <a:lnTo>
                  <a:pt x="12192000" y="0"/>
                </a:lnTo>
                <a:lnTo>
                  <a:pt x="12192000" y="1736458"/>
                </a:lnTo>
                <a:lnTo>
                  <a:pt x="11967601" y="1784034"/>
                </a:lnTo>
                <a:cubicBezTo>
                  <a:pt x="11589888" y="1859409"/>
                  <a:pt x="11209762" y="1923961"/>
                  <a:pt x="10829000" y="1983294"/>
                </a:cubicBezTo>
                <a:lnTo>
                  <a:pt x="10743779" y="1996027"/>
                </a:lnTo>
                <a:cubicBezTo>
                  <a:pt x="10772495" y="1996778"/>
                  <a:pt x="10801211" y="1993989"/>
                  <a:pt x="10829254" y="1987751"/>
                </a:cubicBezTo>
                <a:cubicBezTo>
                  <a:pt x="10835198" y="1988337"/>
                  <a:pt x="10841180" y="1988553"/>
                  <a:pt x="10847162" y="1988388"/>
                </a:cubicBezTo>
                <a:cubicBezTo>
                  <a:pt x="11090123" y="1968907"/>
                  <a:pt x="11332703" y="1945734"/>
                  <a:pt x="11575155" y="1921415"/>
                </a:cubicBezTo>
                <a:lnTo>
                  <a:pt x="12192000" y="1851213"/>
                </a:lnTo>
                <a:lnTo>
                  <a:pt x="12192000" y="1907356"/>
                </a:lnTo>
                <a:lnTo>
                  <a:pt x="12035532" y="1927033"/>
                </a:lnTo>
                <a:cubicBezTo>
                  <a:pt x="11882793" y="1944747"/>
                  <a:pt x="11729910" y="1961077"/>
                  <a:pt x="11576932" y="1976291"/>
                </a:cubicBezTo>
                <a:cubicBezTo>
                  <a:pt x="11260690" y="2008122"/>
                  <a:pt x="10944193" y="2037279"/>
                  <a:pt x="10627316" y="2061470"/>
                </a:cubicBezTo>
                <a:cubicBezTo>
                  <a:pt x="10352985" y="2082351"/>
                  <a:pt x="10078401" y="2100431"/>
                  <a:pt x="9804196" y="2123478"/>
                </a:cubicBezTo>
                <a:cubicBezTo>
                  <a:pt x="9617118" y="2139137"/>
                  <a:pt x="9430675" y="2161674"/>
                  <a:pt x="9243851" y="2180008"/>
                </a:cubicBezTo>
                <a:cubicBezTo>
                  <a:pt x="9073157" y="2196433"/>
                  <a:pt x="8902207" y="2211966"/>
                  <a:pt x="8731259" y="2225081"/>
                </a:cubicBezTo>
                <a:cubicBezTo>
                  <a:pt x="8509507" y="2242054"/>
                  <a:pt x="8287667" y="2257586"/>
                  <a:pt x="8065752" y="2271681"/>
                </a:cubicBezTo>
                <a:cubicBezTo>
                  <a:pt x="7929984" y="2280466"/>
                  <a:pt x="7793961" y="2285814"/>
                  <a:pt x="7658065" y="2292562"/>
                </a:cubicBezTo>
                <a:cubicBezTo>
                  <a:pt x="7282640" y="2311661"/>
                  <a:pt x="6906704" y="2314208"/>
                  <a:pt x="6531024" y="2324138"/>
                </a:cubicBezTo>
                <a:cubicBezTo>
                  <a:pt x="6413417" y="2327322"/>
                  <a:pt x="6295937" y="2338399"/>
                  <a:pt x="6178331" y="2345655"/>
                </a:cubicBezTo>
                <a:cubicBezTo>
                  <a:pt x="6111271" y="2349730"/>
                  <a:pt x="6044342" y="2345655"/>
                  <a:pt x="5977282" y="2344127"/>
                </a:cubicBezTo>
                <a:cubicBezTo>
                  <a:pt x="5774073" y="2338908"/>
                  <a:pt x="5570866" y="2334960"/>
                  <a:pt x="5367658" y="2329230"/>
                </a:cubicBezTo>
                <a:cubicBezTo>
                  <a:pt x="5040746" y="2319809"/>
                  <a:pt x="4713963" y="2306274"/>
                  <a:pt x="4387306" y="2288614"/>
                </a:cubicBezTo>
                <a:cubicBezTo>
                  <a:pt x="4318342" y="2284796"/>
                  <a:pt x="4249253" y="2284286"/>
                  <a:pt x="4180287" y="2280211"/>
                </a:cubicBezTo>
                <a:cubicBezTo>
                  <a:pt x="4067634" y="2273463"/>
                  <a:pt x="3954980" y="2265060"/>
                  <a:pt x="3842199" y="2257039"/>
                </a:cubicBezTo>
                <a:cubicBezTo>
                  <a:pt x="3804988" y="2254492"/>
                  <a:pt x="3767648" y="2254620"/>
                  <a:pt x="3730309" y="2251182"/>
                </a:cubicBezTo>
                <a:cubicBezTo>
                  <a:pt x="3628704" y="2242142"/>
                  <a:pt x="3527101" y="2238449"/>
                  <a:pt x="3425496" y="2231320"/>
                </a:cubicBezTo>
                <a:cubicBezTo>
                  <a:pt x="3308906" y="2222534"/>
                  <a:pt x="3192569" y="2211330"/>
                  <a:pt x="3076106" y="2201781"/>
                </a:cubicBezTo>
                <a:cubicBezTo>
                  <a:pt x="2990757" y="2194905"/>
                  <a:pt x="2905157" y="2190067"/>
                  <a:pt x="2819682" y="2182427"/>
                </a:cubicBezTo>
                <a:cubicBezTo>
                  <a:pt x="2721507" y="2173515"/>
                  <a:pt x="2623586" y="2162311"/>
                  <a:pt x="2525539" y="2152888"/>
                </a:cubicBezTo>
                <a:cubicBezTo>
                  <a:pt x="2454289" y="2145886"/>
                  <a:pt x="2383038" y="2140920"/>
                  <a:pt x="2311915" y="2133536"/>
                </a:cubicBezTo>
                <a:cubicBezTo>
                  <a:pt x="2225933" y="2124749"/>
                  <a:pt x="2140204" y="2114182"/>
                  <a:pt x="2054223" y="2104760"/>
                </a:cubicBezTo>
                <a:cubicBezTo>
                  <a:pt x="1990719" y="2097758"/>
                  <a:pt x="1928233" y="2092028"/>
                  <a:pt x="1865367" y="2084770"/>
                </a:cubicBezTo>
                <a:cubicBezTo>
                  <a:pt x="1786622" y="2075603"/>
                  <a:pt x="1708006" y="2065545"/>
                  <a:pt x="1629263" y="2055996"/>
                </a:cubicBezTo>
                <a:cubicBezTo>
                  <a:pt x="1572492" y="2049120"/>
                  <a:pt x="1515595" y="2043264"/>
                  <a:pt x="1458823" y="2035751"/>
                </a:cubicBezTo>
                <a:cubicBezTo>
                  <a:pt x="1386303" y="2026585"/>
                  <a:pt x="1313784" y="2016780"/>
                  <a:pt x="1241390" y="2007103"/>
                </a:cubicBezTo>
                <a:lnTo>
                  <a:pt x="1047453" y="1980748"/>
                </a:lnTo>
                <a:cubicBezTo>
                  <a:pt x="969980" y="1970180"/>
                  <a:pt x="892254" y="1960377"/>
                  <a:pt x="814907" y="1949045"/>
                </a:cubicBezTo>
                <a:cubicBezTo>
                  <a:pt x="740609" y="1938094"/>
                  <a:pt x="666692" y="1925744"/>
                  <a:pt x="592649" y="1913776"/>
                </a:cubicBezTo>
                <a:cubicBezTo>
                  <a:pt x="509587" y="1900280"/>
                  <a:pt x="426653" y="1886274"/>
                  <a:pt x="343591" y="1872650"/>
                </a:cubicBezTo>
                <a:cubicBezTo>
                  <a:pt x="240972" y="1855716"/>
                  <a:pt x="138225" y="1839673"/>
                  <a:pt x="35731" y="1821722"/>
                </a:cubicBezTo>
                <a:lnTo>
                  <a:pt x="0" y="1814848"/>
                </a:lnTo>
                <a:lnTo>
                  <a:pt x="0" y="1758489"/>
                </a:lnTo>
                <a:lnTo>
                  <a:pt x="274248" y="1808735"/>
                </a:lnTo>
                <a:cubicBezTo>
                  <a:pt x="348926" y="1821467"/>
                  <a:pt x="423604" y="1832798"/>
                  <a:pt x="498157" y="1846167"/>
                </a:cubicBezTo>
                <a:cubicBezTo>
                  <a:pt x="572708" y="1859536"/>
                  <a:pt x="647896" y="1867813"/>
                  <a:pt x="722828" y="1878635"/>
                </a:cubicBezTo>
                <a:cubicBezTo>
                  <a:pt x="797762" y="1889457"/>
                  <a:pt x="874219" y="1901426"/>
                  <a:pt x="949913" y="1912375"/>
                </a:cubicBezTo>
                <a:cubicBezTo>
                  <a:pt x="1031704" y="1924343"/>
                  <a:pt x="1113496" y="1935802"/>
                  <a:pt x="1195414" y="1947516"/>
                </a:cubicBezTo>
                <a:cubicBezTo>
                  <a:pt x="1244566" y="1954519"/>
                  <a:pt x="1293589" y="1962285"/>
                  <a:pt x="1342867" y="1968397"/>
                </a:cubicBezTo>
                <a:cubicBezTo>
                  <a:pt x="1401162" y="1975656"/>
                  <a:pt x="1459712" y="1981130"/>
                  <a:pt x="1518007" y="1988006"/>
                </a:cubicBezTo>
                <a:cubicBezTo>
                  <a:pt x="1579224" y="1995263"/>
                  <a:pt x="1640186" y="2003411"/>
                  <a:pt x="1701403" y="2010669"/>
                </a:cubicBezTo>
                <a:cubicBezTo>
                  <a:pt x="1762618" y="2017926"/>
                  <a:pt x="1820279" y="2024292"/>
                  <a:pt x="1879210" y="2031167"/>
                </a:cubicBezTo>
                <a:cubicBezTo>
                  <a:pt x="1942712" y="2038425"/>
                  <a:pt x="2006214" y="2046064"/>
                  <a:pt x="2068702" y="2052940"/>
                </a:cubicBezTo>
                <a:cubicBezTo>
                  <a:pt x="2116455" y="2058160"/>
                  <a:pt x="2164335" y="2062362"/>
                  <a:pt x="2212090" y="2067583"/>
                </a:cubicBezTo>
                <a:cubicBezTo>
                  <a:pt x="2280419" y="2074967"/>
                  <a:pt x="2348493" y="2085152"/>
                  <a:pt x="2416949" y="2089609"/>
                </a:cubicBezTo>
                <a:cubicBezTo>
                  <a:pt x="2472070" y="2093302"/>
                  <a:pt x="2526936" y="2099540"/>
                  <a:pt x="2582055" y="2105397"/>
                </a:cubicBezTo>
                <a:cubicBezTo>
                  <a:pt x="2655337" y="2113291"/>
                  <a:pt x="2729001" y="2119785"/>
                  <a:pt x="2802282" y="2126405"/>
                </a:cubicBezTo>
                <a:cubicBezTo>
                  <a:pt x="2862991" y="2131753"/>
                  <a:pt x="2924207" y="2136337"/>
                  <a:pt x="2984916" y="2141684"/>
                </a:cubicBezTo>
                <a:cubicBezTo>
                  <a:pt x="3070516" y="2149324"/>
                  <a:pt x="3156373" y="2152888"/>
                  <a:pt x="3241847" y="2164094"/>
                </a:cubicBezTo>
                <a:cubicBezTo>
                  <a:pt x="3307255" y="2172624"/>
                  <a:pt x="3374060" y="2169822"/>
                  <a:pt x="3439848" y="2176826"/>
                </a:cubicBezTo>
                <a:cubicBezTo>
                  <a:pt x="3512622" y="2184592"/>
                  <a:pt x="3585777" y="2186247"/>
                  <a:pt x="3658678" y="2194523"/>
                </a:cubicBezTo>
                <a:cubicBezTo>
                  <a:pt x="3731578" y="2202800"/>
                  <a:pt x="3807019" y="2201781"/>
                  <a:pt x="3881317" y="2206491"/>
                </a:cubicBezTo>
                <a:cubicBezTo>
                  <a:pt x="3970222" y="2212094"/>
                  <a:pt x="4059124" y="2223552"/>
                  <a:pt x="4148916" y="2225081"/>
                </a:cubicBezTo>
                <a:cubicBezTo>
                  <a:pt x="4255600" y="2226736"/>
                  <a:pt x="4361779" y="2236539"/>
                  <a:pt x="4468337" y="2237813"/>
                </a:cubicBezTo>
                <a:cubicBezTo>
                  <a:pt x="4511390" y="2238577"/>
                  <a:pt x="4554190" y="2246852"/>
                  <a:pt x="4605375" y="2240232"/>
                </a:cubicBezTo>
                <a:cubicBezTo>
                  <a:pt x="4574131" y="2238704"/>
                  <a:pt x="4550762" y="2237940"/>
                  <a:pt x="4527647" y="2236412"/>
                </a:cubicBezTo>
                <a:cubicBezTo>
                  <a:pt x="4410293" y="2228773"/>
                  <a:pt x="4292942" y="2220751"/>
                  <a:pt x="4175589" y="2212985"/>
                </a:cubicBezTo>
                <a:cubicBezTo>
                  <a:pt x="4113101" y="2208783"/>
                  <a:pt x="4050615" y="2205219"/>
                  <a:pt x="3988255" y="2200253"/>
                </a:cubicBezTo>
                <a:cubicBezTo>
                  <a:pt x="3887668" y="2192487"/>
                  <a:pt x="3787079" y="2184082"/>
                  <a:pt x="3686492" y="2176062"/>
                </a:cubicBezTo>
                <a:cubicBezTo>
                  <a:pt x="3630102" y="2171605"/>
                  <a:pt x="3573711" y="2168040"/>
                  <a:pt x="3517320" y="2163330"/>
                </a:cubicBezTo>
                <a:cubicBezTo>
                  <a:pt x="3430958" y="2155689"/>
                  <a:pt x="3344721" y="2147159"/>
                  <a:pt x="3258357" y="2139519"/>
                </a:cubicBezTo>
                <a:cubicBezTo>
                  <a:pt x="3206031" y="2134809"/>
                  <a:pt x="3153705" y="2131371"/>
                  <a:pt x="3101506" y="2126787"/>
                </a:cubicBezTo>
                <a:cubicBezTo>
                  <a:pt x="3004220" y="2117365"/>
                  <a:pt x="2907061" y="2106798"/>
                  <a:pt x="2809395" y="2097502"/>
                </a:cubicBezTo>
                <a:cubicBezTo>
                  <a:pt x="2739161" y="2090628"/>
                  <a:pt x="2668673" y="2085916"/>
                  <a:pt x="2598566" y="2078532"/>
                </a:cubicBezTo>
                <a:cubicBezTo>
                  <a:pt x="2511441" y="2069365"/>
                  <a:pt x="2424569" y="2058160"/>
                  <a:pt x="2337444" y="2048611"/>
                </a:cubicBezTo>
                <a:cubicBezTo>
                  <a:pt x="2255399" y="2039699"/>
                  <a:pt x="2173099" y="2032950"/>
                  <a:pt x="2091054" y="2023146"/>
                </a:cubicBezTo>
                <a:cubicBezTo>
                  <a:pt x="1979162" y="2010414"/>
                  <a:pt x="1867524" y="1995008"/>
                  <a:pt x="1755761" y="1981384"/>
                </a:cubicBezTo>
                <a:cubicBezTo>
                  <a:pt x="1650982" y="1968652"/>
                  <a:pt x="1545821" y="1957830"/>
                  <a:pt x="1441169" y="1943824"/>
                </a:cubicBezTo>
                <a:cubicBezTo>
                  <a:pt x="1299813" y="1924980"/>
                  <a:pt x="1158837" y="1903718"/>
                  <a:pt x="1017607" y="1883345"/>
                </a:cubicBezTo>
                <a:cubicBezTo>
                  <a:pt x="876378" y="1862974"/>
                  <a:pt x="735402" y="1844003"/>
                  <a:pt x="594427" y="1821849"/>
                </a:cubicBezTo>
                <a:cubicBezTo>
                  <a:pt x="462850" y="1801222"/>
                  <a:pt x="331526" y="1778304"/>
                  <a:pt x="200711" y="1755132"/>
                </a:cubicBezTo>
                <a:lnTo>
                  <a:pt x="0" y="1718743"/>
                </a:lnTo>
                <a:close/>
              </a:path>
            </a:pathLst>
          </a:custGeom>
          <a:solidFill>
            <a:schemeClr val="accent1"/>
          </a:solidFill>
          <a:ln w="8199" cap="flat">
            <a:noFill/>
            <a:prstDash val="solid"/>
            <a:miter/>
          </a:ln>
        </p:spPr>
        <p:txBody>
          <a:bodyPr rtlCol="0" anchor="ctr"/>
          <a:lstStyle/>
          <a:p>
            <a:pPr rtl="0"/>
            <a:endParaRPr lang="fr-FR" noProof="0"/>
          </a:p>
        </p:txBody>
      </p:sp>
      <p:sp>
        <p:nvSpPr>
          <p:cNvPr id="2" name="Titre 1">
            <a:extLst>
              <a:ext uri="{FF2B5EF4-FFF2-40B4-BE49-F238E27FC236}">
                <a16:creationId xmlns:a16="http://schemas.microsoft.com/office/drawing/2014/main" id="{465D02BC-5A24-47F7-A4DF-B93FBC0C51B0}"/>
              </a:ext>
            </a:extLst>
          </p:cNvPr>
          <p:cNvSpPr>
            <a:spLocks noGrp="1"/>
          </p:cNvSpPr>
          <p:nvPr>
            <p:ph type="title"/>
          </p:nvPr>
        </p:nvSpPr>
        <p:spPr>
          <a:xfrm>
            <a:off x="841248" y="402336"/>
            <a:ext cx="10515600" cy="1344168"/>
          </a:xfrm>
        </p:spPr>
        <p:txBody>
          <a:bodyPr rtlCol="0"/>
          <a:lstStyle>
            <a:lvl1pPr algn="ctr">
              <a:defRPr sz="7200">
                <a:solidFill>
                  <a:schemeClr val="bg1"/>
                </a:solidFill>
              </a:defRPr>
            </a:lvl1pPr>
          </a:lstStyle>
          <a:p>
            <a:pPr rtl="0"/>
            <a:r>
              <a:rPr lang="fr-FR" noProof="0"/>
              <a:t>Modifiez le style du titre</a:t>
            </a:r>
          </a:p>
        </p:txBody>
      </p:sp>
      <p:sp>
        <p:nvSpPr>
          <p:cNvPr id="4" name="Espace réservé de la date 3">
            <a:extLst>
              <a:ext uri="{FF2B5EF4-FFF2-40B4-BE49-F238E27FC236}">
                <a16:creationId xmlns:a16="http://schemas.microsoft.com/office/drawing/2014/main" id="{82A61642-BFBA-48AE-A29C-C2AA7386AE95}"/>
              </a:ext>
            </a:extLst>
          </p:cNvPr>
          <p:cNvSpPr>
            <a:spLocks noGrp="1"/>
          </p:cNvSpPr>
          <p:nvPr>
            <p:ph type="dt" sz="half" idx="10"/>
          </p:nvPr>
        </p:nvSpPr>
        <p:spPr/>
        <p:txBody>
          <a:bodyPr rtlCol="0"/>
          <a:lstStyle>
            <a:lvl1pPr>
              <a:defRPr>
                <a:solidFill>
                  <a:schemeClr val="tx1"/>
                </a:solidFill>
              </a:defRPr>
            </a:lvl1pPr>
          </a:lstStyle>
          <a:p>
            <a:pPr rtl="0"/>
            <a:r>
              <a:rPr lang="fr-FR" noProof="0"/>
              <a:t>03/09/20XX</a:t>
            </a:r>
          </a:p>
        </p:txBody>
      </p:sp>
      <p:sp>
        <p:nvSpPr>
          <p:cNvPr id="5" name="Espace réservé du pied de page 4">
            <a:extLst>
              <a:ext uri="{FF2B5EF4-FFF2-40B4-BE49-F238E27FC236}">
                <a16:creationId xmlns:a16="http://schemas.microsoft.com/office/drawing/2014/main" id="{2AD2029B-6646-4DBF-A302-76A513FC64DB}"/>
              </a:ext>
            </a:extLst>
          </p:cNvPr>
          <p:cNvSpPr>
            <a:spLocks noGrp="1"/>
          </p:cNvSpPr>
          <p:nvPr>
            <p:ph type="ftr" sz="quarter" idx="11"/>
          </p:nvPr>
        </p:nvSpPr>
        <p:spPr/>
        <p:txBody>
          <a:bodyPr rtlCol="0"/>
          <a:lstStyle>
            <a:lvl1pPr>
              <a:defRPr>
                <a:solidFill>
                  <a:schemeClr val="tx1"/>
                </a:solidFill>
              </a:defRPr>
            </a:lvl1pPr>
          </a:lstStyle>
          <a:p>
            <a:pPr rtl="0"/>
            <a:r>
              <a:rPr lang="fr-FR" noProof="0"/>
              <a:t>Titre de la présentation</a:t>
            </a:r>
          </a:p>
        </p:txBody>
      </p:sp>
      <p:sp>
        <p:nvSpPr>
          <p:cNvPr id="6" name="Espace réservé du numéro de diapositive 5">
            <a:extLst>
              <a:ext uri="{FF2B5EF4-FFF2-40B4-BE49-F238E27FC236}">
                <a16:creationId xmlns:a16="http://schemas.microsoft.com/office/drawing/2014/main" id="{9E6D4DFD-766F-4E45-A00C-2B5E8CE9A908}"/>
              </a:ext>
            </a:extLst>
          </p:cNvPr>
          <p:cNvSpPr>
            <a:spLocks noGrp="1"/>
          </p:cNvSpPr>
          <p:nvPr>
            <p:ph type="sldNum" sz="quarter" idx="12"/>
          </p:nvPr>
        </p:nvSpPr>
        <p:spPr/>
        <p:txBody>
          <a:bodyPr rtlCol="0"/>
          <a:lstStyle>
            <a:lvl1pPr>
              <a:defRPr>
                <a:solidFill>
                  <a:schemeClr val="tx1"/>
                </a:solidFill>
              </a:defRPr>
            </a:lvl1pPr>
          </a:lstStyle>
          <a:p>
            <a:pPr rtl="0"/>
            <a:fld id="{2C18C1E5-FB55-42F5-BD6D-9CC153FCDBE6}" type="slidenum">
              <a:rPr lang="fr-FR" noProof="0" smtClean="0"/>
              <a:pPr rtl="0"/>
              <a:t>‹N°›</a:t>
            </a:fld>
            <a:endParaRPr lang="fr-FR" noProof="0"/>
          </a:p>
        </p:txBody>
      </p:sp>
      <p:sp>
        <p:nvSpPr>
          <p:cNvPr id="10" name="Espace réservé d’image 9">
            <a:extLst>
              <a:ext uri="{FF2B5EF4-FFF2-40B4-BE49-F238E27FC236}">
                <a16:creationId xmlns:a16="http://schemas.microsoft.com/office/drawing/2014/main" id="{4308AE94-7094-4D70-9812-D22ECD79C7D9}"/>
              </a:ext>
            </a:extLst>
          </p:cNvPr>
          <p:cNvSpPr>
            <a:spLocks noGrp="1"/>
          </p:cNvSpPr>
          <p:nvPr>
            <p:ph type="pic" sz="quarter" idx="17"/>
          </p:nvPr>
        </p:nvSpPr>
        <p:spPr>
          <a:xfrm>
            <a:off x="9706356" y="3511296"/>
            <a:ext cx="731520" cy="731520"/>
          </a:xfrm>
          <a:prstGeom prst="rect">
            <a:avLst/>
          </a:prstGeom>
        </p:spPr>
        <p:txBody>
          <a:bodyPr wrap="square" rtlCol="0" anchor="ctr">
            <a:noAutofit/>
          </a:bodyPr>
          <a:lstStyle>
            <a:lvl1pPr marL="0" indent="0" algn="ctr">
              <a:lnSpc>
                <a:spcPct val="100000"/>
              </a:lnSpc>
              <a:spcBef>
                <a:spcPts val="0"/>
              </a:spcBef>
              <a:buNone/>
              <a:defRPr sz="2000"/>
            </a:lvl1pPr>
          </a:lstStyle>
          <a:p>
            <a:pPr rtl="0"/>
            <a:r>
              <a:rPr lang="fr-FR" noProof="0"/>
              <a:t>Cliquez sur l'icône pour ajouter une image</a:t>
            </a:r>
          </a:p>
        </p:txBody>
      </p:sp>
      <p:sp>
        <p:nvSpPr>
          <p:cNvPr id="11" name="Espace réservé d’image 10">
            <a:extLst>
              <a:ext uri="{FF2B5EF4-FFF2-40B4-BE49-F238E27FC236}">
                <a16:creationId xmlns:a16="http://schemas.microsoft.com/office/drawing/2014/main" id="{2B505429-1B51-4AA8-8307-05F64474936C}"/>
              </a:ext>
            </a:extLst>
          </p:cNvPr>
          <p:cNvSpPr>
            <a:spLocks noGrp="1"/>
          </p:cNvSpPr>
          <p:nvPr>
            <p:ph type="pic" sz="quarter" idx="15"/>
          </p:nvPr>
        </p:nvSpPr>
        <p:spPr>
          <a:xfrm>
            <a:off x="5728716" y="3511296"/>
            <a:ext cx="731520" cy="731520"/>
          </a:xfrm>
          <a:prstGeom prst="rect">
            <a:avLst/>
          </a:prstGeom>
        </p:spPr>
        <p:txBody>
          <a:bodyPr wrap="square" rtlCol="0" anchor="ctr">
            <a:noAutofit/>
          </a:bodyPr>
          <a:lstStyle>
            <a:lvl1pPr marL="0" indent="0" algn="ctr">
              <a:lnSpc>
                <a:spcPct val="100000"/>
              </a:lnSpc>
              <a:spcBef>
                <a:spcPts val="0"/>
              </a:spcBef>
              <a:buNone/>
              <a:defRPr sz="2000"/>
            </a:lvl1pPr>
          </a:lstStyle>
          <a:p>
            <a:pPr rtl="0"/>
            <a:r>
              <a:rPr lang="fr-FR" noProof="0"/>
              <a:t>Cliquez sur l'icône pour ajouter une image</a:t>
            </a:r>
          </a:p>
        </p:txBody>
      </p:sp>
      <p:sp>
        <p:nvSpPr>
          <p:cNvPr id="12" name="Espace réservé d’image 11">
            <a:extLst>
              <a:ext uri="{FF2B5EF4-FFF2-40B4-BE49-F238E27FC236}">
                <a16:creationId xmlns:a16="http://schemas.microsoft.com/office/drawing/2014/main" id="{F3F3360D-2801-410A-A4E5-7AE529A3E3C8}"/>
              </a:ext>
            </a:extLst>
          </p:cNvPr>
          <p:cNvSpPr>
            <a:spLocks noGrp="1"/>
          </p:cNvSpPr>
          <p:nvPr>
            <p:ph type="pic" sz="quarter" idx="13"/>
          </p:nvPr>
        </p:nvSpPr>
        <p:spPr>
          <a:xfrm>
            <a:off x="1751076" y="3511296"/>
            <a:ext cx="731520" cy="731520"/>
          </a:xfrm>
          <a:prstGeom prst="rect">
            <a:avLst/>
          </a:prstGeom>
        </p:spPr>
        <p:txBody>
          <a:bodyPr wrap="square" rtlCol="0" anchor="ctr">
            <a:noAutofit/>
          </a:bodyPr>
          <a:lstStyle>
            <a:lvl1pPr algn="ctr">
              <a:buNone/>
              <a:defRPr sz="2000"/>
            </a:lvl1pPr>
          </a:lstStyle>
          <a:p>
            <a:pPr rtl="0"/>
            <a:r>
              <a:rPr lang="fr-FR" noProof="0"/>
              <a:t>Cliquez sur l'icône pour ajouter une image</a:t>
            </a:r>
          </a:p>
        </p:txBody>
      </p:sp>
      <p:sp>
        <p:nvSpPr>
          <p:cNvPr id="13" name="Espace réservé du texte 32">
            <a:extLst>
              <a:ext uri="{FF2B5EF4-FFF2-40B4-BE49-F238E27FC236}">
                <a16:creationId xmlns:a16="http://schemas.microsoft.com/office/drawing/2014/main" id="{B745A5D6-A4E0-4308-9600-DE5E19572946}"/>
              </a:ext>
            </a:extLst>
          </p:cNvPr>
          <p:cNvSpPr>
            <a:spLocks noGrp="1"/>
          </p:cNvSpPr>
          <p:nvPr>
            <p:ph type="body" sz="quarter" idx="18" hasCustomPrompt="1"/>
          </p:nvPr>
        </p:nvSpPr>
        <p:spPr>
          <a:xfrm>
            <a:off x="585216" y="4315968"/>
            <a:ext cx="3063240" cy="548640"/>
          </a:xfrm>
          <a:prstGeom prst="rect">
            <a:avLst/>
          </a:prstGeom>
        </p:spPr>
        <p:txBody>
          <a:bodyPr rtlCol="0"/>
          <a:lstStyle>
            <a:lvl1pPr marL="0" indent="0" algn="ctr">
              <a:lnSpc>
                <a:spcPct val="110000"/>
              </a:lnSpc>
              <a:spcBef>
                <a:spcPts val="1000"/>
              </a:spcBef>
              <a:buNone/>
              <a:defRPr sz="2400"/>
            </a:lvl1pPr>
            <a:lvl2pPr marL="0" indent="0" algn="ctr">
              <a:lnSpc>
                <a:spcPct val="100000"/>
              </a:lnSpc>
              <a:spcBef>
                <a:spcPts val="0"/>
              </a:spcBef>
              <a:buNone/>
              <a:defRPr sz="1800"/>
            </a:lvl2pPr>
          </a:lstStyle>
          <a:p>
            <a:pPr lvl="0" rtl="0"/>
            <a:r>
              <a:rPr lang="fr-FR" noProof="0"/>
              <a:t>Nom du présentateur</a:t>
            </a:r>
          </a:p>
        </p:txBody>
      </p:sp>
      <p:sp>
        <p:nvSpPr>
          <p:cNvPr id="14" name="Espace réservé du texte 32">
            <a:extLst>
              <a:ext uri="{FF2B5EF4-FFF2-40B4-BE49-F238E27FC236}">
                <a16:creationId xmlns:a16="http://schemas.microsoft.com/office/drawing/2014/main" id="{C3466BB8-D955-4280-BA4D-66F3DC034164}"/>
              </a:ext>
            </a:extLst>
          </p:cNvPr>
          <p:cNvSpPr>
            <a:spLocks noGrp="1"/>
          </p:cNvSpPr>
          <p:nvPr>
            <p:ph type="body" sz="quarter" idx="20" hasCustomPrompt="1"/>
          </p:nvPr>
        </p:nvSpPr>
        <p:spPr>
          <a:xfrm>
            <a:off x="4562856" y="4315968"/>
            <a:ext cx="3063240" cy="548640"/>
          </a:xfrm>
        </p:spPr>
        <p:txBody>
          <a:bodyPr rtlCol="0"/>
          <a:lstStyle>
            <a:lvl1pPr marL="0" indent="0" algn="ctr">
              <a:lnSpc>
                <a:spcPct val="110000"/>
              </a:lnSpc>
              <a:spcBef>
                <a:spcPts val="1000"/>
              </a:spcBef>
              <a:buNone/>
              <a:defRPr sz="2400"/>
            </a:lvl1pPr>
            <a:lvl2pPr marL="0" indent="0" algn="ctr">
              <a:lnSpc>
                <a:spcPct val="100000"/>
              </a:lnSpc>
              <a:spcBef>
                <a:spcPts val="0"/>
              </a:spcBef>
              <a:buNone/>
              <a:defRPr sz="1800"/>
            </a:lvl2pPr>
          </a:lstStyle>
          <a:p>
            <a:pPr lvl="0" rtl="0"/>
            <a:r>
              <a:rPr lang="fr-FR" noProof="0"/>
              <a:t>E-mail</a:t>
            </a:r>
          </a:p>
        </p:txBody>
      </p:sp>
      <p:sp>
        <p:nvSpPr>
          <p:cNvPr id="15" name="Espace réservé du texte 32">
            <a:extLst>
              <a:ext uri="{FF2B5EF4-FFF2-40B4-BE49-F238E27FC236}">
                <a16:creationId xmlns:a16="http://schemas.microsoft.com/office/drawing/2014/main" id="{F829B8DE-3184-4E0A-AAD4-8F27B55DA95F}"/>
              </a:ext>
            </a:extLst>
          </p:cNvPr>
          <p:cNvSpPr>
            <a:spLocks noGrp="1"/>
          </p:cNvSpPr>
          <p:nvPr>
            <p:ph type="body" sz="quarter" idx="22" hasCustomPrompt="1"/>
          </p:nvPr>
        </p:nvSpPr>
        <p:spPr>
          <a:xfrm>
            <a:off x="8540496" y="4315968"/>
            <a:ext cx="3063240" cy="548640"/>
          </a:xfrm>
        </p:spPr>
        <p:txBody>
          <a:bodyPr rtlCol="0"/>
          <a:lstStyle>
            <a:lvl1pPr marL="0" indent="0" algn="ctr">
              <a:lnSpc>
                <a:spcPct val="110000"/>
              </a:lnSpc>
              <a:spcBef>
                <a:spcPts val="1000"/>
              </a:spcBef>
              <a:buNone/>
              <a:defRPr sz="2400"/>
            </a:lvl1pPr>
            <a:lvl2pPr marL="0" indent="0" algn="ctr">
              <a:lnSpc>
                <a:spcPct val="100000"/>
              </a:lnSpc>
              <a:spcBef>
                <a:spcPts val="0"/>
              </a:spcBef>
              <a:buNone/>
              <a:defRPr sz="1800"/>
            </a:lvl2pPr>
          </a:lstStyle>
          <a:p>
            <a:pPr lvl="0" rtl="0"/>
            <a:r>
              <a:rPr lang="fr-FR" noProof="0"/>
              <a:t>Site web</a:t>
            </a:r>
          </a:p>
        </p:txBody>
      </p:sp>
    </p:spTree>
    <p:extLst>
      <p:ext uri="{BB962C8B-B14F-4D97-AF65-F5344CB8AC3E}">
        <p14:creationId xmlns:p14="http://schemas.microsoft.com/office/powerpoint/2010/main" val="24803387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172816A0-77C4-4A3F-87BD-A7321E3C84D2}"/>
              </a:ext>
            </a:extLst>
          </p:cNvPr>
          <p:cNvSpPr>
            <a:spLocks noGrp="1"/>
          </p:cNvSpPr>
          <p:nvPr>
            <p:ph type="dt" sz="half" idx="10"/>
          </p:nvPr>
        </p:nvSpPr>
        <p:spPr/>
        <p:txBody>
          <a:bodyPr rtlCol="0"/>
          <a:lstStyle/>
          <a:p>
            <a:pPr rtl="0"/>
            <a:r>
              <a:rPr lang="fr-FR" noProof="0"/>
              <a:t>03/09/20XX</a:t>
            </a:r>
          </a:p>
        </p:txBody>
      </p:sp>
      <p:sp>
        <p:nvSpPr>
          <p:cNvPr id="3" name="Espace réservé du pied de page 2">
            <a:extLst>
              <a:ext uri="{FF2B5EF4-FFF2-40B4-BE49-F238E27FC236}">
                <a16:creationId xmlns:a16="http://schemas.microsoft.com/office/drawing/2014/main" id="{A5FC3464-F026-4C77-9441-55ECA5054D50}"/>
              </a:ext>
            </a:extLst>
          </p:cNvPr>
          <p:cNvSpPr>
            <a:spLocks noGrp="1"/>
          </p:cNvSpPr>
          <p:nvPr>
            <p:ph type="ftr" sz="quarter" idx="11"/>
          </p:nvPr>
        </p:nvSpPr>
        <p:spPr/>
        <p:txBody>
          <a:bodyPr rtlCol="0"/>
          <a:lstStyle/>
          <a:p>
            <a:pPr rtl="0"/>
            <a:r>
              <a:rPr lang="fr-FR" noProof="0"/>
              <a:t>Titre de la présentation</a:t>
            </a:r>
          </a:p>
        </p:txBody>
      </p:sp>
      <p:sp>
        <p:nvSpPr>
          <p:cNvPr id="4" name="Espace réservé du numéro de diapositive 3">
            <a:extLst>
              <a:ext uri="{FF2B5EF4-FFF2-40B4-BE49-F238E27FC236}">
                <a16:creationId xmlns:a16="http://schemas.microsoft.com/office/drawing/2014/main" id="{587D9257-BADE-4D0B-AF0B-D09FE95FA078}"/>
              </a:ext>
            </a:extLst>
          </p:cNvPr>
          <p:cNvSpPr>
            <a:spLocks noGrp="1"/>
          </p:cNvSpPr>
          <p:nvPr>
            <p:ph type="sldNum" sz="quarter" idx="12"/>
          </p:nvPr>
        </p:nvSpPr>
        <p:spPr/>
        <p:txBody>
          <a:bodyPr rtlCol="0"/>
          <a:lstStyle/>
          <a:p>
            <a:pPr rtl="0"/>
            <a:fld id="{2C18C1E5-FB55-42F5-BD6D-9CC153FCDBE6}" type="slidenum">
              <a:rPr lang="fr-FR" noProof="0" smtClean="0"/>
              <a:t>‹N°›</a:t>
            </a:fld>
            <a:endParaRPr lang="fr-FR" noProof="0"/>
          </a:p>
        </p:txBody>
      </p:sp>
    </p:spTree>
    <p:extLst>
      <p:ext uri="{BB962C8B-B14F-4D97-AF65-F5344CB8AC3E}">
        <p14:creationId xmlns:p14="http://schemas.microsoft.com/office/powerpoint/2010/main" val="9641860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9A1C48E-F751-45A2-9010-208B81EDBE69}"/>
              </a:ext>
            </a:extLst>
          </p:cNvPr>
          <p:cNvSpPr>
            <a:spLocks noGrp="1"/>
          </p:cNvSpPr>
          <p:nvPr>
            <p:ph type="title"/>
          </p:nvPr>
        </p:nvSpPr>
        <p:spPr>
          <a:xfrm>
            <a:off x="839788" y="457200"/>
            <a:ext cx="3932237" cy="3429000"/>
          </a:xfrm>
        </p:spPr>
        <p:txBody>
          <a:bodyPr rtlCol="0" anchor="b">
            <a:normAutofit/>
          </a:bodyPr>
          <a:lstStyle>
            <a:lvl1pPr>
              <a:defRPr sz="6000"/>
            </a:lvl1pPr>
          </a:lstStyle>
          <a:p>
            <a:pPr rtl="0"/>
            <a:r>
              <a:rPr lang="fr-FR" noProof="0"/>
              <a:t>Modifiez le style du titre</a:t>
            </a:r>
          </a:p>
        </p:txBody>
      </p:sp>
      <p:sp>
        <p:nvSpPr>
          <p:cNvPr id="3" name="Espace réservé du contenu 2">
            <a:extLst>
              <a:ext uri="{FF2B5EF4-FFF2-40B4-BE49-F238E27FC236}">
                <a16:creationId xmlns:a16="http://schemas.microsoft.com/office/drawing/2014/main" id="{59D501F6-8430-4758-8636-74D68E990EC3}"/>
              </a:ext>
            </a:extLst>
          </p:cNvPr>
          <p:cNvSpPr>
            <a:spLocks noGrp="1"/>
          </p:cNvSpPr>
          <p:nvPr>
            <p:ph idx="1" hasCustomPrompt="1"/>
          </p:nvPr>
        </p:nvSpPr>
        <p:spPr>
          <a:xfrm>
            <a:off x="5303520" y="548640"/>
            <a:ext cx="6053328" cy="5431536"/>
          </a:xfrm>
        </p:spPr>
        <p:txBody>
          <a:bodyPr rtlCol="0"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u texte 3">
            <a:extLst>
              <a:ext uri="{FF2B5EF4-FFF2-40B4-BE49-F238E27FC236}">
                <a16:creationId xmlns:a16="http://schemas.microsoft.com/office/drawing/2014/main" id="{2E79DC39-A29C-494C-98B6-999746C5F38A}"/>
              </a:ext>
            </a:extLst>
          </p:cNvPr>
          <p:cNvSpPr>
            <a:spLocks noGrp="1"/>
          </p:cNvSpPr>
          <p:nvPr>
            <p:ph type="body" sz="half" idx="2" hasCustomPrompt="1"/>
          </p:nvPr>
        </p:nvSpPr>
        <p:spPr>
          <a:xfrm>
            <a:off x="839788" y="3977640"/>
            <a:ext cx="3932237" cy="2002536"/>
          </a:xfrm>
        </p:spPr>
        <p:txBody>
          <a:bodyPr rtlCol="0">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fr-FR" noProof="0"/>
              <a:t>Modifiez les styles du texte du masque</a:t>
            </a:r>
          </a:p>
        </p:txBody>
      </p:sp>
      <p:sp>
        <p:nvSpPr>
          <p:cNvPr id="5" name="Espace réservé de la date 4">
            <a:extLst>
              <a:ext uri="{FF2B5EF4-FFF2-40B4-BE49-F238E27FC236}">
                <a16:creationId xmlns:a16="http://schemas.microsoft.com/office/drawing/2014/main" id="{2584C988-A6DB-469A-B8AA-31866F36E83D}"/>
              </a:ext>
            </a:extLst>
          </p:cNvPr>
          <p:cNvSpPr>
            <a:spLocks noGrp="1"/>
          </p:cNvSpPr>
          <p:nvPr>
            <p:ph type="dt" sz="half" idx="10"/>
          </p:nvPr>
        </p:nvSpPr>
        <p:spPr/>
        <p:txBody>
          <a:bodyPr rtlCol="0"/>
          <a:lstStyle/>
          <a:p>
            <a:pPr rtl="0"/>
            <a:r>
              <a:rPr lang="fr-FR" noProof="0"/>
              <a:t>03/09/20XX</a:t>
            </a:r>
          </a:p>
        </p:txBody>
      </p:sp>
      <p:sp>
        <p:nvSpPr>
          <p:cNvPr id="6" name="Espace réservé du pied de page 5">
            <a:extLst>
              <a:ext uri="{FF2B5EF4-FFF2-40B4-BE49-F238E27FC236}">
                <a16:creationId xmlns:a16="http://schemas.microsoft.com/office/drawing/2014/main" id="{02BC39C3-81EB-4828-9AD3-2F1FAC521E63}"/>
              </a:ext>
            </a:extLst>
          </p:cNvPr>
          <p:cNvSpPr>
            <a:spLocks noGrp="1"/>
          </p:cNvSpPr>
          <p:nvPr>
            <p:ph type="ftr" sz="quarter" idx="11"/>
          </p:nvPr>
        </p:nvSpPr>
        <p:spPr/>
        <p:txBody>
          <a:bodyPr rtlCol="0"/>
          <a:lstStyle/>
          <a:p>
            <a:pPr rtl="0"/>
            <a:r>
              <a:rPr lang="fr-FR" noProof="0"/>
              <a:t>Titre de la présentation</a:t>
            </a:r>
          </a:p>
        </p:txBody>
      </p:sp>
      <p:sp>
        <p:nvSpPr>
          <p:cNvPr id="7" name="Espace réservé du numéro de diapositive 6">
            <a:extLst>
              <a:ext uri="{FF2B5EF4-FFF2-40B4-BE49-F238E27FC236}">
                <a16:creationId xmlns:a16="http://schemas.microsoft.com/office/drawing/2014/main" id="{4059376C-9810-49A5-BC9A-4E6A02175273}"/>
              </a:ext>
            </a:extLst>
          </p:cNvPr>
          <p:cNvSpPr>
            <a:spLocks noGrp="1"/>
          </p:cNvSpPr>
          <p:nvPr>
            <p:ph type="sldNum" sz="quarter" idx="12"/>
          </p:nvPr>
        </p:nvSpPr>
        <p:spPr/>
        <p:txBody>
          <a:bodyPr rtlCol="0"/>
          <a:lstStyle/>
          <a:p>
            <a:pPr rtl="0"/>
            <a:fld id="{2C18C1E5-FB55-42F5-BD6D-9CC153FCDBE6}" type="slidenum">
              <a:rPr lang="fr-FR" noProof="0" smtClean="0"/>
              <a:t>‹N°›</a:t>
            </a:fld>
            <a:endParaRPr lang="fr-FR" noProof="0"/>
          </a:p>
        </p:txBody>
      </p:sp>
      <p:sp>
        <p:nvSpPr>
          <p:cNvPr id="8" name="Rectangle 6" descr="Tag=AccentColor&#10;Flavor=Light&#10;Target=FillAndLine">
            <a:extLst>
              <a:ext uri="{FF2B5EF4-FFF2-40B4-BE49-F238E27FC236}">
                <a16:creationId xmlns:a16="http://schemas.microsoft.com/office/drawing/2014/main" id="{B9F96F3A-E64D-4401-B02C-BCD5CAA97CFF}"/>
              </a:ext>
            </a:extLst>
          </p:cNvPr>
          <p:cNvSpPr/>
          <p:nvPr/>
        </p:nvSpPr>
        <p:spPr>
          <a:xfrm rot="5400000">
            <a:off x="2797492"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Tree>
    <p:extLst>
      <p:ext uri="{BB962C8B-B14F-4D97-AF65-F5344CB8AC3E}">
        <p14:creationId xmlns:p14="http://schemas.microsoft.com/office/powerpoint/2010/main" val="3557142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E237704-80BD-41B0-8395-41618EC3AFBC}"/>
              </a:ext>
            </a:extLst>
          </p:cNvPr>
          <p:cNvSpPr>
            <a:spLocks noGrp="1"/>
          </p:cNvSpPr>
          <p:nvPr>
            <p:ph type="title"/>
          </p:nvPr>
        </p:nvSpPr>
        <p:spPr>
          <a:xfrm>
            <a:off x="839788" y="457200"/>
            <a:ext cx="3931920" cy="3429000"/>
          </a:xfrm>
        </p:spPr>
        <p:txBody>
          <a:bodyPr rtlCol="0" anchor="b">
            <a:normAutofit/>
          </a:bodyPr>
          <a:lstStyle>
            <a:lvl1pPr>
              <a:defRPr sz="6000"/>
            </a:lvl1pPr>
          </a:lstStyle>
          <a:p>
            <a:pPr rtl="0"/>
            <a:r>
              <a:rPr lang="fr-FR" noProof="0"/>
              <a:t>Modifiez le style du titre</a:t>
            </a:r>
          </a:p>
        </p:txBody>
      </p:sp>
      <p:sp>
        <p:nvSpPr>
          <p:cNvPr id="3" name="Espace réservé d’image 2">
            <a:extLst>
              <a:ext uri="{FF2B5EF4-FFF2-40B4-BE49-F238E27FC236}">
                <a16:creationId xmlns:a16="http://schemas.microsoft.com/office/drawing/2014/main" id="{14DA4032-EC66-4974-BD30-898B60E4B562}"/>
              </a:ext>
            </a:extLst>
          </p:cNvPr>
          <p:cNvSpPr>
            <a:spLocks noGrp="1"/>
          </p:cNvSpPr>
          <p:nvPr>
            <p:ph type="pic" idx="1" hasCustomPrompt="1"/>
          </p:nvPr>
        </p:nvSpPr>
        <p:spPr>
          <a:xfrm>
            <a:off x="5303520" y="548640"/>
            <a:ext cx="6053328" cy="5431536"/>
          </a:xfrm>
        </p:spPr>
        <p:txBody>
          <a:bodyPr rtlCol="0"/>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fr-FR" noProof="0"/>
              <a:t>Cliquez sur l’icône pour ajouter une image</a:t>
            </a:r>
          </a:p>
        </p:txBody>
      </p:sp>
      <p:sp>
        <p:nvSpPr>
          <p:cNvPr id="4" name="Espace réservé du texte 3">
            <a:extLst>
              <a:ext uri="{FF2B5EF4-FFF2-40B4-BE49-F238E27FC236}">
                <a16:creationId xmlns:a16="http://schemas.microsoft.com/office/drawing/2014/main" id="{921802D0-5574-4631-BA49-92362F8E40DC}"/>
              </a:ext>
            </a:extLst>
          </p:cNvPr>
          <p:cNvSpPr>
            <a:spLocks noGrp="1"/>
          </p:cNvSpPr>
          <p:nvPr>
            <p:ph type="body" sz="half" idx="2" hasCustomPrompt="1"/>
          </p:nvPr>
        </p:nvSpPr>
        <p:spPr>
          <a:xfrm>
            <a:off x="839788" y="3977640"/>
            <a:ext cx="3931920" cy="2002536"/>
          </a:xfrm>
        </p:spPr>
        <p:txBody>
          <a:bodyPr rtlCol="0">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fr-FR" noProof="0"/>
              <a:t>Modifiez les styles du texte du masque</a:t>
            </a:r>
          </a:p>
        </p:txBody>
      </p:sp>
      <p:sp>
        <p:nvSpPr>
          <p:cNvPr id="5" name="Espace réservé de la date 4">
            <a:extLst>
              <a:ext uri="{FF2B5EF4-FFF2-40B4-BE49-F238E27FC236}">
                <a16:creationId xmlns:a16="http://schemas.microsoft.com/office/drawing/2014/main" id="{F62C2F5B-DDDD-4E64-94A9-99E46F4B06A0}"/>
              </a:ext>
            </a:extLst>
          </p:cNvPr>
          <p:cNvSpPr>
            <a:spLocks noGrp="1"/>
          </p:cNvSpPr>
          <p:nvPr>
            <p:ph type="dt" sz="half" idx="10"/>
          </p:nvPr>
        </p:nvSpPr>
        <p:spPr/>
        <p:txBody>
          <a:bodyPr rtlCol="0"/>
          <a:lstStyle/>
          <a:p>
            <a:pPr rtl="0"/>
            <a:r>
              <a:rPr lang="fr-FR" noProof="0"/>
              <a:t>03/09/20XX</a:t>
            </a:r>
          </a:p>
        </p:txBody>
      </p:sp>
      <p:sp>
        <p:nvSpPr>
          <p:cNvPr id="6" name="Espace réservé du pied de page 5">
            <a:extLst>
              <a:ext uri="{FF2B5EF4-FFF2-40B4-BE49-F238E27FC236}">
                <a16:creationId xmlns:a16="http://schemas.microsoft.com/office/drawing/2014/main" id="{D4FA8D36-8865-48E7-8249-ED729A5F709D}"/>
              </a:ext>
            </a:extLst>
          </p:cNvPr>
          <p:cNvSpPr>
            <a:spLocks noGrp="1"/>
          </p:cNvSpPr>
          <p:nvPr>
            <p:ph type="ftr" sz="quarter" idx="11"/>
          </p:nvPr>
        </p:nvSpPr>
        <p:spPr/>
        <p:txBody>
          <a:bodyPr rtlCol="0"/>
          <a:lstStyle/>
          <a:p>
            <a:pPr rtl="0"/>
            <a:r>
              <a:rPr lang="fr-FR" noProof="0"/>
              <a:t>Titre de la présentation</a:t>
            </a:r>
          </a:p>
        </p:txBody>
      </p:sp>
      <p:sp>
        <p:nvSpPr>
          <p:cNvPr id="7" name="Espace réservé du numéro de diapositive 6">
            <a:extLst>
              <a:ext uri="{FF2B5EF4-FFF2-40B4-BE49-F238E27FC236}">
                <a16:creationId xmlns:a16="http://schemas.microsoft.com/office/drawing/2014/main" id="{830F98C3-0B62-4361-8408-A01F70807CDB}"/>
              </a:ext>
            </a:extLst>
          </p:cNvPr>
          <p:cNvSpPr>
            <a:spLocks noGrp="1"/>
          </p:cNvSpPr>
          <p:nvPr>
            <p:ph type="sldNum" sz="quarter" idx="12"/>
          </p:nvPr>
        </p:nvSpPr>
        <p:spPr/>
        <p:txBody>
          <a:bodyPr rtlCol="0"/>
          <a:lstStyle/>
          <a:p>
            <a:pPr rtl="0"/>
            <a:fld id="{2C18C1E5-FB55-42F5-BD6D-9CC153FCDBE6}" type="slidenum">
              <a:rPr lang="fr-FR" noProof="0" smtClean="0"/>
              <a:t>‹N°›</a:t>
            </a:fld>
            <a:endParaRPr lang="fr-FR" noProof="0"/>
          </a:p>
        </p:txBody>
      </p:sp>
      <p:sp>
        <p:nvSpPr>
          <p:cNvPr id="8" name="Rectangle 6" descr="Tag=AccentColor&#10;Flavor=Light&#10;Target=FillAndLine">
            <a:extLst>
              <a:ext uri="{FF2B5EF4-FFF2-40B4-BE49-F238E27FC236}">
                <a16:creationId xmlns:a16="http://schemas.microsoft.com/office/drawing/2014/main" id="{FE511AB6-FEAF-4549-BA88-0764BD10B63D}"/>
              </a:ext>
            </a:extLst>
          </p:cNvPr>
          <p:cNvSpPr/>
          <p:nvPr/>
        </p:nvSpPr>
        <p:spPr>
          <a:xfrm rot="5400000">
            <a:off x="2798064"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Tree>
    <p:extLst>
      <p:ext uri="{BB962C8B-B14F-4D97-AF65-F5344CB8AC3E}">
        <p14:creationId xmlns:p14="http://schemas.microsoft.com/office/powerpoint/2010/main" val="556312186"/>
      </p:ext>
    </p:extLst>
  </p:cSld>
  <p:clrMapOvr>
    <a:masterClrMapping/>
  </p:clrMapOvr>
  <p:hf hdr="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Ordre du jour">
    <p:spTree>
      <p:nvGrpSpPr>
        <p:cNvPr id="1" name=""/>
        <p:cNvGrpSpPr/>
        <p:nvPr/>
      </p:nvGrpSpPr>
      <p:grpSpPr>
        <a:xfrm>
          <a:off x="0" y="0"/>
          <a:ext cx="0" cy="0"/>
          <a:chOff x="0" y="0"/>
          <a:chExt cx="0" cy="0"/>
        </a:xfrm>
      </p:grpSpPr>
      <p:sp>
        <p:nvSpPr>
          <p:cNvPr id="7" name="Forme libre : Forme 6" descr="Tag=AccentColor&#10;Flavor=Light&#10;Target=Fill">
            <a:extLst>
              <a:ext uri="{FF2B5EF4-FFF2-40B4-BE49-F238E27FC236}">
                <a16:creationId xmlns:a16="http://schemas.microsoft.com/office/drawing/2014/main" id="{77CE2522-15B5-4BC5-91A9-523F325A8324}"/>
              </a:ext>
            </a:extLst>
          </p:cNvPr>
          <p:cNvSpPr/>
          <p:nvPr userDrawn="1"/>
        </p:nvSpPr>
        <p:spPr>
          <a:xfrm>
            <a:off x="5477731" y="0"/>
            <a:ext cx="6714269" cy="6858000"/>
          </a:xfrm>
          <a:custGeom>
            <a:avLst/>
            <a:gdLst>
              <a:gd name="connsiteX0" fmla="*/ 1097203 w 6714269"/>
              <a:gd name="connsiteY0" fmla="*/ 0 h 6858000"/>
              <a:gd name="connsiteX1" fmla="*/ 1154155 w 6714269"/>
              <a:gd name="connsiteY1" fmla="*/ 0 h 6858000"/>
              <a:gd name="connsiteX2" fmla="*/ 972305 w 6714269"/>
              <a:gd name="connsiteY2" fmla="*/ 343212 h 6858000"/>
              <a:gd name="connsiteX3" fmla="*/ 780524 w 6714269"/>
              <a:gd name="connsiteY3" fmla="*/ 761067 h 6858000"/>
              <a:gd name="connsiteX4" fmla="*/ 737045 w 6714269"/>
              <a:gd name="connsiteY4" fmla="*/ 865164 h 6858000"/>
              <a:gd name="connsiteX5" fmla="*/ 762322 w 6714269"/>
              <a:gd name="connsiteY5" fmla="*/ 830676 h 6858000"/>
              <a:gd name="connsiteX6" fmla="*/ 1118805 w 6714269"/>
              <a:gd name="connsiteY6" fmla="*/ 160440 h 6858000"/>
              <a:gd name="connsiteX7" fmla="*/ 1221640 w 6714269"/>
              <a:gd name="connsiteY7" fmla="*/ 0 h 6858000"/>
              <a:gd name="connsiteX8" fmla="*/ 6714269 w 6714269"/>
              <a:gd name="connsiteY8" fmla="*/ 0 h 6858000"/>
              <a:gd name="connsiteX9" fmla="*/ 6714269 w 6714269"/>
              <a:gd name="connsiteY9" fmla="*/ 6858000 h 6858000"/>
              <a:gd name="connsiteX10" fmla="*/ 704817 w 6714269"/>
              <a:gd name="connsiteY10" fmla="*/ 6858000 h 6858000"/>
              <a:gd name="connsiteX11" fmla="*/ 618717 w 6714269"/>
              <a:gd name="connsiteY11" fmla="*/ 6672538 h 6858000"/>
              <a:gd name="connsiteX12" fmla="*/ 309324 w 6714269"/>
              <a:gd name="connsiteY12" fmla="*/ 5833618 h 6858000"/>
              <a:gd name="connsiteX13" fmla="*/ 209850 w 6714269"/>
              <a:gd name="connsiteY13" fmla="*/ 5484180 h 6858000"/>
              <a:gd name="connsiteX14" fmla="*/ 211619 w 6714269"/>
              <a:gd name="connsiteY14" fmla="*/ 5517653 h 6858000"/>
              <a:gd name="connsiteX15" fmla="*/ 361778 w 6714269"/>
              <a:gd name="connsiteY15" fmla="*/ 6145524 h 6858000"/>
              <a:gd name="connsiteX16" fmla="*/ 591356 w 6714269"/>
              <a:gd name="connsiteY16" fmla="*/ 6843306 h 6858000"/>
              <a:gd name="connsiteX17" fmla="*/ 597415 w 6714269"/>
              <a:gd name="connsiteY17" fmla="*/ 6858000 h 6858000"/>
              <a:gd name="connsiteX18" fmla="*/ 545224 w 6714269"/>
              <a:gd name="connsiteY18" fmla="*/ 6858000 h 6858000"/>
              <a:gd name="connsiteX19" fmla="*/ 533604 w 6714269"/>
              <a:gd name="connsiteY19" fmla="*/ 6830072 h 6858000"/>
              <a:gd name="connsiteX20" fmla="*/ 169657 w 6714269"/>
              <a:gd name="connsiteY20" fmla="*/ 5556577 h 6858000"/>
              <a:gd name="connsiteX21" fmla="*/ 12169 w 6714269"/>
              <a:gd name="connsiteY21" fmla="*/ 4362835 h 6858000"/>
              <a:gd name="connsiteX22" fmla="*/ 46168 w 6714269"/>
              <a:gd name="connsiteY22" fmla="*/ 3338487 h 6858000"/>
              <a:gd name="connsiteX23" fmla="*/ 490574 w 6714269"/>
              <a:gd name="connsiteY23" fmla="*/ 1381078 h 6858000"/>
              <a:gd name="connsiteX24" fmla="*/ 984701 w 6714269"/>
              <a:gd name="connsiteY24" fmla="*/ 20824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6714269" h="6858000">
                <a:moveTo>
                  <a:pt x="1097203" y="0"/>
                </a:moveTo>
                <a:lnTo>
                  <a:pt x="1154155" y="0"/>
                </a:lnTo>
                <a:lnTo>
                  <a:pt x="972305" y="343212"/>
                </a:lnTo>
                <a:cubicBezTo>
                  <a:pt x="904739" y="480367"/>
                  <a:pt x="840941" y="619727"/>
                  <a:pt x="780524" y="761067"/>
                </a:cubicBezTo>
                <a:cubicBezTo>
                  <a:pt x="765737" y="795681"/>
                  <a:pt x="751579" y="830550"/>
                  <a:pt x="737045" y="865164"/>
                </a:cubicBezTo>
                <a:cubicBezTo>
                  <a:pt x="748306" y="856057"/>
                  <a:pt x="757014" y="844174"/>
                  <a:pt x="762322" y="830676"/>
                </a:cubicBezTo>
                <a:cubicBezTo>
                  <a:pt x="870201" y="600612"/>
                  <a:pt x="988539" y="376889"/>
                  <a:pt x="1118805" y="160440"/>
                </a:cubicBezTo>
                <a:lnTo>
                  <a:pt x="1221640" y="0"/>
                </a:lnTo>
                <a:lnTo>
                  <a:pt x="6714269" y="0"/>
                </a:lnTo>
                <a:lnTo>
                  <a:pt x="6714269" y="6858000"/>
                </a:lnTo>
                <a:lnTo>
                  <a:pt x="704817" y="6858000"/>
                </a:lnTo>
                <a:lnTo>
                  <a:pt x="618717" y="6672538"/>
                </a:lnTo>
                <a:cubicBezTo>
                  <a:pt x="501618" y="6400947"/>
                  <a:pt x="398622" y="6121213"/>
                  <a:pt x="309324" y="5833618"/>
                </a:cubicBezTo>
                <a:cubicBezTo>
                  <a:pt x="275071" y="5723183"/>
                  <a:pt x="246125" y="5611225"/>
                  <a:pt x="209850" y="5484180"/>
                </a:cubicBezTo>
                <a:cubicBezTo>
                  <a:pt x="209859" y="5495363"/>
                  <a:pt x="210448" y="5506534"/>
                  <a:pt x="211619" y="5517653"/>
                </a:cubicBezTo>
                <a:cubicBezTo>
                  <a:pt x="261166" y="5727113"/>
                  <a:pt x="303888" y="5938474"/>
                  <a:pt x="361778" y="6145524"/>
                </a:cubicBezTo>
                <a:cubicBezTo>
                  <a:pt x="428356" y="6383258"/>
                  <a:pt x="504422" y="6616111"/>
                  <a:pt x="591356" y="6843306"/>
                </a:cubicBezTo>
                <a:lnTo>
                  <a:pt x="597415" y="6858000"/>
                </a:lnTo>
                <a:lnTo>
                  <a:pt x="545224" y="6858000"/>
                </a:lnTo>
                <a:lnTo>
                  <a:pt x="533604" y="6830072"/>
                </a:lnTo>
                <a:cubicBezTo>
                  <a:pt x="376384" y="6416985"/>
                  <a:pt x="257344" y="5991917"/>
                  <a:pt x="169657" y="5556577"/>
                </a:cubicBezTo>
                <a:cubicBezTo>
                  <a:pt x="90154" y="5162256"/>
                  <a:pt x="43261" y="4763750"/>
                  <a:pt x="12169" y="4362835"/>
                </a:cubicBezTo>
                <a:cubicBezTo>
                  <a:pt x="-14122" y="4019865"/>
                  <a:pt x="4458" y="3679429"/>
                  <a:pt x="46168" y="3338487"/>
                </a:cubicBezTo>
                <a:cubicBezTo>
                  <a:pt x="125796" y="2672248"/>
                  <a:pt x="274744" y="2016203"/>
                  <a:pt x="490574" y="1381078"/>
                </a:cubicBezTo>
                <a:cubicBezTo>
                  <a:pt x="629230" y="976550"/>
                  <a:pt x="791584" y="584320"/>
                  <a:pt x="984701" y="208241"/>
                </a:cubicBezTo>
                <a:close/>
              </a:path>
            </a:pathLst>
          </a:custGeom>
          <a:solidFill>
            <a:schemeClr val="accent1"/>
          </a:solidFill>
          <a:ln w="6857" cap="flat">
            <a:noFill/>
            <a:prstDash val="solid"/>
            <a:miter/>
          </a:ln>
        </p:spPr>
        <p:txBody>
          <a:bodyPr wrap="square" rtlCol="0" anchor="ctr">
            <a:noAutofit/>
          </a:bodyPr>
          <a:lstStyle/>
          <a:p>
            <a:pPr rtl="0"/>
            <a:endParaRPr lang="fr-FR" noProof="0"/>
          </a:p>
        </p:txBody>
      </p:sp>
      <p:sp>
        <p:nvSpPr>
          <p:cNvPr id="2" name="Titre 1">
            <a:extLst>
              <a:ext uri="{FF2B5EF4-FFF2-40B4-BE49-F238E27FC236}">
                <a16:creationId xmlns:a16="http://schemas.microsoft.com/office/drawing/2014/main" id="{465D02BC-5A24-47F7-A4DF-B93FBC0C51B0}"/>
              </a:ext>
            </a:extLst>
          </p:cNvPr>
          <p:cNvSpPr>
            <a:spLocks noGrp="1"/>
          </p:cNvSpPr>
          <p:nvPr>
            <p:ph type="title"/>
          </p:nvPr>
        </p:nvSpPr>
        <p:spPr>
          <a:xfrm>
            <a:off x="1133856" y="649224"/>
            <a:ext cx="4178808" cy="5568696"/>
          </a:xfrm>
        </p:spPr>
        <p:txBody>
          <a:bodyPr rtlCol="0">
            <a:noAutofit/>
          </a:bodyPr>
          <a:lstStyle>
            <a:lvl1pPr>
              <a:defRPr sz="7200"/>
            </a:lvl1pPr>
          </a:lstStyle>
          <a:p>
            <a:pPr rtl="0"/>
            <a:r>
              <a:rPr lang="fr-FR" noProof="0"/>
              <a:t>Modifiez le style du titre</a:t>
            </a:r>
          </a:p>
        </p:txBody>
      </p:sp>
      <p:sp>
        <p:nvSpPr>
          <p:cNvPr id="3" name="Espace réservé du contenu 2">
            <a:extLst>
              <a:ext uri="{FF2B5EF4-FFF2-40B4-BE49-F238E27FC236}">
                <a16:creationId xmlns:a16="http://schemas.microsoft.com/office/drawing/2014/main" id="{48E9219E-EE74-4093-94D6-F663E059C504}"/>
              </a:ext>
            </a:extLst>
          </p:cNvPr>
          <p:cNvSpPr>
            <a:spLocks noGrp="1"/>
          </p:cNvSpPr>
          <p:nvPr>
            <p:ph idx="1" hasCustomPrompt="1"/>
          </p:nvPr>
        </p:nvSpPr>
        <p:spPr>
          <a:xfrm>
            <a:off x="6364224" y="1307592"/>
            <a:ext cx="4992624" cy="4251960"/>
          </a:xfrm>
        </p:spPr>
        <p:txBody>
          <a:bodyPr rtlCol="0" anchor="ctr">
            <a:normAutofit/>
          </a:bodyPr>
          <a:lstStyle>
            <a:lvl1pPr marL="0" indent="0">
              <a:buNone/>
              <a:defRPr sz="4400">
                <a:solidFill>
                  <a:schemeClr val="bg1"/>
                </a:solidFill>
              </a:defRPr>
            </a:lvl1pPr>
            <a:lvl2pPr marL="228600">
              <a:defRPr sz="4000">
                <a:solidFill>
                  <a:schemeClr val="bg1"/>
                </a:solidFill>
              </a:defRPr>
            </a:lvl2pPr>
            <a:lvl3pPr marL="457200">
              <a:defRPr sz="3600">
                <a:solidFill>
                  <a:schemeClr val="bg1"/>
                </a:solidFill>
              </a:defRPr>
            </a:lvl3pPr>
            <a:lvl4pPr>
              <a:defRPr sz="1800">
                <a:solidFill>
                  <a:schemeClr val="bg1"/>
                </a:solidFill>
              </a:defRPr>
            </a:lvl4pPr>
            <a:lvl5pPr>
              <a:defRPr sz="1800">
                <a:solidFill>
                  <a:schemeClr val="bg1"/>
                </a:solidFill>
              </a:defRPr>
            </a:lvl5pPr>
          </a:lstStyle>
          <a:p>
            <a:pPr lvl="0" rtl="0"/>
            <a:r>
              <a:rPr lang="fr-FR" noProof="0"/>
              <a:t>Modifiez les styles du texte du masque</a:t>
            </a:r>
          </a:p>
          <a:p>
            <a:pPr lvl="1" rtl="0"/>
            <a:r>
              <a:rPr lang="fr-FR" noProof="0"/>
              <a:t>Deuxième niveau</a:t>
            </a:r>
          </a:p>
          <a:p>
            <a:pPr lvl="2" rtl="0"/>
            <a:r>
              <a:rPr lang="fr-FR" noProof="0"/>
              <a:t>Troisième niveau</a:t>
            </a:r>
          </a:p>
        </p:txBody>
      </p:sp>
      <p:sp>
        <p:nvSpPr>
          <p:cNvPr id="4" name="Espace réservé de la date 3">
            <a:extLst>
              <a:ext uri="{FF2B5EF4-FFF2-40B4-BE49-F238E27FC236}">
                <a16:creationId xmlns:a16="http://schemas.microsoft.com/office/drawing/2014/main" id="{82A61642-BFBA-48AE-A29C-C2AA7386AE95}"/>
              </a:ext>
            </a:extLst>
          </p:cNvPr>
          <p:cNvSpPr>
            <a:spLocks noGrp="1"/>
          </p:cNvSpPr>
          <p:nvPr>
            <p:ph type="dt" sz="half" idx="10"/>
          </p:nvPr>
        </p:nvSpPr>
        <p:spPr>
          <a:xfrm>
            <a:off x="838200" y="6356350"/>
            <a:ext cx="2286000" cy="365125"/>
          </a:xfrm>
        </p:spPr>
        <p:txBody>
          <a:bodyPr rtlCol="0"/>
          <a:lstStyle>
            <a:lvl1pPr>
              <a:defRPr>
                <a:solidFill>
                  <a:schemeClr val="tx1"/>
                </a:solidFill>
              </a:defRPr>
            </a:lvl1pPr>
          </a:lstStyle>
          <a:p>
            <a:pPr rtl="0"/>
            <a:r>
              <a:rPr lang="fr-FR" noProof="0"/>
              <a:t>03/09/20XX</a:t>
            </a:r>
          </a:p>
        </p:txBody>
      </p:sp>
      <p:sp>
        <p:nvSpPr>
          <p:cNvPr id="5" name="Espace réservé du pied de page 4">
            <a:extLst>
              <a:ext uri="{FF2B5EF4-FFF2-40B4-BE49-F238E27FC236}">
                <a16:creationId xmlns:a16="http://schemas.microsoft.com/office/drawing/2014/main" id="{2AD2029B-6646-4DBF-A302-76A513FC64DB}"/>
              </a:ext>
            </a:extLst>
          </p:cNvPr>
          <p:cNvSpPr>
            <a:spLocks noGrp="1"/>
          </p:cNvSpPr>
          <p:nvPr>
            <p:ph type="ftr" sz="quarter" idx="11"/>
          </p:nvPr>
        </p:nvSpPr>
        <p:spPr>
          <a:xfrm>
            <a:off x="6364224" y="6355080"/>
            <a:ext cx="3200400" cy="365125"/>
          </a:xfrm>
        </p:spPr>
        <p:txBody>
          <a:bodyPr rtlCol="0"/>
          <a:lstStyle>
            <a:lvl1pPr algn="l">
              <a:defRPr>
                <a:solidFill>
                  <a:schemeClr val="bg1"/>
                </a:solidFill>
              </a:defRPr>
            </a:lvl1pPr>
          </a:lstStyle>
          <a:p>
            <a:pPr rtl="0"/>
            <a:r>
              <a:rPr lang="fr-FR" noProof="0">
                <a:solidFill>
                  <a:schemeClr val="bg1"/>
                </a:solidFill>
              </a:rPr>
              <a:t>Titre de la présentation</a:t>
            </a:r>
          </a:p>
        </p:txBody>
      </p:sp>
      <p:sp>
        <p:nvSpPr>
          <p:cNvPr id="6" name="Espace réservé du numéro de diapositive 5">
            <a:extLst>
              <a:ext uri="{FF2B5EF4-FFF2-40B4-BE49-F238E27FC236}">
                <a16:creationId xmlns:a16="http://schemas.microsoft.com/office/drawing/2014/main" id="{9E6D4DFD-766F-4E45-A00C-2B5E8CE9A908}"/>
              </a:ext>
            </a:extLst>
          </p:cNvPr>
          <p:cNvSpPr>
            <a:spLocks noGrp="1"/>
          </p:cNvSpPr>
          <p:nvPr>
            <p:ph type="sldNum" sz="quarter" idx="12"/>
          </p:nvPr>
        </p:nvSpPr>
        <p:spPr>
          <a:xfrm>
            <a:off x="10067544" y="6355080"/>
            <a:ext cx="1280160" cy="365125"/>
          </a:xfrm>
        </p:spPr>
        <p:txBody>
          <a:bodyPr rtlCol="0"/>
          <a:lstStyle>
            <a:lvl1pPr>
              <a:defRPr>
                <a:solidFill>
                  <a:schemeClr val="bg1"/>
                </a:solidFill>
              </a:defRPr>
            </a:lvl1pPr>
          </a:lstStyle>
          <a:p>
            <a:pPr rtl="0"/>
            <a:fld id="{2C18C1E5-FB55-42F5-BD6D-9CC153FCDBE6}" type="slidenum">
              <a:rPr lang="fr-FR" noProof="0" smtClean="0"/>
              <a:pPr rtl="0"/>
              <a:t>‹N°›</a:t>
            </a:fld>
            <a:endParaRPr lang="fr-FR" noProof="0">
              <a:solidFill>
                <a:schemeClr val="bg1"/>
              </a:solidFill>
            </a:endParaRPr>
          </a:p>
        </p:txBody>
      </p:sp>
    </p:spTree>
    <p:extLst>
      <p:ext uri="{BB962C8B-B14F-4D97-AF65-F5344CB8AC3E}">
        <p14:creationId xmlns:p14="http://schemas.microsoft.com/office/powerpoint/2010/main" val="42322053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re et contenu avec 2 images">
    <p:spTree>
      <p:nvGrpSpPr>
        <p:cNvPr id="1" name=""/>
        <p:cNvGrpSpPr/>
        <p:nvPr/>
      </p:nvGrpSpPr>
      <p:grpSpPr>
        <a:xfrm>
          <a:off x="0" y="0"/>
          <a:ext cx="0" cy="0"/>
          <a:chOff x="0" y="0"/>
          <a:chExt cx="0" cy="0"/>
        </a:xfrm>
      </p:grpSpPr>
      <p:sp>
        <p:nvSpPr>
          <p:cNvPr id="20" name="Espace réservé d’image 19">
            <a:extLst>
              <a:ext uri="{FF2B5EF4-FFF2-40B4-BE49-F238E27FC236}">
                <a16:creationId xmlns:a16="http://schemas.microsoft.com/office/drawing/2014/main" id="{17D0AB67-E176-475C-977C-73640253B922}"/>
              </a:ext>
            </a:extLst>
          </p:cNvPr>
          <p:cNvSpPr>
            <a:spLocks noGrp="1"/>
          </p:cNvSpPr>
          <p:nvPr>
            <p:ph type="pic" sz="quarter" idx="14"/>
          </p:nvPr>
        </p:nvSpPr>
        <p:spPr>
          <a:xfrm>
            <a:off x="2" y="4361970"/>
            <a:ext cx="4038599" cy="2496030"/>
          </a:xfrm>
          <a:custGeom>
            <a:avLst/>
            <a:gdLst>
              <a:gd name="connsiteX0" fmla="*/ 2464753 w 4038599"/>
              <a:gd name="connsiteY0" fmla="*/ 4 h 2496030"/>
              <a:gd name="connsiteX1" fmla="*/ 2599067 w 4038599"/>
              <a:gd name="connsiteY1" fmla="*/ 4428 h 2496030"/>
              <a:gd name="connsiteX2" fmla="*/ 3052443 w 4038599"/>
              <a:gd name="connsiteY2" fmla="*/ 14222 h 2496030"/>
              <a:gd name="connsiteX3" fmla="*/ 3417420 w 4038599"/>
              <a:gd name="connsiteY3" fmla="*/ 9782 h 2496030"/>
              <a:gd name="connsiteX4" fmla="*/ 3757835 w 4038599"/>
              <a:gd name="connsiteY4" fmla="*/ 19315 h 2496030"/>
              <a:gd name="connsiteX5" fmla="*/ 3892671 w 4038599"/>
              <a:gd name="connsiteY5" fmla="*/ 13177 h 2496030"/>
              <a:gd name="connsiteX6" fmla="*/ 4016790 w 4038599"/>
              <a:gd name="connsiteY6" fmla="*/ 8134 h 2496030"/>
              <a:gd name="connsiteX7" fmla="*/ 4034037 w 4038599"/>
              <a:gd name="connsiteY7" fmla="*/ 8999 h 2496030"/>
              <a:gd name="connsiteX8" fmla="*/ 4035370 w 4038599"/>
              <a:gd name="connsiteY8" fmla="*/ 62503 h 2496030"/>
              <a:gd name="connsiteX9" fmla="*/ 4020562 w 4038599"/>
              <a:gd name="connsiteY9" fmla="*/ 231143 h 2496030"/>
              <a:gd name="connsiteX10" fmla="*/ 4019168 w 4038599"/>
              <a:gd name="connsiteY10" fmla="*/ 393470 h 2496030"/>
              <a:gd name="connsiteX11" fmla="*/ 4014100 w 4038599"/>
              <a:gd name="connsiteY11" fmla="*/ 651618 h 2496030"/>
              <a:gd name="connsiteX12" fmla="*/ 4019295 w 4038599"/>
              <a:gd name="connsiteY12" fmla="*/ 902406 h 2496030"/>
              <a:gd name="connsiteX13" fmla="*/ 4033231 w 4038599"/>
              <a:gd name="connsiteY13" fmla="*/ 1078946 h 2496030"/>
              <a:gd name="connsiteX14" fmla="*/ 4011566 w 4038599"/>
              <a:gd name="connsiteY14" fmla="*/ 1189872 h 2496030"/>
              <a:gd name="connsiteX15" fmla="*/ 4011566 w 4038599"/>
              <a:gd name="connsiteY15" fmla="*/ 1387989 h 2496030"/>
              <a:gd name="connsiteX16" fmla="*/ 4038599 w 4038599"/>
              <a:gd name="connsiteY16" fmla="*/ 1495613 h 2496030"/>
              <a:gd name="connsiteX17" fmla="*/ 4038599 w 4038599"/>
              <a:gd name="connsiteY17" fmla="*/ 1746509 h 2496030"/>
              <a:gd name="connsiteX18" fmla="*/ 4038283 w 4038599"/>
              <a:gd name="connsiteY18" fmla="*/ 1749734 h 2496030"/>
              <a:gd name="connsiteX19" fmla="*/ 4026896 w 4038599"/>
              <a:gd name="connsiteY19" fmla="*/ 1837274 h 2496030"/>
              <a:gd name="connsiteX20" fmla="*/ 4029684 w 4038599"/>
              <a:gd name="connsiteY20" fmla="*/ 2121948 h 2496030"/>
              <a:gd name="connsiteX21" fmla="*/ 4032978 w 4038599"/>
              <a:gd name="connsiteY21" fmla="*/ 2359155 h 2496030"/>
              <a:gd name="connsiteX22" fmla="*/ 4023519 w 4038599"/>
              <a:gd name="connsiteY22" fmla="*/ 2496030 h 2496030"/>
              <a:gd name="connsiteX23" fmla="*/ 0 w 4038599"/>
              <a:gd name="connsiteY23" fmla="*/ 2496030 h 2496030"/>
              <a:gd name="connsiteX24" fmla="*/ 0 w 4038599"/>
              <a:gd name="connsiteY24" fmla="*/ 12459 h 2496030"/>
              <a:gd name="connsiteX25" fmla="*/ 17104 w 4038599"/>
              <a:gd name="connsiteY25" fmla="*/ 15006 h 2496030"/>
              <a:gd name="connsiteX26" fmla="*/ 216416 w 4038599"/>
              <a:gd name="connsiteY26" fmla="*/ 7824 h 2496030"/>
              <a:gd name="connsiteX27" fmla="*/ 651370 w 4038599"/>
              <a:gd name="connsiteY27" fmla="*/ 17748 h 2496030"/>
              <a:gd name="connsiteX28" fmla="*/ 958396 w 4038599"/>
              <a:gd name="connsiteY28" fmla="*/ 14092 h 2496030"/>
              <a:gd name="connsiteX29" fmla="*/ 1519486 w 4038599"/>
              <a:gd name="connsiteY29" fmla="*/ 21666 h 2496030"/>
              <a:gd name="connsiteX30" fmla="*/ 2062411 w 4038599"/>
              <a:gd name="connsiteY30" fmla="*/ 17487 h 2496030"/>
              <a:gd name="connsiteX31" fmla="*/ 2464753 w 4038599"/>
              <a:gd name="connsiteY31" fmla="*/ 4 h 24960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4038599" h="2496030">
                <a:moveTo>
                  <a:pt x="2464753" y="4"/>
                </a:moveTo>
                <a:cubicBezTo>
                  <a:pt x="2509518" y="-78"/>
                  <a:pt x="2554292" y="1163"/>
                  <a:pt x="2599067" y="4428"/>
                </a:cubicBezTo>
                <a:cubicBezTo>
                  <a:pt x="2749817" y="17813"/>
                  <a:pt x="2901270" y="21079"/>
                  <a:pt x="3052443" y="14222"/>
                </a:cubicBezTo>
                <a:cubicBezTo>
                  <a:pt x="3173923" y="5694"/>
                  <a:pt x="3295774" y="4206"/>
                  <a:pt x="3417420" y="9782"/>
                </a:cubicBezTo>
                <a:cubicBezTo>
                  <a:pt x="3530764" y="16442"/>
                  <a:pt x="3644108" y="23233"/>
                  <a:pt x="3757835" y="19315"/>
                </a:cubicBezTo>
                <a:cubicBezTo>
                  <a:pt x="3803121" y="17748"/>
                  <a:pt x="3847768" y="15789"/>
                  <a:pt x="3892671" y="13177"/>
                </a:cubicBezTo>
                <a:cubicBezTo>
                  <a:pt x="3933972" y="9619"/>
                  <a:pt x="3975386" y="7938"/>
                  <a:pt x="4016790" y="8134"/>
                </a:cubicBezTo>
                <a:lnTo>
                  <a:pt x="4034037" y="8999"/>
                </a:lnTo>
                <a:lnTo>
                  <a:pt x="4035370" y="62503"/>
                </a:lnTo>
                <a:cubicBezTo>
                  <a:pt x="4033549" y="118790"/>
                  <a:pt x="4026390" y="174983"/>
                  <a:pt x="4020562" y="231143"/>
                </a:cubicBezTo>
                <a:cubicBezTo>
                  <a:pt x="4014860" y="285717"/>
                  <a:pt x="4006498" y="343464"/>
                  <a:pt x="4019168" y="393470"/>
                </a:cubicBezTo>
                <a:cubicBezTo>
                  <a:pt x="4042480" y="482184"/>
                  <a:pt x="4024236" y="566457"/>
                  <a:pt x="4014100" y="651618"/>
                </a:cubicBezTo>
                <a:cubicBezTo>
                  <a:pt x="4001874" y="734926"/>
                  <a:pt x="4003635" y="819681"/>
                  <a:pt x="4019295" y="902406"/>
                </a:cubicBezTo>
                <a:cubicBezTo>
                  <a:pt x="4031711" y="960787"/>
                  <a:pt x="4031711" y="1020184"/>
                  <a:pt x="4033231" y="1078946"/>
                </a:cubicBezTo>
                <a:cubicBezTo>
                  <a:pt x="4034118" y="1115753"/>
                  <a:pt x="4020562" y="1153193"/>
                  <a:pt x="4011566" y="1189872"/>
                </a:cubicBezTo>
                <a:cubicBezTo>
                  <a:pt x="3995476" y="1256123"/>
                  <a:pt x="3989648" y="1323388"/>
                  <a:pt x="4011566" y="1387989"/>
                </a:cubicBezTo>
                <a:lnTo>
                  <a:pt x="4038599" y="1495613"/>
                </a:lnTo>
                <a:lnTo>
                  <a:pt x="4038599" y="1746509"/>
                </a:lnTo>
                <a:lnTo>
                  <a:pt x="4038283" y="1749734"/>
                </a:lnTo>
                <a:cubicBezTo>
                  <a:pt x="4035575" y="1779147"/>
                  <a:pt x="4032408" y="1808464"/>
                  <a:pt x="4026896" y="1837274"/>
                </a:cubicBezTo>
                <a:cubicBezTo>
                  <a:pt x="4008779" y="1932843"/>
                  <a:pt x="4015240" y="2027776"/>
                  <a:pt x="4029684" y="2121948"/>
                </a:cubicBezTo>
                <a:cubicBezTo>
                  <a:pt x="4039832" y="2200637"/>
                  <a:pt x="4040934" y="2280226"/>
                  <a:pt x="4032978" y="2359155"/>
                </a:cubicBezTo>
                <a:lnTo>
                  <a:pt x="4023519" y="2496030"/>
                </a:lnTo>
                <a:lnTo>
                  <a:pt x="0" y="2496030"/>
                </a:lnTo>
                <a:lnTo>
                  <a:pt x="0" y="12459"/>
                </a:lnTo>
                <a:lnTo>
                  <a:pt x="17104" y="15006"/>
                </a:lnTo>
                <a:cubicBezTo>
                  <a:pt x="83627" y="15006"/>
                  <a:pt x="150022" y="12263"/>
                  <a:pt x="216416" y="7824"/>
                </a:cubicBezTo>
                <a:cubicBezTo>
                  <a:pt x="361434" y="-156"/>
                  <a:pt x="506837" y="3162"/>
                  <a:pt x="651370" y="17748"/>
                </a:cubicBezTo>
                <a:cubicBezTo>
                  <a:pt x="753623" y="25440"/>
                  <a:pt x="856335" y="24213"/>
                  <a:pt x="958396" y="14092"/>
                </a:cubicBezTo>
                <a:cubicBezTo>
                  <a:pt x="1145682" y="-1710"/>
                  <a:pt x="1332584" y="10958"/>
                  <a:pt x="1519486" y="21666"/>
                </a:cubicBezTo>
                <a:cubicBezTo>
                  <a:pt x="1700504" y="32113"/>
                  <a:pt x="1881394" y="24408"/>
                  <a:pt x="2062411" y="17487"/>
                </a:cubicBezTo>
                <a:cubicBezTo>
                  <a:pt x="2196255" y="12394"/>
                  <a:pt x="2330459" y="249"/>
                  <a:pt x="2464753" y="4"/>
                </a:cubicBezTo>
                <a:close/>
              </a:path>
            </a:pathLst>
          </a:custGeom>
        </p:spPr>
        <p:txBody>
          <a:bodyPr wrap="square" rtlCol="0" anchor="ctr">
            <a:noAutofit/>
          </a:bodyPr>
          <a:lstStyle>
            <a:lvl1pPr algn="ctr">
              <a:buNone/>
              <a:defRPr sz="2400"/>
            </a:lvl1pPr>
          </a:lstStyle>
          <a:p>
            <a:pPr rtl="0"/>
            <a:r>
              <a:rPr lang="fr-FR" noProof="0"/>
              <a:t>Cliquez sur l'icône pour ajouter une image</a:t>
            </a:r>
          </a:p>
        </p:txBody>
      </p:sp>
      <p:sp>
        <p:nvSpPr>
          <p:cNvPr id="16" name="Espace réservé d’image 15">
            <a:extLst>
              <a:ext uri="{FF2B5EF4-FFF2-40B4-BE49-F238E27FC236}">
                <a16:creationId xmlns:a16="http://schemas.microsoft.com/office/drawing/2014/main" id="{2ABE113B-49CB-42B2-AC93-B3DF04407878}"/>
              </a:ext>
            </a:extLst>
          </p:cNvPr>
          <p:cNvSpPr>
            <a:spLocks noGrp="1"/>
          </p:cNvSpPr>
          <p:nvPr>
            <p:ph type="pic" sz="quarter" idx="13"/>
          </p:nvPr>
        </p:nvSpPr>
        <p:spPr>
          <a:xfrm>
            <a:off x="0" y="0"/>
            <a:ext cx="4041336" cy="4193763"/>
          </a:xfrm>
          <a:custGeom>
            <a:avLst/>
            <a:gdLst>
              <a:gd name="connsiteX0" fmla="*/ 0 w 4041336"/>
              <a:gd name="connsiteY0" fmla="*/ 0 h 4193763"/>
              <a:gd name="connsiteX1" fmla="*/ 4019848 w 4041336"/>
              <a:gd name="connsiteY1" fmla="*/ 0 h 4193763"/>
              <a:gd name="connsiteX2" fmla="*/ 4021195 w 4041336"/>
              <a:gd name="connsiteY2" fmla="*/ 11419 h 4193763"/>
              <a:gd name="connsiteX3" fmla="*/ 4037665 w 4041336"/>
              <a:gd name="connsiteY3" fmla="*/ 264364 h 4193763"/>
              <a:gd name="connsiteX4" fmla="*/ 4034118 w 4041336"/>
              <a:gd name="connsiteY4" fmla="*/ 574168 h 4193763"/>
              <a:gd name="connsiteX5" fmla="*/ 4026263 w 4041336"/>
              <a:gd name="connsiteY5" fmla="*/ 838028 h 4193763"/>
              <a:gd name="connsiteX6" fmla="*/ 4026263 w 4041336"/>
              <a:gd name="connsiteY6" fmla="*/ 847166 h 4193763"/>
              <a:gd name="connsiteX7" fmla="*/ 4026263 w 4041336"/>
              <a:gd name="connsiteY7" fmla="*/ 1138186 h 4193763"/>
              <a:gd name="connsiteX8" fmla="*/ 4024109 w 4041336"/>
              <a:gd name="connsiteY8" fmla="*/ 1259137 h 4193763"/>
              <a:gd name="connsiteX9" fmla="*/ 4016887 w 4041336"/>
              <a:gd name="connsiteY9" fmla="*/ 1412960 h 4193763"/>
              <a:gd name="connsiteX10" fmla="*/ 4026263 w 4041336"/>
              <a:gd name="connsiteY10" fmla="*/ 1539116 h 4193763"/>
              <a:gd name="connsiteX11" fmla="*/ 4024869 w 4041336"/>
              <a:gd name="connsiteY11" fmla="*/ 1823155 h 4193763"/>
              <a:gd name="connsiteX12" fmla="*/ 4017014 w 4041336"/>
              <a:gd name="connsiteY12" fmla="*/ 2154154 h 4193763"/>
              <a:gd name="connsiteX13" fmla="*/ 4017014 w 4041336"/>
              <a:gd name="connsiteY13" fmla="*/ 2421948 h 4193763"/>
              <a:gd name="connsiteX14" fmla="*/ 4029684 w 4041336"/>
              <a:gd name="connsiteY14" fmla="*/ 2667279 h 4193763"/>
              <a:gd name="connsiteX15" fmla="*/ 4019421 w 4041336"/>
              <a:gd name="connsiteY15" fmla="*/ 2956268 h 4193763"/>
              <a:gd name="connsiteX16" fmla="*/ 4022082 w 4041336"/>
              <a:gd name="connsiteY16" fmla="*/ 3094480 h 4193763"/>
              <a:gd name="connsiteX17" fmla="*/ 4027656 w 4041336"/>
              <a:gd name="connsiteY17" fmla="*/ 3260614 h 4193763"/>
              <a:gd name="connsiteX18" fmla="*/ 4009412 w 4041336"/>
              <a:gd name="connsiteY18" fmla="*/ 3538181 h 4193763"/>
              <a:gd name="connsiteX19" fmla="*/ 4031711 w 4041336"/>
              <a:gd name="connsiteY19" fmla="*/ 3694923 h 4193763"/>
              <a:gd name="connsiteX20" fmla="*/ 4038425 w 4041336"/>
              <a:gd name="connsiteY20" fmla="*/ 3836308 h 4193763"/>
              <a:gd name="connsiteX21" fmla="*/ 4029810 w 4041336"/>
              <a:gd name="connsiteY21" fmla="*/ 3956245 h 4193763"/>
              <a:gd name="connsiteX22" fmla="*/ 4013847 w 4041336"/>
              <a:gd name="connsiteY22" fmla="*/ 4114764 h 4193763"/>
              <a:gd name="connsiteX23" fmla="*/ 4010970 w 4041336"/>
              <a:gd name="connsiteY23" fmla="*/ 4161894 h 4193763"/>
              <a:gd name="connsiteX24" fmla="*/ 4002764 w 4041336"/>
              <a:gd name="connsiteY24" fmla="*/ 4161042 h 4193763"/>
              <a:gd name="connsiteX25" fmla="*/ 3868108 w 4041336"/>
              <a:gd name="connsiteY25" fmla="*/ 4163980 h 4193763"/>
              <a:gd name="connsiteX26" fmla="*/ 3174741 w 4041336"/>
              <a:gd name="connsiteY26" fmla="*/ 4175341 h 4193763"/>
              <a:gd name="connsiteX27" fmla="*/ 2247906 w 4041336"/>
              <a:gd name="connsiteY27" fmla="*/ 4167376 h 4193763"/>
              <a:gd name="connsiteX28" fmla="*/ 2057934 w 4041336"/>
              <a:gd name="connsiteY28" fmla="*/ 4175733 h 4193763"/>
              <a:gd name="connsiteX29" fmla="*/ 1797729 w 4041336"/>
              <a:gd name="connsiteY29" fmla="*/ 4165547 h 4193763"/>
              <a:gd name="connsiteX30" fmla="*/ 1485458 w 4041336"/>
              <a:gd name="connsiteY30" fmla="*/ 4175995 h 4193763"/>
              <a:gd name="connsiteX31" fmla="*/ 949185 w 4041336"/>
              <a:gd name="connsiteY31" fmla="*/ 4186181 h 4193763"/>
              <a:gd name="connsiteX32" fmla="*/ 357136 w 4041336"/>
              <a:gd name="connsiteY32" fmla="*/ 4175995 h 4193763"/>
              <a:gd name="connsiteX33" fmla="*/ 0 w 4041336"/>
              <a:gd name="connsiteY33" fmla="*/ 4175060 h 41937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4041336" h="4193763">
                <a:moveTo>
                  <a:pt x="0" y="0"/>
                </a:moveTo>
                <a:lnTo>
                  <a:pt x="4019848" y="0"/>
                </a:lnTo>
                <a:lnTo>
                  <a:pt x="4021195" y="11419"/>
                </a:lnTo>
                <a:cubicBezTo>
                  <a:pt x="4036145" y="95184"/>
                  <a:pt x="4033611" y="180091"/>
                  <a:pt x="4037665" y="264364"/>
                </a:cubicBezTo>
                <a:cubicBezTo>
                  <a:pt x="4042480" y="367421"/>
                  <a:pt x="4036399" y="470858"/>
                  <a:pt x="4034118" y="574168"/>
                </a:cubicBezTo>
                <a:cubicBezTo>
                  <a:pt x="4032344" y="662121"/>
                  <a:pt x="4023602" y="749948"/>
                  <a:pt x="4026263" y="838028"/>
                </a:cubicBezTo>
                <a:cubicBezTo>
                  <a:pt x="4026453" y="841074"/>
                  <a:pt x="4026453" y="844120"/>
                  <a:pt x="4026263" y="847166"/>
                </a:cubicBezTo>
                <a:cubicBezTo>
                  <a:pt x="4018154" y="944003"/>
                  <a:pt x="4018154" y="1041348"/>
                  <a:pt x="4026263" y="1138186"/>
                </a:cubicBezTo>
                <a:cubicBezTo>
                  <a:pt x="4028835" y="1178494"/>
                  <a:pt x="4028113" y="1218943"/>
                  <a:pt x="4024109" y="1259137"/>
                </a:cubicBezTo>
                <a:cubicBezTo>
                  <a:pt x="4020308" y="1310285"/>
                  <a:pt x="4008145" y="1362194"/>
                  <a:pt x="4016887" y="1412960"/>
                </a:cubicBezTo>
                <a:cubicBezTo>
                  <a:pt x="4022576" y="1454780"/>
                  <a:pt x="4025705" y="1496916"/>
                  <a:pt x="4026263" y="1539116"/>
                </a:cubicBezTo>
                <a:cubicBezTo>
                  <a:pt x="4030697" y="1633542"/>
                  <a:pt x="4026516" y="1728475"/>
                  <a:pt x="4024869" y="1823155"/>
                </a:cubicBezTo>
                <a:cubicBezTo>
                  <a:pt x="4023095" y="1933446"/>
                  <a:pt x="4025883" y="2043737"/>
                  <a:pt x="4017014" y="2154154"/>
                </a:cubicBezTo>
                <a:cubicBezTo>
                  <a:pt x="4012136" y="2243351"/>
                  <a:pt x="4012136" y="2332751"/>
                  <a:pt x="4017014" y="2421948"/>
                </a:cubicBezTo>
                <a:cubicBezTo>
                  <a:pt x="4019421" y="2503683"/>
                  <a:pt x="4031711" y="2584656"/>
                  <a:pt x="4029684" y="2667279"/>
                </a:cubicBezTo>
                <a:cubicBezTo>
                  <a:pt x="4027276" y="2763608"/>
                  <a:pt x="4015874" y="2859684"/>
                  <a:pt x="4019421" y="2956268"/>
                </a:cubicBezTo>
                <a:cubicBezTo>
                  <a:pt x="4021068" y="3002339"/>
                  <a:pt x="4021195" y="3048410"/>
                  <a:pt x="4022082" y="3094480"/>
                </a:cubicBezTo>
                <a:cubicBezTo>
                  <a:pt x="4023222" y="3149943"/>
                  <a:pt x="4033231" y="3205278"/>
                  <a:pt x="4027656" y="3260614"/>
                </a:cubicBezTo>
                <a:cubicBezTo>
                  <a:pt x="4018408" y="3352883"/>
                  <a:pt x="3994462" y="3443628"/>
                  <a:pt x="4009412" y="3538181"/>
                </a:cubicBezTo>
                <a:cubicBezTo>
                  <a:pt x="4017647" y="3590217"/>
                  <a:pt x="4026896" y="3642380"/>
                  <a:pt x="4031711" y="3694923"/>
                </a:cubicBezTo>
                <a:cubicBezTo>
                  <a:pt x="4035892" y="3741882"/>
                  <a:pt x="4046407" y="3789603"/>
                  <a:pt x="4038425" y="3836308"/>
                </a:cubicBezTo>
                <a:cubicBezTo>
                  <a:pt x="4031584" y="3876287"/>
                  <a:pt x="4035131" y="3916266"/>
                  <a:pt x="4029810" y="3956245"/>
                </a:cubicBezTo>
                <a:cubicBezTo>
                  <a:pt x="4022842" y="4008661"/>
                  <a:pt x="4019168" y="4061966"/>
                  <a:pt x="4013847" y="4114764"/>
                </a:cubicBezTo>
                <a:lnTo>
                  <a:pt x="4010970" y="4161894"/>
                </a:lnTo>
                <a:lnTo>
                  <a:pt x="4002764" y="4161042"/>
                </a:lnTo>
                <a:cubicBezTo>
                  <a:pt x="3957904" y="4159210"/>
                  <a:pt x="3912934" y="4160186"/>
                  <a:pt x="3868108" y="4163980"/>
                </a:cubicBezTo>
                <a:cubicBezTo>
                  <a:pt x="3637072" y="4178737"/>
                  <a:pt x="3405779" y="4172076"/>
                  <a:pt x="3174741" y="4175341"/>
                </a:cubicBezTo>
                <a:cubicBezTo>
                  <a:pt x="2865668" y="4179782"/>
                  <a:pt x="2556851" y="4168420"/>
                  <a:pt x="2247906" y="4167376"/>
                </a:cubicBezTo>
                <a:cubicBezTo>
                  <a:pt x="2184582" y="4167115"/>
                  <a:pt x="2121002" y="4170510"/>
                  <a:pt x="2057934" y="4175733"/>
                </a:cubicBezTo>
                <a:cubicBezTo>
                  <a:pt x="1970560" y="4182786"/>
                  <a:pt x="1884336" y="4173905"/>
                  <a:pt x="1797729" y="4165547"/>
                </a:cubicBezTo>
                <a:cubicBezTo>
                  <a:pt x="1693340" y="4155492"/>
                  <a:pt x="1589207" y="4164372"/>
                  <a:pt x="1485458" y="4175995"/>
                </a:cubicBezTo>
                <a:cubicBezTo>
                  <a:pt x="1307344" y="4195571"/>
                  <a:pt x="1127888" y="4198979"/>
                  <a:pt x="949185" y="4186181"/>
                </a:cubicBezTo>
                <a:cubicBezTo>
                  <a:pt x="751793" y="4172468"/>
                  <a:pt x="554529" y="4174950"/>
                  <a:pt x="357136" y="4175995"/>
                </a:cubicBezTo>
                <a:lnTo>
                  <a:pt x="0" y="4175060"/>
                </a:lnTo>
                <a:close/>
              </a:path>
            </a:pathLst>
          </a:custGeom>
        </p:spPr>
        <p:txBody>
          <a:bodyPr wrap="square" rtlCol="0" anchor="ctr">
            <a:noAutofit/>
          </a:bodyPr>
          <a:lstStyle>
            <a:lvl1pPr algn="ctr">
              <a:buNone/>
              <a:defRPr sz="2400"/>
            </a:lvl1pPr>
          </a:lstStyle>
          <a:p>
            <a:pPr rtl="0"/>
            <a:r>
              <a:rPr lang="fr-FR" noProof="0"/>
              <a:t>Cliquez sur l'icône pour ajouter une image</a:t>
            </a:r>
          </a:p>
        </p:txBody>
      </p:sp>
      <p:sp>
        <p:nvSpPr>
          <p:cNvPr id="2" name="Titre 1">
            <a:extLst>
              <a:ext uri="{FF2B5EF4-FFF2-40B4-BE49-F238E27FC236}">
                <a16:creationId xmlns:a16="http://schemas.microsoft.com/office/drawing/2014/main" id="{465D02BC-5A24-47F7-A4DF-B93FBC0C51B0}"/>
              </a:ext>
            </a:extLst>
          </p:cNvPr>
          <p:cNvSpPr>
            <a:spLocks noGrp="1"/>
          </p:cNvSpPr>
          <p:nvPr>
            <p:ph type="title" hasCustomPrompt="1"/>
          </p:nvPr>
        </p:nvSpPr>
        <p:spPr>
          <a:xfrm>
            <a:off x="4654296" y="329184"/>
            <a:ext cx="6894576" cy="1783080"/>
          </a:xfrm>
        </p:spPr>
        <p:txBody>
          <a:bodyPr rtlCol="0" anchor="b"/>
          <a:lstStyle>
            <a:lvl1pPr>
              <a:defRPr sz="7200"/>
            </a:lvl1pPr>
          </a:lstStyle>
          <a:p>
            <a:pPr rtl="0"/>
            <a:r>
              <a:rPr lang="fr-FR" noProof="0"/>
              <a:t>titre</a:t>
            </a:r>
          </a:p>
        </p:txBody>
      </p:sp>
      <p:sp>
        <p:nvSpPr>
          <p:cNvPr id="3" name="Espace réservé du contenu 2">
            <a:extLst>
              <a:ext uri="{FF2B5EF4-FFF2-40B4-BE49-F238E27FC236}">
                <a16:creationId xmlns:a16="http://schemas.microsoft.com/office/drawing/2014/main" id="{48E9219E-EE74-4093-94D6-F663E059C504}"/>
              </a:ext>
            </a:extLst>
          </p:cNvPr>
          <p:cNvSpPr>
            <a:spLocks noGrp="1"/>
          </p:cNvSpPr>
          <p:nvPr>
            <p:ph idx="1" hasCustomPrompt="1"/>
          </p:nvPr>
        </p:nvSpPr>
        <p:spPr>
          <a:xfrm>
            <a:off x="4654296" y="2706624"/>
            <a:ext cx="6894576" cy="3483864"/>
          </a:xfrm>
        </p:spPr>
        <p:txBody>
          <a:bodyPr rtlCol="0">
            <a:normAutofit/>
          </a:bodyPr>
          <a:lstStyle>
            <a:lvl1pPr marL="0" indent="0">
              <a:buNone/>
              <a:defRPr sz="2400"/>
            </a:lvl1pPr>
            <a:lvl2pPr marL="228600">
              <a:defRPr sz="2000"/>
            </a:lvl2pPr>
            <a:lvl3pPr marL="457200">
              <a:defRPr sz="1800"/>
            </a:lvl3pPr>
            <a:lvl4pPr marL="685800">
              <a:defRPr sz="1600"/>
            </a:lvl4pPr>
            <a:lvl5pPr marL="914400">
              <a:defRPr sz="1400"/>
            </a:lvl5p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6" name="Espace réservé du numéro de diapositive 5">
            <a:extLst>
              <a:ext uri="{FF2B5EF4-FFF2-40B4-BE49-F238E27FC236}">
                <a16:creationId xmlns:a16="http://schemas.microsoft.com/office/drawing/2014/main" id="{9E6D4DFD-766F-4E45-A00C-2B5E8CE9A908}"/>
              </a:ext>
            </a:extLst>
          </p:cNvPr>
          <p:cNvSpPr>
            <a:spLocks noGrp="1"/>
          </p:cNvSpPr>
          <p:nvPr>
            <p:ph type="sldNum" sz="quarter" idx="12"/>
          </p:nvPr>
        </p:nvSpPr>
        <p:spPr>
          <a:xfrm>
            <a:off x="8641080" y="6356350"/>
            <a:ext cx="2743200" cy="365125"/>
          </a:xfrm>
        </p:spPr>
        <p:txBody>
          <a:bodyPr rtlCol="0"/>
          <a:lstStyle>
            <a:lvl1pPr>
              <a:defRPr>
                <a:solidFill>
                  <a:schemeClr val="tx1"/>
                </a:solidFill>
              </a:defRPr>
            </a:lvl1pPr>
          </a:lstStyle>
          <a:p>
            <a:pPr rtl="0"/>
            <a:fld id="{2C18C1E5-FB55-42F5-BD6D-9CC153FCDBE6}" type="slidenum">
              <a:rPr lang="fr-FR" noProof="0" smtClean="0"/>
              <a:pPr rtl="0"/>
              <a:t>‹N°›</a:t>
            </a:fld>
            <a:endParaRPr lang="fr-FR" noProof="0"/>
          </a:p>
        </p:txBody>
      </p:sp>
      <p:sp>
        <p:nvSpPr>
          <p:cNvPr id="7" name="Rectangle 6" descr="Tag=AccentColor&#10;Flavor=Light&#10;Target=FillAndLine">
            <a:extLst>
              <a:ext uri="{FF2B5EF4-FFF2-40B4-BE49-F238E27FC236}">
                <a16:creationId xmlns:a16="http://schemas.microsoft.com/office/drawing/2014/main" id="{9B1377BC-1A5F-4113-953E-30CA51FC6F91}"/>
              </a:ext>
            </a:extLst>
          </p:cNvPr>
          <p:cNvSpPr/>
          <p:nvPr userDrawn="1"/>
        </p:nvSpPr>
        <p:spPr>
          <a:xfrm>
            <a:off x="4654296" y="2395728"/>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accent1"/>
          </a:solidFill>
          <a:ln w="38100" cap="rnd">
            <a:solidFill>
              <a:schemeClr val="accent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Tree>
    <p:extLst>
      <p:ext uri="{BB962C8B-B14F-4D97-AF65-F5344CB8AC3E}">
        <p14:creationId xmlns:p14="http://schemas.microsoft.com/office/powerpoint/2010/main" val="40138034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En-tête de section">
    <p:spTree>
      <p:nvGrpSpPr>
        <p:cNvPr id="1" name=""/>
        <p:cNvGrpSpPr/>
        <p:nvPr/>
      </p:nvGrpSpPr>
      <p:grpSpPr>
        <a:xfrm>
          <a:off x="0" y="0"/>
          <a:ext cx="0" cy="0"/>
          <a:chOff x="0" y="0"/>
          <a:chExt cx="0" cy="0"/>
        </a:xfrm>
      </p:grpSpPr>
      <p:sp>
        <p:nvSpPr>
          <p:cNvPr id="7" name="Forme libre : Forme 6" descr="Tag=AccentColor&#10;Flavor=Light&#10;Target=Fill">
            <a:extLst>
              <a:ext uri="{FF2B5EF4-FFF2-40B4-BE49-F238E27FC236}">
                <a16:creationId xmlns:a16="http://schemas.microsoft.com/office/drawing/2014/main" id="{CB56F624-1B75-47D6-8B9E-1F3E7840AE13}"/>
              </a:ext>
            </a:extLst>
          </p:cNvPr>
          <p:cNvSpPr>
            <a:spLocks noChangeAspect="1"/>
          </p:cNvSpPr>
          <p:nvPr userDrawn="1"/>
        </p:nvSpPr>
        <p:spPr>
          <a:xfrm>
            <a:off x="807242" y="612648"/>
            <a:ext cx="10577516" cy="5566372"/>
          </a:xfrm>
          <a:custGeom>
            <a:avLst/>
            <a:gdLst>
              <a:gd name="connsiteX0" fmla="*/ 2871593 w 10577516"/>
              <a:gd name="connsiteY0" fmla="*/ 5218333 h 5566372"/>
              <a:gd name="connsiteX1" fmla="*/ 3890441 w 10577516"/>
              <a:gd name="connsiteY1" fmla="*/ 5441298 h 5566372"/>
              <a:gd name="connsiteX2" fmla="*/ 4931282 w 10577516"/>
              <a:gd name="connsiteY2" fmla="*/ 5506891 h 5566372"/>
              <a:gd name="connsiteX3" fmla="*/ 2871593 w 10577516"/>
              <a:gd name="connsiteY3" fmla="*/ 5218333 h 5566372"/>
              <a:gd name="connsiteX4" fmla="*/ 4720395 w 10577516"/>
              <a:gd name="connsiteY4" fmla="*/ 128662 h 5566372"/>
              <a:gd name="connsiteX5" fmla="*/ 3554723 w 10577516"/>
              <a:gd name="connsiteY5" fmla="*/ 250059 h 5566372"/>
              <a:gd name="connsiteX6" fmla="*/ 2497230 w 10577516"/>
              <a:gd name="connsiteY6" fmla="*/ 530354 h 5566372"/>
              <a:gd name="connsiteX7" fmla="*/ 2960194 w 10577516"/>
              <a:gd name="connsiteY7" fmla="*/ 403237 h 5566372"/>
              <a:gd name="connsiteX8" fmla="*/ 3980314 w 10577516"/>
              <a:gd name="connsiteY8" fmla="*/ 212560 h 5566372"/>
              <a:gd name="connsiteX9" fmla="*/ 4677428 w 10577516"/>
              <a:gd name="connsiteY9" fmla="*/ 139593 h 5566372"/>
              <a:gd name="connsiteX10" fmla="*/ 4760675 w 10577516"/>
              <a:gd name="connsiteY10" fmla="*/ 134906 h 5566372"/>
              <a:gd name="connsiteX11" fmla="*/ 4792997 w 10577516"/>
              <a:gd name="connsiteY11" fmla="*/ 130123 h 5566372"/>
              <a:gd name="connsiteX12" fmla="*/ 4798006 w 10577516"/>
              <a:gd name="connsiteY12" fmla="*/ 130828 h 5566372"/>
              <a:gd name="connsiteX13" fmla="*/ 4798006 w 10577516"/>
              <a:gd name="connsiteY13" fmla="*/ 129381 h 5566372"/>
              <a:gd name="connsiteX14" fmla="*/ 4792997 w 10577516"/>
              <a:gd name="connsiteY14" fmla="*/ 130123 h 5566372"/>
              <a:gd name="connsiteX15" fmla="*/ 4788863 w 10577516"/>
              <a:gd name="connsiteY15" fmla="*/ 129541 h 5566372"/>
              <a:gd name="connsiteX16" fmla="*/ 4720395 w 10577516"/>
              <a:gd name="connsiteY16" fmla="*/ 128662 h 5566372"/>
              <a:gd name="connsiteX17" fmla="*/ 6438297 w 10577516"/>
              <a:gd name="connsiteY17" fmla="*/ 19 h 5566372"/>
              <a:gd name="connsiteX18" fmla="*/ 7523724 w 10577516"/>
              <a:gd name="connsiteY18" fmla="*/ 104129 h 5566372"/>
              <a:gd name="connsiteX19" fmla="*/ 8525668 w 10577516"/>
              <a:gd name="connsiteY19" fmla="*/ 421922 h 5566372"/>
              <a:gd name="connsiteX20" fmla="*/ 9518204 w 10577516"/>
              <a:gd name="connsiteY20" fmla="*/ 1055605 h 5566372"/>
              <a:gd name="connsiteX21" fmla="*/ 10008242 w 10577516"/>
              <a:gd name="connsiteY21" fmla="*/ 1589500 h 5566372"/>
              <a:gd name="connsiteX22" fmla="*/ 10325274 w 10577516"/>
              <a:gd name="connsiteY22" fmla="*/ 2051574 h 5566372"/>
              <a:gd name="connsiteX23" fmla="*/ 10565908 w 10577516"/>
              <a:gd name="connsiteY23" fmla="*/ 2649028 h 5566372"/>
              <a:gd name="connsiteX24" fmla="*/ 10542137 w 10577516"/>
              <a:gd name="connsiteY24" fmla="*/ 2966823 h 5566372"/>
              <a:gd name="connsiteX25" fmla="*/ 10513789 w 10577516"/>
              <a:gd name="connsiteY25" fmla="*/ 3066355 h 5566372"/>
              <a:gd name="connsiteX26" fmla="*/ 10417308 w 10577516"/>
              <a:gd name="connsiteY26" fmla="*/ 3369150 h 5566372"/>
              <a:gd name="connsiteX27" fmla="*/ 9794430 w 10577516"/>
              <a:gd name="connsiteY27" fmla="*/ 4220840 h 5566372"/>
              <a:gd name="connsiteX28" fmla="*/ 8719522 w 10577516"/>
              <a:gd name="connsiteY28" fmla="*/ 4888463 h 5566372"/>
              <a:gd name="connsiteX29" fmla="*/ 7693808 w 10577516"/>
              <a:gd name="connsiteY29" fmla="*/ 5234223 h 5566372"/>
              <a:gd name="connsiteX30" fmla="*/ 7092669 w 10577516"/>
              <a:gd name="connsiteY30" fmla="*/ 5363248 h 5566372"/>
              <a:gd name="connsiteX31" fmla="*/ 6240978 w 10577516"/>
              <a:gd name="connsiteY31" fmla="*/ 5507272 h 5566372"/>
              <a:gd name="connsiteX32" fmla="*/ 5462508 w 10577516"/>
              <a:gd name="connsiteY32" fmla="*/ 5559010 h 5566372"/>
              <a:gd name="connsiteX33" fmla="*/ 4386329 w 10577516"/>
              <a:gd name="connsiteY33" fmla="*/ 5548839 h 5566372"/>
              <a:gd name="connsiteX34" fmla="*/ 3501461 w 10577516"/>
              <a:gd name="connsiteY34" fmla="*/ 5432782 h 5566372"/>
              <a:gd name="connsiteX35" fmla="*/ 2624348 w 10577516"/>
              <a:gd name="connsiteY35" fmla="*/ 5200409 h 5566372"/>
              <a:gd name="connsiteX36" fmla="*/ 2221385 w 10577516"/>
              <a:gd name="connsiteY36" fmla="*/ 5053589 h 5566372"/>
              <a:gd name="connsiteX37" fmla="*/ 1173934 w 10577516"/>
              <a:gd name="connsiteY37" fmla="*/ 4636388 h 5566372"/>
              <a:gd name="connsiteX38" fmla="*/ 438176 w 10577516"/>
              <a:gd name="connsiteY38" fmla="*/ 4080883 h 5566372"/>
              <a:gd name="connsiteX39" fmla="*/ 18687 w 10577516"/>
              <a:gd name="connsiteY39" fmla="*/ 2942161 h 5566372"/>
              <a:gd name="connsiteX40" fmla="*/ 0 w 10577516"/>
              <a:gd name="connsiteY40" fmla="*/ 2832713 h 5566372"/>
              <a:gd name="connsiteX41" fmla="*/ 0 w 10577516"/>
              <a:gd name="connsiteY41" fmla="*/ 2747290 h 5566372"/>
              <a:gd name="connsiteX42" fmla="*/ 14746 w 10577516"/>
              <a:gd name="connsiteY42" fmla="*/ 2661993 h 5566372"/>
              <a:gd name="connsiteX43" fmla="*/ 292753 w 10577516"/>
              <a:gd name="connsiteY43" fmla="*/ 1968947 h 5566372"/>
              <a:gd name="connsiteX44" fmla="*/ 923893 w 10577516"/>
              <a:gd name="connsiteY44" fmla="*/ 1299417 h 5566372"/>
              <a:gd name="connsiteX45" fmla="*/ 2035538 w 10577516"/>
              <a:gd name="connsiteY45" fmla="*/ 648828 h 5566372"/>
              <a:gd name="connsiteX46" fmla="*/ 3545571 w 10577516"/>
              <a:gd name="connsiteY46" fmla="*/ 196289 h 5566372"/>
              <a:gd name="connsiteX47" fmla="*/ 5211705 w 10577516"/>
              <a:gd name="connsiteY47" fmla="*/ 78323 h 5566372"/>
              <a:gd name="connsiteX48" fmla="*/ 5467720 w 10577516"/>
              <a:gd name="connsiteY48" fmla="*/ 77052 h 5566372"/>
              <a:gd name="connsiteX49" fmla="*/ 6073564 w 10577516"/>
              <a:gd name="connsiteY49" fmla="*/ 11840 h 5566372"/>
              <a:gd name="connsiteX50" fmla="*/ 6438297 w 10577516"/>
              <a:gd name="connsiteY50" fmla="*/ 19 h 55663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10577516" h="5566372">
                <a:moveTo>
                  <a:pt x="2871593" y="5218333"/>
                </a:moveTo>
                <a:cubicBezTo>
                  <a:pt x="2990956" y="5269180"/>
                  <a:pt x="3517223" y="5383586"/>
                  <a:pt x="3890441" y="5441298"/>
                </a:cubicBezTo>
                <a:cubicBezTo>
                  <a:pt x="4162855" y="5483248"/>
                  <a:pt x="4828063" y="5526341"/>
                  <a:pt x="4931282" y="5506891"/>
                </a:cubicBezTo>
                <a:cubicBezTo>
                  <a:pt x="4236330" y="5449560"/>
                  <a:pt x="3552816" y="5364900"/>
                  <a:pt x="2871593" y="5218333"/>
                </a:cubicBezTo>
                <a:close/>
                <a:moveTo>
                  <a:pt x="4720395" y="128662"/>
                </a:moveTo>
                <a:cubicBezTo>
                  <a:pt x="4329266" y="138551"/>
                  <a:pt x="3939509" y="179153"/>
                  <a:pt x="3554723" y="250059"/>
                </a:cubicBezTo>
                <a:cubicBezTo>
                  <a:pt x="3195336" y="315207"/>
                  <a:pt x="2841707" y="408943"/>
                  <a:pt x="2497230" y="530354"/>
                </a:cubicBezTo>
                <a:cubicBezTo>
                  <a:pt x="2650917" y="485354"/>
                  <a:pt x="2804728" y="441372"/>
                  <a:pt x="2960194" y="403237"/>
                </a:cubicBezTo>
                <a:cubicBezTo>
                  <a:pt x="3296586" y="321538"/>
                  <a:pt x="3637121" y="257890"/>
                  <a:pt x="3980314" y="212560"/>
                </a:cubicBezTo>
                <a:cubicBezTo>
                  <a:pt x="4212050" y="181797"/>
                  <a:pt x="4444422" y="158280"/>
                  <a:pt x="4677428" y="139593"/>
                </a:cubicBezTo>
                <a:cubicBezTo>
                  <a:pt x="4704949" y="137369"/>
                  <a:pt x="4732915" y="137369"/>
                  <a:pt x="4760675" y="134906"/>
                </a:cubicBezTo>
                <a:lnTo>
                  <a:pt x="4792997" y="130123"/>
                </a:lnTo>
                <a:lnTo>
                  <a:pt x="4798006" y="130828"/>
                </a:lnTo>
                <a:lnTo>
                  <a:pt x="4798006" y="129381"/>
                </a:lnTo>
                <a:lnTo>
                  <a:pt x="4792997" y="130123"/>
                </a:lnTo>
                <a:lnTo>
                  <a:pt x="4788863" y="129541"/>
                </a:lnTo>
                <a:cubicBezTo>
                  <a:pt x="4766106" y="127801"/>
                  <a:pt x="4743237" y="127505"/>
                  <a:pt x="4720395" y="128662"/>
                </a:cubicBezTo>
                <a:close/>
                <a:moveTo>
                  <a:pt x="6438297" y="19"/>
                </a:moveTo>
                <a:cubicBezTo>
                  <a:pt x="6802322" y="-887"/>
                  <a:pt x="7164203" y="31671"/>
                  <a:pt x="7523724" y="104129"/>
                </a:cubicBezTo>
                <a:cubicBezTo>
                  <a:pt x="7868594" y="172060"/>
                  <a:pt x="8204694" y="278661"/>
                  <a:pt x="8525668" y="421922"/>
                </a:cubicBezTo>
                <a:cubicBezTo>
                  <a:pt x="8886414" y="582180"/>
                  <a:pt x="9221001" y="795802"/>
                  <a:pt x="9518204" y="1055605"/>
                </a:cubicBezTo>
                <a:cubicBezTo>
                  <a:pt x="9701176" y="1214502"/>
                  <a:pt x="9865578" y="1393612"/>
                  <a:pt x="10008242" y="1589500"/>
                </a:cubicBezTo>
                <a:cubicBezTo>
                  <a:pt x="10117308" y="1741190"/>
                  <a:pt x="10222982" y="1895218"/>
                  <a:pt x="10325274" y="2051574"/>
                </a:cubicBezTo>
                <a:cubicBezTo>
                  <a:pt x="10446215" y="2231789"/>
                  <a:pt x="10528180" y="2435291"/>
                  <a:pt x="10565908" y="2649028"/>
                </a:cubicBezTo>
                <a:cubicBezTo>
                  <a:pt x="10584595" y="2757459"/>
                  <a:pt x="10583451" y="2862839"/>
                  <a:pt x="10542137" y="2966823"/>
                </a:cubicBezTo>
                <a:cubicBezTo>
                  <a:pt x="10530023" y="2999186"/>
                  <a:pt x="10520540" y="3032466"/>
                  <a:pt x="10513789" y="3066355"/>
                </a:cubicBezTo>
                <a:cubicBezTo>
                  <a:pt x="10490298" y="3169843"/>
                  <a:pt x="10458023" y="3271142"/>
                  <a:pt x="10417308" y="3369150"/>
                </a:cubicBezTo>
                <a:cubicBezTo>
                  <a:pt x="10279257" y="3703851"/>
                  <a:pt x="10062140" y="3980714"/>
                  <a:pt x="9794430" y="4220840"/>
                </a:cubicBezTo>
                <a:cubicBezTo>
                  <a:pt x="9475364" y="4506346"/>
                  <a:pt x="9109391" y="4716599"/>
                  <a:pt x="8719522" y="4888463"/>
                </a:cubicBezTo>
                <a:cubicBezTo>
                  <a:pt x="8388126" y="5034394"/>
                  <a:pt x="8044526" y="5145368"/>
                  <a:pt x="7693808" y="5234223"/>
                </a:cubicBezTo>
                <a:cubicBezTo>
                  <a:pt x="7495123" y="5285070"/>
                  <a:pt x="7294022" y="5324223"/>
                  <a:pt x="7092669" y="5363248"/>
                </a:cubicBezTo>
                <a:cubicBezTo>
                  <a:pt x="6809577" y="5418035"/>
                  <a:pt x="6527120" y="5474730"/>
                  <a:pt x="6240978" y="5507272"/>
                </a:cubicBezTo>
                <a:cubicBezTo>
                  <a:pt x="5982166" y="5536509"/>
                  <a:pt x="5722845" y="5554814"/>
                  <a:pt x="5462508" y="5559010"/>
                </a:cubicBezTo>
                <a:cubicBezTo>
                  <a:pt x="5103782" y="5564730"/>
                  <a:pt x="4744928" y="5576298"/>
                  <a:pt x="4386329" y="5548839"/>
                </a:cubicBezTo>
                <a:cubicBezTo>
                  <a:pt x="4089394" y="5527103"/>
                  <a:pt x="3793960" y="5488344"/>
                  <a:pt x="3501461" y="5432782"/>
                </a:cubicBezTo>
                <a:cubicBezTo>
                  <a:pt x="3204247" y="5374930"/>
                  <a:pt x="2911229" y="5297299"/>
                  <a:pt x="2624348" y="5200409"/>
                </a:cubicBezTo>
                <a:cubicBezTo>
                  <a:pt x="2488841" y="5154775"/>
                  <a:pt x="2358417" y="5094775"/>
                  <a:pt x="2221385" y="5053589"/>
                </a:cubicBezTo>
                <a:cubicBezTo>
                  <a:pt x="1859988" y="4945157"/>
                  <a:pt x="1506856" y="4815878"/>
                  <a:pt x="1173934" y="4636388"/>
                </a:cubicBezTo>
                <a:cubicBezTo>
                  <a:pt x="900250" y="4488931"/>
                  <a:pt x="647539" y="4313508"/>
                  <a:pt x="438176" y="4080883"/>
                </a:cubicBezTo>
                <a:cubicBezTo>
                  <a:pt x="146695" y="3757114"/>
                  <a:pt x="3178" y="3378811"/>
                  <a:pt x="18687" y="2942161"/>
                </a:cubicBezTo>
                <a:cubicBezTo>
                  <a:pt x="19582" y="2904814"/>
                  <a:pt x="13236" y="2867645"/>
                  <a:pt x="0" y="2832713"/>
                </a:cubicBezTo>
                <a:lnTo>
                  <a:pt x="0" y="2747290"/>
                </a:lnTo>
                <a:cubicBezTo>
                  <a:pt x="13474" y="2720341"/>
                  <a:pt x="10296" y="2690468"/>
                  <a:pt x="14746" y="2661993"/>
                </a:cubicBezTo>
                <a:cubicBezTo>
                  <a:pt x="54533" y="2409665"/>
                  <a:pt x="152923" y="2181106"/>
                  <a:pt x="292753" y="1968947"/>
                </a:cubicBezTo>
                <a:cubicBezTo>
                  <a:pt x="464108" y="1708991"/>
                  <a:pt x="680970" y="1491747"/>
                  <a:pt x="923893" y="1299417"/>
                </a:cubicBezTo>
                <a:cubicBezTo>
                  <a:pt x="1263678" y="1030182"/>
                  <a:pt x="1638930" y="820945"/>
                  <a:pt x="2035538" y="648828"/>
                </a:cubicBezTo>
                <a:cubicBezTo>
                  <a:pt x="2521001" y="438575"/>
                  <a:pt x="3025660" y="291755"/>
                  <a:pt x="3545571" y="196289"/>
                </a:cubicBezTo>
                <a:cubicBezTo>
                  <a:pt x="4094899" y="95674"/>
                  <a:pt x="4653670" y="56116"/>
                  <a:pt x="5211705" y="78323"/>
                </a:cubicBezTo>
                <a:cubicBezTo>
                  <a:pt x="5297128" y="81756"/>
                  <a:pt x="5383313" y="88620"/>
                  <a:pt x="5467720" y="77052"/>
                </a:cubicBezTo>
                <a:cubicBezTo>
                  <a:pt x="5669076" y="49467"/>
                  <a:pt x="5870557" y="24299"/>
                  <a:pt x="6073564" y="11840"/>
                </a:cubicBezTo>
                <a:cubicBezTo>
                  <a:pt x="6195374" y="4340"/>
                  <a:pt x="6316955" y="320"/>
                  <a:pt x="6438297" y="19"/>
                </a:cubicBezTo>
                <a:close/>
              </a:path>
            </a:pathLst>
          </a:custGeom>
          <a:solidFill>
            <a:schemeClr val="accent1"/>
          </a:solidFill>
          <a:ln w="9525" cap="flat">
            <a:noFill/>
            <a:prstDash val="solid"/>
            <a:miter/>
          </a:ln>
        </p:spPr>
        <p:txBody>
          <a:bodyPr rtlCol="0" anchor="ctr"/>
          <a:lstStyle/>
          <a:p>
            <a:pPr rtl="0"/>
            <a:endParaRPr lang="fr-FR" noProof="0"/>
          </a:p>
        </p:txBody>
      </p:sp>
      <p:sp>
        <p:nvSpPr>
          <p:cNvPr id="2" name="Titre 1">
            <a:extLst>
              <a:ext uri="{FF2B5EF4-FFF2-40B4-BE49-F238E27FC236}">
                <a16:creationId xmlns:a16="http://schemas.microsoft.com/office/drawing/2014/main" id="{465D02BC-5A24-47F7-A4DF-B93FBC0C51B0}"/>
              </a:ext>
            </a:extLst>
          </p:cNvPr>
          <p:cNvSpPr>
            <a:spLocks noGrp="1"/>
          </p:cNvSpPr>
          <p:nvPr>
            <p:ph type="title" hasCustomPrompt="1"/>
          </p:nvPr>
        </p:nvSpPr>
        <p:spPr>
          <a:xfrm>
            <a:off x="2066544" y="1911096"/>
            <a:ext cx="8055864" cy="2075688"/>
          </a:xfrm>
        </p:spPr>
        <p:txBody>
          <a:bodyPr rtlCol="0" anchor="b"/>
          <a:lstStyle>
            <a:lvl1pPr algn="ctr">
              <a:defRPr sz="8000">
                <a:solidFill>
                  <a:schemeClr val="bg1"/>
                </a:solidFill>
              </a:defRPr>
            </a:lvl1pPr>
          </a:lstStyle>
          <a:p>
            <a:pPr rtl="0"/>
            <a:r>
              <a:rPr lang="fr-FR" noProof="0"/>
              <a:t>Titre</a:t>
            </a:r>
          </a:p>
        </p:txBody>
      </p:sp>
      <p:sp>
        <p:nvSpPr>
          <p:cNvPr id="11" name="Rectangle 6">
            <a:extLst>
              <a:ext uri="{FF2B5EF4-FFF2-40B4-BE49-F238E27FC236}">
                <a16:creationId xmlns:a16="http://schemas.microsoft.com/office/drawing/2014/main" id="{EC686F5F-8990-4C72-9CE5-9517854EA994}"/>
              </a:ext>
            </a:extLst>
          </p:cNvPr>
          <p:cNvSpPr/>
          <p:nvPr userDrawn="1"/>
        </p:nvSpPr>
        <p:spPr>
          <a:xfrm>
            <a:off x="3974206" y="4173498"/>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bg1"/>
          </a:solidFill>
          <a:ln w="38100" cap="rnd">
            <a:solidFill>
              <a:schemeClr val="bg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13" name="Espace réservé du texte 12">
            <a:extLst>
              <a:ext uri="{FF2B5EF4-FFF2-40B4-BE49-F238E27FC236}">
                <a16:creationId xmlns:a16="http://schemas.microsoft.com/office/drawing/2014/main" id="{1BBF36E3-BC05-42D6-BE88-CFA8276D6AAD}"/>
              </a:ext>
            </a:extLst>
          </p:cNvPr>
          <p:cNvSpPr>
            <a:spLocks noGrp="1"/>
          </p:cNvSpPr>
          <p:nvPr>
            <p:ph type="body" sz="quarter" idx="13" hasCustomPrompt="1"/>
          </p:nvPr>
        </p:nvSpPr>
        <p:spPr>
          <a:xfrm>
            <a:off x="3227832" y="4352544"/>
            <a:ext cx="5733288" cy="932688"/>
          </a:xfrm>
        </p:spPr>
        <p:txBody>
          <a:bodyPr rtlCol="0"/>
          <a:lstStyle>
            <a:lvl1pPr algn="ctr">
              <a:buNone/>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r>
              <a:rPr lang="fr-FR" noProof="0"/>
              <a:t>Sous-titre</a:t>
            </a:r>
          </a:p>
        </p:txBody>
      </p:sp>
    </p:spTree>
    <p:extLst>
      <p:ext uri="{BB962C8B-B14F-4D97-AF65-F5344CB8AC3E}">
        <p14:creationId xmlns:p14="http://schemas.microsoft.com/office/powerpoint/2010/main" val="29157733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65D02BC-5A24-47F7-A4DF-B93FBC0C51B0}"/>
              </a:ext>
            </a:extLst>
          </p:cNvPr>
          <p:cNvSpPr>
            <a:spLocks noGrp="1"/>
          </p:cNvSpPr>
          <p:nvPr>
            <p:ph type="title"/>
          </p:nvPr>
        </p:nvSpPr>
        <p:spPr>
          <a:xfrm>
            <a:off x="768096" y="365125"/>
            <a:ext cx="10515600" cy="1325563"/>
          </a:xfrm>
        </p:spPr>
        <p:txBody>
          <a:bodyPr rtlCol="0"/>
          <a:lstStyle>
            <a:lvl1pPr>
              <a:defRPr sz="5400"/>
            </a:lvl1pPr>
          </a:lstStyle>
          <a:p>
            <a:pPr rtl="0"/>
            <a:r>
              <a:rPr lang="fr-FR" noProof="0"/>
              <a:t>Modifiez le style du titre</a:t>
            </a:r>
          </a:p>
        </p:txBody>
      </p:sp>
      <p:sp>
        <p:nvSpPr>
          <p:cNvPr id="3" name="Espace réservé du contenu 2">
            <a:extLst>
              <a:ext uri="{FF2B5EF4-FFF2-40B4-BE49-F238E27FC236}">
                <a16:creationId xmlns:a16="http://schemas.microsoft.com/office/drawing/2014/main" id="{48E9219E-EE74-4093-94D6-F663E059C504}"/>
              </a:ext>
            </a:extLst>
          </p:cNvPr>
          <p:cNvSpPr>
            <a:spLocks noGrp="1"/>
          </p:cNvSpPr>
          <p:nvPr>
            <p:ph idx="1" hasCustomPrompt="1"/>
          </p:nvPr>
        </p:nvSpPr>
        <p:spPr>
          <a:xfrm>
            <a:off x="838200" y="2075688"/>
            <a:ext cx="10515600" cy="4105656"/>
          </a:xfrm>
        </p:spPr>
        <p:txBody>
          <a:bodyPr rtlCol="0">
            <a:normAutofit/>
          </a:bodyPr>
          <a:lstStyle>
            <a:lvl1pPr>
              <a:defRPr sz="2800"/>
            </a:lvl1pPr>
            <a:lvl2pPr>
              <a:defRPr sz="2400"/>
            </a:lvl2pPr>
            <a:lvl3pPr>
              <a:defRPr sz="2000"/>
            </a:lvl3pPr>
            <a:lvl4pPr>
              <a:defRPr sz="1800"/>
            </a:lvl4pPr>
            <a:lvl5pPr>
              <a:defRPr sz="1800"/>
            </a:lvl5p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e la date 3">
            <a:extLst>
              <a:ext uri="{FF2B5EF4-FFF2-40B4-BE49-F238E27FC236}">
                <a16:creationId xmlns:a16="http://schemas.microsoft.com/office/drawing/2014/main" id="{82A61642-BFBA-48AE-A29C-C2AA7386AE95}"/>
              </a:ext>
            </a:extLst>
          </p:cNvPr>
          <p:cNvSpPr>
            <a:spLocks noGrp="1"/>
          </p:cNvSpPr>
          <p:nvPr>
            <p:ph type="dt" sz="half" idx="10"/>
          </p:nvPr>
        </p:nvSpPr>
        <p:spPr/>
        <p:txBody>
          <a:bodyPr rtlCol="0"/>
          <a:lstStyle/>
          <a:p>
            <a:pPr rtl="0"/>
            <a:r>
              <a:rPr lang="fr-FR" noProof="0"/>
              <a:t>03/09/20XX</a:t>
            </a:r>
          </a:p>
        </p:txBody>
      </p:sp>
      <p:sp>
        <p:nvSpPr>
          <p:cNvPr id="5" name="Espace réservé du pied de page 4">
            <a:extLst>
              <a:ext uri="{FF2B5EF4-FFF2-40B4-BE49-F238E27FC236}">
                <a16:creationId xmlns:a16="http://schemas.microsoft.com/office/drawing/2014/main" id="{2AD2029B-6646-4DBF-A302-76A513FC64DB}"/>
              </a:ext>
            </a:extLst>
          </p:cNvPr>
          <p:cNvSpPr>
            <a:spLocks noGrp="1"/>
          </p:cNvSpPr>
          <p:nvPr>
            <p:ph type="ftr" sz="quarter" idx="11"/>
          </p:nvPr>
        </p:nvSpPr>
        <p:spPr/>
        <p:txBody>
          <a:bodyPr rtlCol="0"/>
          <a:lstStyle/>
          <a:p>
            <a:pPr rtl="0"/>
            <a:r>
              <a:rPr lang="fr-FR" noProof="0"/>
              <a:t>Titre de la présentation</a:t>
            </a:r>
          </a:p>
        </p:txBody>
      </p:sp>
      <p:sp>
        <p:nvSpPr>
          <p:cNvPr id="6" name="Espace réservé du numéro de diapositive 5">
            <a:extLst>
              <a:ext uri="{FF2B5EF4-FFF2-40B4-BE49-F238E27FC236}">
                <a16:creationId xmlns:a16="http://schemas.microsoft.com/office/drawing/2014/main" id="{9E6D4DFD-766F-4E45-A00C-2B5E8CE9A908}"/>
              </a:ext>
            </a:extLst>
          </p:cNvPr>
          <p:cNvSpPr>
            <a:spLocks noGrp="1"/>
          </p:cNvSpPr>
          <p:nvPr>
            <p:ph type="sldNum" sz="quarter" idx="12"/>
          </p:nvPr>
        </p:nvSpPr>
        <p:spPr/>
        <p:txBody>
          <a:bodyPr rtlCol="0"/>
          <a:lstStyle/>
          <a:p>
            <a:pPr rtl="0"/>
            <a:fld id="{2C18C1E5-FB55-42F5-BD6D-9CC153FCDBE6}" type="slidenum">
              <a:rPr lang="fr-FR" noProof="0" smtClean="0"/>
              <a:t>‹N°›</a:t>
            </a:fld>
            <a:endParaRPr lang="fr-FR" noProof="0"/>
          </a:p>
        </p:txBody>
      </p:sp>
      <p:sp>
        <p:nvSpPr>
          <p:cNvPr id="8" name="Rectangle 7" descr="Tag=AccentColor&#10;Flavor=Light&#10;Target=FillAndLine">
            <a:extLst>
              <a:ext uri="{FF2B5EF4-FFF2-40B4-BE49-F238E27FC236}">
                <a16:creationId xmlns:a16="http://schemas.microsoft.com/office/drawing/2014/main" id="{EBDD1931-9E86-4402-9A68-33A2D9EFB198}"/>
              </a:ext>
            </a:extLst>
          </p:cNvPr>
          <p:cNvSpPr/>
          <p:nvPr/>
        </p:nvSpPr>
        <p:spPr>
          <a:xfrm>
            <a:off x="838199" y="1709928"/>
            <a:ext cx="10515600" cy="27432"/>
          </a:xfrm>
          <a:custGeom>
            <a:avLst/>
            <a:gdLst>
              <a:gd name="connsiteX0" fmla="*/ 0 w 10515600"/>
              <a:gd name="connsiteY0" fmla="*/ 0 h 27432"/>
              <a:gd name="connsiteX1" fmla="*/ 552069 w 10515600"/>
              <a:gd name="connsiteY1" fmla="*/ 0 h 27432"/>
              <a:gd name="connsiteX2" fmla="*/ 893826 w 10515600"/>
              <a:gd name="connsiteY2" fmla="*/ 0 h 27432"/>
              <a:gd name="connsiteX3" fmla="*/ 1761363 w 10515600"/>
              <a:gd name="connsiteY3" fmla="*/ 0 h 27432"/>
              <a:gd name="connsiteX4" fmla="*/ 2313432 w 10515600"/>
              <a:gd name="connsiteY4" fmla="*/ 0 h 27432"/>
              <a:gd name="connsiteX5" fmla="*/ 2865501 w 10515600"/>
              <a:gd name="connsiteY5" fmla="*/ 0 h 27432"/>
              <a:gd name="connsiteX6" fmla="*/ 3733038 w 10515600"/>
              <a:gd name="connsiteY6" fmla="*/ 0 h 27432"/>
              <a:gd name="connsiteX7" fmla="*/ 4179951 w 10515600"/>
              <a:gd name="connsiteY7" fmla="*/ 0 h 27432"/>
              <a:gd name="connsiteX8" fmla="*/ 5047488 w 10515600"/>
              <a:gd name="connsiteY8" fmla="*/ 0 h 27432"/>
              <a:gd name="connsiteX9" fmla="*/ 5915025 w 10515600"/>
              <a:gd name="connsiteY9" fmla="*/ 0 h 27432"/>
              <a:gd name="connsiteX10" fmla="*/ 6572250 w 10515600"/>
              <a:gd name="connsiteY10" fmla="*/ 0 h 27432"/>
              <a:gd name="connsiteX11" fmla="*/ 7439787 w 10515600"/>
              <a:gd name="connsiteY11" fmla="*/ 0 h 27432"/>
              <a:gd name="connsiteX12" fmla="*/ 7991856 w 10515600"/>
              <a:gd name="connsiteY12" fmla="*/ 0 h 27432"/>
              <a:gd name="connsiteX13" fmla="*/ 8543925 w 10515600"/>
              <a:gd name="connsiteY13" fmla="*/ 0 h 27432"/>
              <a:gd name="connsiteX14" fmla="*/ 9306306 w 10515600"/>
              <a:gd name="connsiteY14" fmla="*/ 0 h 27432"/>
              <a:gd name="connsiteX15" fmla="*/ 9858375 w 10515600"/>
              <a:gd name="connsiteY15" fmla="*/ 0 h 27432"/>
              <a:gd name="connsiteX16" fmla="*/ 10515600 w 10515600"/>
              <a:gd name="connsiteY16" fmla="*/ 0 h 27432"/>
              <a:gd name="connsiteX17" fmla="*/ 10515600 w 10515600"/>
              <a:gd name="connsiteY17" fmla="*/ 27432 h 27432"/>
              <a:gd name="connsiteX18" fmla="*/ 9753219 w 10515600"/>
              <a:gd name="connsiteY18" fmla="*/ 27432 h 27432"/>
              <a:gd name="connsiteX19" fmla="*/ 9411462 w 10515600"/>
              <a:gd name="connsiteY19" fmla="*/ 27432 h 27432"/>
              <a:gd name="connsiteX20" fmla="*/ 8964549 w 10515600"/>
              <a:gd name="connsiteY20" fmla="*/ 27432 h 27432"/>
              <a:gd name="connsiteX21" fmla="*/ 8097012 w 10515600"/>
              <a:gd name="connsiteY21" fmla="*/ 27432 h 27432"/>
              <a:gd name="connsiteX22" fmla="*/ 7439787 w 10515600"/>
              <a:gd name="connsiteY22" fmla="*/ 27432 h 27432"/>
              <a:gd name="connsiteX23" fmla="*/ 6992874 w 10515600"/>
              <a:gd name="connsiteY23" fmla="*/ 27432 h 27432"/>
              <a:gd name="connsiteX24" fmla="*/ 6335649 w 10515600"/>
              <a:gd name="connsiteY24" fmla="*/ 27432 h 27432"/>
              <a:gd name="connsiteX25" fmla="*/ 5993892 w 10515600"/>
              <a:gd name="connsiteY25" fmla="*/ 27432 h 27432"/>
              <a:gd name="connsiteX26" fmla="*/ 5652135 w 10515600"/>
              <a:gd name="connsiteY26" fmla="*/ 27432 h 27432"/>
              <a:gd name="connsiteX27" fmla="*/ 4994910 w 10515600"/>
              <a:gd name="connsiteY27" fmla="*/ 27432 h 27432"/>
              <a:gd name="connsiteX28" fmla="*/ 4547997 w 10515600"/>
              <a:gd name="connsiteY28" fmla="*/ 27432 h 27432"/>
              <a:gd name="connsiteX29" fmla="*/ 3785616 w 10515600"/>
              <a:gd name="connsiteY29" fmla="*/ 27432 h 27432"/>
              <a:gd name="connsiteX30" fmla="*/ 3338703 w 10515600"/>
              <a:gd name="connsiteY30" fmla="*/ 27432 h 27432"/>
              <a:gd name="connsiteX31" fmla="*/ 2576322 w 10515600"/>
              <a:gd name="connsiteY31" fmla="*/ 27432 h 27432"/>
              <a:gd name="connsiteX32" fmla="*/ 2234565 w 10515600"/>
              <a:gd name="connsiteY32" fmla="*/ 27432 h 27432"/>
              <a:gd name="connsiteX33" fmla="*/ 1472184 w 10515600"/>
              <a:gd name="connsiteY33" fmla="*/ 27432 h 27432"/>
              <a:gd name="connsiteX34" fmla="*/ 1025271 w 10515600"/>
              <a:gd name="connsiteY34" fmla="*/ 27432 h 27432"/>
              <a:gd name="connsiteX35" fmla="*/ 683514 w 10515600"/>
              <a:gd name="connsiteY35" fmla="*/ 27432 h 27432"/>
              <a:gd name="connsiteX36" fmla="*/ 0 w 10515600"/>
              <a:gd name="connsiteY36" fmla="*/ 27432 h 27432"/>
              <a:gd name="connsiteX37" fmla="*/ 0 w 10515600"/>
              <a:gd name="connsiteY37"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515600" h="27432"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noFill/>
          <a:ln w="38100" cap="rnd">
            <a:solidFill>
              <a:schemeClr val="accent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solidFill>
                <a:schemeClr val="tx1"/>
              </a:solidFill>
            </a:endParaRPr>
          </a:p>
        </p:txBody>
      </p:sp>
    </p:spTree>
    <p:extLst>
      <p:ext uri="{BB962C8B-B14F-4D97-AF65-F5344CB8AC3E}">
        <p14:creationId xmlns:p14="http://schemas.microsoft.com/office/powerpoint/2010/main" val="8764385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itation">
    <p:spTree>
      <p:nvGrpSpPr>
        <p:cNvPr id="1" name=""/>
        <p:cNvGrpSpPr/>
        <p:nvPr/>
      </p:nvGrpSpPr>
      <p:grpSpPr>
        <a:xfrm>
          <a:off x="0" y="0"/>
          <a:ext cx="0" cy="0"/>
          <a:chOff x="0" y="0"/>
          <a:chExt cx="0" cy="0"/>
        </a:xfrm>
      </p:grpSpPr>
      <p:sp>
        <p:nvSpPr>
          <p:cNvPr id="7" name="Forme libre : Forme 6" descr="Tag=AccentColor&#10;Flavor=Light&#10;Target=Fill">
            <a:extLst>
              <a:ext uri="{FF2B5EF4-FFF2-40B4-BE49-F238E27FC236}">
                <a16:creationId xmlns:a16="http://schemas.microsoft.com/office/drawing/2014/main" id="{76F9E1DA-21B7-46CB-A98B-FA0C2179E1DE}"/>
              </a:ext>
            </a:extLst>
          </p:cNvPr>
          <p:cNvSpPr/>
          <p:nvPr userDrawn="1"/>
        </p:nvSpPr>
        <p:spPr>
          <a:xfrm>
            <a:off x="0" y="1"/>
            <a:ext cx="12192000" cy="6054983"/>
          </a:xfrm>
          <a:custGeom>
            <a:avLst/>
            <a:gdLst>
              <a:gd name="connsiteX0" fmla="*/ 6788003 w 12188952"/>
              <a:gd name="connsiteY0" fmla="*/ 5986774 h 6054983"/>
              <a:gd name="connsiteX1" fmla="*/ 6787005 w 12188952"/>
              <a:gd name="connsiteY1" fmla="*/ 5986852 h 6054983"/>
              <a:gd name="connsiteX2" fmla="*/ 6786779 w 12188952"/>
              <a:gd name="connsiteY2" fmla="*/ 5987386 h 6054983"/>
              <a:gd name="connsiteX3" fmla="*/ 0 w 12188952"/>
              <a:gd name="connsiteY3" fmla="*/ 0 h 6054983"/>
              <a:gd name="connsiteX4" fmla="*/ 12188952 w 12188952"/>
              <a:gd name="connsiteY4" fmla="*/ 0 h 6054983"/>
              <a:gd name="connsiteX5" fmla="*/ 12188952 w 12188952"/>
              <a:gd name="connsiteY5" fmla="*/ 5092539 h 6054983"/>
              <a:gd name="connsiteX6" fmla="*/ 12058081 w 12188952"/>
              <a:gd name="connsiteY6" fmla="*/ 5131579 h 6054983"/>
              <a:gd name="connsiteX7" fmla="*/ 11673881 w 12188952"/>
              <a:gd name="connsiteY7" fmla="*/ 5235154 h 6054983"/>
              <a:gd name="connsiteX8" fmla="*/ 10422749 w 12188952"/>
              <a:gd name="connsiteY8" fmla="*/ 5518693 h 6054983"/>
              <a:gd name="connsiteX9" fmla="*/ 9421666 w 12188952"/>
              <a:gd name="connsiteY9" fmla="*/ 5693855 h 6054983"/>
              <a:gd name="connsiteX10" fmla="*/ 8456304 w 12188952"/>
              <a:gd name="connsiteY10" fmla="*/ 5827556 h 6054983"/>
              <a:gd name="connsiteX11" fmla="*/ 7714041 w 12188952"/>
              <a:gd name="connsiteY11" fmla="*/ 5907503 h 6054983"/>
              <a:gd name="connsiteX12" fmla="*/ 6949978 w 12188952"/>
              <a:gd name="connsiteY12" fmla="*/ 5973283 h 6054983"/>
              <a:gd name="connsiteX13" fmla="*/ 6934569 w 12188952"/>
              <a:gd name="connsiteY13" fmla="*/ 5975354 h 6054983"/>
              <a:gd name="connsiteX14" fmla="*/ 6788750 w 12188952"/>
              <a:gd name="connsiteY14" fmla="*/ 5986715 h 6054983"/>
              <a:gd name="connsiteX15" fmla="*/ 6798241 w 12188952"/>
              <a:gd name="connsiteY15" fmla="*/ 5988535 h 6054983"/>
              <a:gd name="connsiteX16" fmla="*/ 6833723 w 12188952"/>
              <a:gd name="connsiteY16" fmla="*/ 5986828 h 6054983"/>
              <a:gd name="connsiteX17" fmla="*/ 6882282 w 12188952"/>
              <a:gd name="connsiteY17" fmla="*/ 5983850 h 6054983"/>
              <a:gd name="connsiteX18" fmla="*/ 7576876 w 12188952"/>
              <a:gd name="connsiteY18" fmla="*/ 5951323 h 6054983"/>
              <a:gd name="connsiteX19" fmla="*/ 8621689 w 12188952"/>
              <a:gd name="connsiteY19" fmla="*/ 5864426 h 6054983"/>
              <a:gd name="connsiteX20" fmla="*/ 9477600 w 12188952"/>
              <a:gd name="connsiteY20" fmla="*/ 5760520 h 6054983"/>
              <a:gd name="connsiteX21" fmla="*/ 10626651 w 12188952"/>
              <a:gd name="connsiteY21" fmla="*/ 5566363 h 6054983"/>
              <a:gd name="connsiteX22" fmla="*/ 11995498 w 12188952"/>
              <a:gd name="connsiteY22" fmla="*/ 5240369 h 6054983"/>
              <a:gd name="connsiteX23" fmla="*/ 12188952 w 12188952"/>
              <a:gd name="connsiteY23" fmla="*/ 5183370 h 6054983"/>
              <a:gd name="connsiteX24" fmla="*/ 12188952 w 12188952"/>
              <a:gd name="connsiteY24" fmla="*/ 5238107 h 6054983"/>
              <a:gd name="connsiteX25" fmla="*/ 11826300 w 12188952"/>
              <a:gd name="connsiteY25" fmla="*/ 5343406 h 6054983"/>
              <a:gd name="connsiteX26" fmla="*/ 10936448 w 12188952"/>
              <a:gd name="connsiteY26" fmla="*/ 5557921 h 6054983"/>
              <a:gd name="connsiteX27" fmla="*/ 9983034 w 12188952"/>
              <a:gd name="connsiteY27" fmla="*/ 5737926 h 6054983"/>
              <a:gd name="connsiteX28" fmla="*/ 9184585 w 12188952"/>
              <a:gd name="connsiteY28" fmla="*/ 5853873 h 6054983"/>
              <a:gd name="connsiteX29" fmla="*/ 8576053 w 12188952"/>
              <a:gd name="connsiteY29" fmla="*/ 5923392 h 6054983"/>
              <a:gd name="connsiteX30" fmla="*/ 7862392 w 12188952"/>
              <a:gd name="connsiteY30" fmla="*/ 5984843 h 6054983"/>
              <a:gd name="connsiteX31" fmla="*/ 6933768 w 12188952"/>
              <a:gd name="connsiteY31" fmla="*/ 6036237 h 6054983"/>
              <a:gd name="connsiteX32" fmla="*/ 6476130 w 12188952"/>
              <a:gd name="connsiteY32" fmla="*/ 6050140 h 6054983"/>
              <a:gd name="connsiteX33" fmla="*/ 6360703 w 12188952"/>
              <a:gd name="connsiteY33" fmla="*/ 6054983 h 6054983"/>
              <a:gd name="connsiteX34" fmla="*/ 6055614 w 12188952"/>
              <a:gd name="connsiteY34" fmla="*/ 6054983 h 6054983"/>
              <a:gd name="connsiteX35" fmla="*/ 5976289 w 12188952"/>
              <a:gd name="connsiteY35" fmla="*/ 6050389 h 6054983"/>
              <a:gd name="connsiteX36" fmla="*/ 5263770 w 12188952"/>
              <a:gd name="connsiteY36" fmla="*/ 6014140 h 6054983"/>
              <a:gd name="connsiteX37" fmla="*/ 4345190 w 12188952"/>
              <a:gd name="connsiteY37" fmla="*/ 5952070 h 6054983"/>
              <a:gd name="connsiteX38" fmla="*/ 3372201 w 12188952"/>
              <a:gd name="connsiteY38" fmla="*/ 5853501 h 6054983"/>
              <a:gd name="connsiteX39" fmla="*/ 2361582 w 12188952"/>
              <a:gd name="connsiteY39" fmla="*/ 5734574 h 6054983"/>
              <a:gd name="connsiteX40" fmla="*/ 1232869 w 12188952"/>
              <a:gd name="connsiteY40" fmla="*/ 5561398 h 6054983"/>
              <a:gd name="connsiteX41" fmla="*/ 68483 w 12188952"/>
              <a:gd name="connsiteY41" fmla="*/ 5321691 h 6054983"/>
              <a:gd name="connsiteX42" fmla="*/ 0 w 12188952"/>
              <a:gd name="connsiteY42" fmla="*/ 5304336 h 6054983"/>
              <a:gd name="connsiteX43" fmla="*/ 0 w 12188952"/>
              <a:gd name="connsiteY43" fmla="*/ 5247847 h 6054983"/>
              <a:gd name="connsiteX44" fmla="*/ 72423 w 12188952"/>
              <a:gd name="connsiteY44" fmla="*/ 5266624 h 6054983"/>
              <a:gd name="connsiteX45" fmla="*/ 600566 w 12188952"/>
              <a:gd name="connsiteY45" fmla="*/ 5384994 h 6054983"/>
              <a:gd name="connsiteX46" fmla="*/ 1769069 w 12188952"/>
              <a:gd name="connsiteY46" fmla="*/ 5595162 h 6054983"/>
              <a:gd name="connsiteX47" fmla="*/ 2612900 w 12188952"/>
              <a:gd name="connsiteY47" fmla="*/ 5712104 h 6054983"/>
              <a:gd name="connsiteX48" fmla="*/ 2580488 w 12188952"/>
              <a:gd name="connsiteY48" fmla="*/ 5702173 h 6054983"/>
              <a:gd name="connsiteX49" fmla="*/ 1112357 w 12188952"/>
              <a:gd name="connsiteY49" fmla="*/ 5369476 h 6054983"/>
              <a:gd name="connsiteX50" fmla="*/ 420307 w 12188952"/>
              <a:gd name="connsiteY50" fmla="*/ 5170043 h 6054983"/>
              <a:gd name="connsiteX51" fmla="*/ 0 w 12188952"/>
              <a:gd name="connsiteY51" fmla="*/ 5031126 h 60549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88952" h="6054983">
                <a:moveTo>
                  <a:pt x="6788003" y="5986774"/>
                </a:moveTo>
                <a:lnTo>
                  <a:pt x="6787005" y="5986852"/>
                </a:lnTo>
                <a:lnTo>
                  <a:pt x="6786779" y="5987386"/>
                </a:lnTo>
                <a:close/>
                <a:moveTo>
                  <a:pt x="0" y="0"/>
                </a:moveTo>
                <a:lnTo>
                  <a:pt x="12188952" y="0"/>
                </a:lnTo>
                <a:lnTo>
                  <a:pt x="12188952" y="5092539"/>
                </a:lnTo>
                <a:lnTo>
                  <a:pt x="12058081" y="5131579"/>
                </a:lnTo>
                <a:cubicBezTo>
                  <a:pt x="11930517" y="5167793"/>
                  <a:pt x="11802439" y="5202322"/>
                  <a:pt x="11673881" y="5235154"/>
                </a:cubicBezTo>
                <a:cubicBezTo>
                  <a:pt x="11259973" y="5342661"/>
                  <a:pt x="10842632" y="5436263"/>
                  <a:pt x="10422749" y="5518693"/>
                </a:cubicBezTo>
                <a:cubicBezTo>
                  <a:pt x="10090287" y="5583904"/>
                  <a:pt x="9756593" y="5642301"/>
                  <a:pt x="9421666" y="5693855"/>
                </a:cubicBezTo>
                <a:cubicBezTo>
                  <a:pt x="9100721" y="5743512"/>
                  <a:pt x="8778938" y="5788079"/>
                  <a:pt x="8456304" y="5827556"/>
                </a:cubicBezTo>
                <a:cubicBezTo>
                  <a:pt x="8209307" y="5857722"/>
                  <a:pt x="7961801" y="5883295"/>
                  <a:pt x="7714041" y="5907503"/>
                </a:cubicBezTo>
                <a:lnTo>
                  <a:pt x="6949978" y="5973283"/>
                </a:lnTo>
                <a:lnTo>
                  <a:pt x="6934569" y="5975354"/>
                </a:lnTo>
                <a:lnTo>
                  <a:pt x="6788750" y="5986715"/>
                </a:lnTo>
                <a:lnTo>
                  <a:pt x="6798241" y="5988535"/>
                </a:lnTo>
                <a:cubicBezTo>
                  <a:pt x="6809920" y="5989001"/>
                  <a:pt x="6822028" y="5986828"/>
                  <a:pt x="6833723" y="5986828"/>
                </a:cubicBezTo>
                <a:cubicBezTo>
                  <a:pt x="6849867" y="5986828"/>
                  <a:pt x="6866012" y="5984221"/>
                  <a:pt x="6882282" y="5983850"/>
                </a:cubicBezTo>
                <a:cubicBezTo>
                  <a:pt x="7114026" y="5978388"/>
                  <a:pt x="7345514" y="5966221"/>
                  <a:pt x="7576876" y="5951323"/>
                </a:cubicBezTo>
                <a:cubicBezTo>
                  <a:pt x="7925570" y="5928855"/>
                  <a:pt x="8274011" y="5900676"/>
                  <a:pt x="8621689" y="5864426"/>
                </a:cubicBezTo>
                <a:cubicBezTo>
                  <a:pt x="8907712" y="5835128"/>
                  <a:pt x="9193011" y="5800493"/>
                  <a:pt x="9477600" y="5760520"/>
                </a:cubicBezTo>
                <a:cubicBezTo>
                  <a:pt x="9862435" y="5706146"/>
                  <a:pt x="10245452" y="5641432"/>
                  <a:pt x="10626651" y="5566363"/>
                </a:cubicBezTo>
                <a:cubicBezTo>
                  <a:pt x="11087341" y="5475243"/>
                  <a:pt x="11544088" y="5367737"/>
                  <a:pt x="11995498" y="5240369"/>
                </a:cubicBezTo>
                <a:lnTo>
                  <a:pt x="12188952" y="5183370"/>
                </a:lnTo>
                <a:lnTo>
                  <a:pt x="12188952" y="5238107"/>
                </a:lnTo>
                <a:lnTo>
                  <a:pt x="11826300" y="5343406"/>
                </a:lnTo>
                <a:cubicBezTo>
                  <a:pt x="11531885" y="5423103"/>
                  <a:pt x="11235310" y="5493989"/>
                  <a:pt x="10936448" y="5557921"/>
                </a:cubicBezTo>
                <a:cubicBezTo>
                  <a:pt x="10620168" y="5625703"/>
                  <a:pt x="10302365" y="5685700"/>
                  <a:pt x="9983034" y="5737926"/>
                </a:cubicBezTo>
                <a:cubicBezTo>
                  <a:pt x="9717606" y="5781375"/>
                  <a:pt x="9451451" y="5820020"/>
                  <a:pt x="9184585" y="5853873"/>
                </a:cubicBezTo>
                <a:cubicBezTo>
                  <a:pt x="8981951" y="5879447"/>
                  <a:pt x="8779319" y="5903530"/>
                  <a:pt x="8576053" y="5923392"/>
                </a:cubicBezTo>
                <a:cubicBezTo>
                  <a:pt x="8338462" y="5946112"/>
                  <a:pt x="8100618" y="5967587"/>
                  <a:pt x="7862392" y="5984843"/>
                </a:cubicBezTo>
                <a:cubicBezTo>
                  <a:pt x="7553105" y="6007187"/>
                  <a:pt x="7243690" y="6025065"/>
                  <a:pt x="6933768" y="6036237"/>
                </a:cubicBezTo>
                <a:cubicBezTo>
                  <a:pt x="6781221" y="6041700"/>
                  <a:pt x="6628676" y="6045548"/>
                  <a:pt x="6476130" y="6050140"/>
                </a:cubicBezTo>
                <a:cubicBezTo>
                  <a:pt x="6437585" y="6048056"/>
                  <a:pt x="6398929" y="6049681"/>
                  <a:pt x="6360703" y="6054983"/>
                </a:cubicBezTo>
                <a:lnTo>
                  <a:pt x="6055614" y="6054983"/>
                </a:lnTo>
                <a:lnTo>
                  <a:pt x="5976289" y="6050389"/>
                </a:lnTo>
                <a:cubicBezTo>
                  <a:pt x="5738826" y="6037976"/>
                  <a:pt x="5501363" y="6024197"/>
                  <a:pt x="5263770" y="6014140"/>
                </a:cubicBezTo>
                <a:cubicBezTo>
                  <a:pt x="4957027" y="6001724"/>
                  <a:pt x="4650663" y="5981244"/>
                  <a:pt x="4345190" y="5952070"/>
                </a:cubicBezTo>
                <a:cubicBezTo>
                  <a:pt x="4020648" y="5921158"/>
                  <a:pt x="3696870" y="5886523"/>
                  <a:pt x="3372201" y="5853501"/>
                </a:cubicBezTo>
                <a:cubicBezTo>
                  <a:pt x="3034653" y="5819239"/>
                  <a:pt x="2697781" y="5779600"/>
                  <a:pt x="2361582" y="5734574"/>
                </a:cubicBezTo>
                <a:cubicBezTo>
                  <a:pt x="1984196" y="5684421"/>
                  <a:pt x="1607962" y="5626695"/>
                  <a:pt x="1232869" y="5561398"/>
                </a:cubicBezTo>
                <a:cubicBezTo>
                  <a:pt x="841970" y="5492685"/>
                  <a:pt x="453644" y="5414197"/>
                  <a:pt x="68483" y="5321691"/>
                </a:cubicBezTo>
                <a:lnTo>
                  <a:pt x="0" y="5304336"/>
                </a:lnTo>
                <a:lnTo>
                  <a:pt x="0" y="5247847"/>
                </a:lnTo>
                <a:lnTo>
                  <a:pt x="72423" y="5266624"/>
                </a:lnTo>
                <a:cubicBezTo>
                  <a:pt x="247899" y="5308802"/>
                  <a:pt x="424058" y="5348062"/>
                  <a:pt x="600566" y="5384994"/>
                </a:cubicBezTo>
                <a:cubicBezTo>
                  <a:pt x="988032" y="5465808"/>
                  <a:pt x="1377788" y="5534706"/>
                  <a:pt x="1769069" y="5595162"/>
                </a:cubicBezTo>
                <a:cubicBezTo>
                  <a:pt x="2051913" y="5638738"/>
                  <a:pt x="2335141" y="5678835"/>
                  <a:pt x="2612900" y="5712104"/>
                </a:cubicBezTo>
                <a:cubicBezTo>
                  <a:pt x="2604892" y="5714711"/>
                  <a:pt x="2593962" y="5704655"/>
                  <a:pt x="2580488" y="5702173"/>
                </a:cubicBezTo>
                <a:cubicBezTo>
                  <a:pt x="2086656" y="5610221"/>
                  <a:pt x="1597284" y="5499328"/>
                  <a:pt x="1112357" y="5369476"/>
                </a:cubicBezTo>
                <a:cubicBezTo>
                  <a:pt x="880233" y="5307405"/>
                  <a:pt x="649550" y="5240927"/>
                  <a:pt x="420307" y="5170043"/>
                </a:cubicBezTo>
                <a:lnTo>
                  <a:pt x="0" y="503112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fr-FR" noProof="0"/>
          </a:p>
        </p:txBody>
      </p:sp>
      <p:sp>
        <p:nvSpPr>
          <p:cNvPr id="2" name="Titre 1">
            <a:extLst>
              <a:ext uri="{FF2B5EF4-FFF2-40B4-BE49-F238E27FC236}">
                <a16:creationId xmlns:a16="http://schemas.microsoft.com/office/drawing/2014/main" id="{465D02BC-5A24-47F7-A4DF-B93FBC0C51B0}"/>
              </a:ext>
            </a:extLst>
          </p:cNvPr>
          <p:cNvSpPr>
            <a:spLocks noGrp="1"/>
          </p:cNvSpPr>
          <p:nvPr>
            <p:ph type="title"/>
          </p:nvPr>
        </p:nvSpPr>
        <p:spPr>
          <a:xfrm>
            <a:off x="1527048" y="932688"/>
            <a:ext cx="9144000" cy="2523744"/>
          </a:xfrm>
        </p:spPr>
        <p:txBody>
          <a:bodyPr rtlCol="0" anchor="b"/>
          <a:lstStyle>
            <a:lvl1pPr algn="ctr">
              <a:defRPr sz="6000">
                <a:solidFill>
                  <a:schemeClr val="bg1"/>
                </a:solidFill>
              </a:defRPr>
            </a:lvl1pPr>
          </a:lstStyle>
          <a:p>
            <a:pPr rtl="0"/>
            <a:r>
              <a:rPr lang="fr-FR" noProof="0"/>
              <a:t>Modifiez le style du titre</a:t>
            </a:r>
          </a:p>
        </p:txBody>
      </p:sp>
      <p:sp>
        <p:nvSpPr>
          <p:cNvPr id="4" name="Espace réservé de la date 3">
            <a:extLst>
              <a:ext uri="{FF2B5EF4-FFF2-40B4-BE49-F238E27FC236}">
                <a16:creationId xmlns:a16="http://schemas.microsoft.com/office/drawing/2014/main" id="{82A61642-BFBA-48AE-A29C-C2AA7386AE95}"/>
              </a:ext>
            </a:extLst>
          </p:cNvPr>
          <p:cNvSpPr>
            <a:spLocks noGrp="1"/>
          </p:cNvSpPr>
          <p:nvPr>
            <p:ph type="dt" sz="half" idx="10"/>
          </p:nvPr>
        </p:nvSpPr>
        <p:spPr/>
        <p:txBody>
          <a:bodyPr rtlCol="0"/>
          <a:lstStyle>
            <a:lvl1pPr>
              <a:defRPr>
                <a:solidFill>
                  <a:schemeClr val="tx1"/>
                </a:solidFill>
              </a:defRPr>
            </a:lvl1pPr>
          </a:lstStyle>
          <a:p>
            <a:pPr rtl="0"/>
            <a:r>
              <a:rPr lang="fr-FR" noProof="0"/>
              <a:t>03/09/20XX</a:t>
            </a:r>
          </a:p>
        </p:txBody>
      </p:sp>
      <p:sp>
        <p:nvSpPr>
          <p:cNvPr id="5" name="Espace réservé du pied de page 4">
            <a:extLst>
              <a:ext uri="{FF2B5EF4-FFF2-40B4-BE49-F238E27FC236}">
                <a16:creationId xmlns:a16="http://schemas.microsoft.com/office/drawing/2014/main" id="{2AD2029B-6646-4DBF-A302-76A513FC64DB}"/>
              </a:ext>
            </a:extLst>
          </p:cNvPr>
          <p:cNvSpPr>
            <a:spLocks noGrp="1"/>
          </p:cNvSpPr>
          <p:nvPr>
            <p:ph type="ftr" sz="quarter" idx="11"/>
          </p:nvPr>
        </p:nvSpPr>
        <p:spPr/>
        <p:txBody>
          <a:bodyPr rtlCol="0"/>
          <a:lstStyle>
            <a:lvl1pPr>
              <a:defRPr>
                <a:solidFill>
                  <a:schemeClr val="tx1"/>
                </a:solidFill>
              </a:defRPr>
            </a:lvl1pPr>
          </a:lstStyle>
          <a:p>
            <a:pPr rtl="0"/>
            <a:r>
              <a:rPr lang="fr-FR" noProof="0"/>
              <a:t>Titre de la présentation</a:t>
            </a:r>
          </a:p>
        </p:txBody>
      </p:sp>
      <p:sp>
        <p:nvSpPr>
          <p:cNvPr id="6" name="Espace réservé du numéro de diapositive 5">
            <a:extLst>
              <a:ext uri="{FF2B5EF4-FFF2-40B4-BE49-F238E27FC236}">
                <a16:creationId xmlns:a16="http://schemas.microsoft.com/office/drawing/2014/main" id="{9E6D4DFD-766F-4E45-A00C-2B5E8CE9A908}"/>
              </a:ext>
            </a:extLst>
          </p:cNvPr>
          <p:cNvSpPr>
            <a:spLocks noGrp="1"/>
          </p:cNvSpPr>
          <p:nvPr>
            <p:ph type="sldNum" sz="quarter" idx="12"/>
          </p:nvPr>
        </p:nvSpPr>
        <p:spPr/>
        <p:txBody>
          <a:bodyPr rtlCol="0"/>
          <a:lstStyle>
            <a:lvl1pPr>
              <a:defRPr>
                <a:solidFill>
                  <a:schemeClr val="tx1"/>
                </a:solidFill>
              </a:defRPr>
            </a:lvl1pPr>
          </a:lstStyle>
          <a:p>
            <a:pPr rtl="0"/>
            <a:fld id="{2C18C1E5-FB55-42F5-BD6D-9CC153FCDBE6}" type="slidenum">
              <a:rPr lang="fr-FR" noProof="0" smtClean="0"/>
              <a:pPr rtl="0"/>
              <a:t>‹N°›</a:t>
            </a:fld>
            <a:endParaRPr lang="fr-FR" noProof="0"/>
          </a:p>
        </p:txBody>
      </p:sp>
      <p:sp>
        <p:nvSpPr>
          <p:cNvPr id="12" name="Rectangle 11">
            <a:extLst>
              <a:ext uri="{FF2B5EF4-FFF2-40B4-BE49-F238E27FC236}">
                <a16:creationId xmlns:a16="http://schemas.microsoft.com/office/drawing/2014/main" id="{9474AF53-8E5D-4CC4-B341-32DDBD4237D3}"/>
              </a:ext>
            </a:extLst>
          </p:cNvPr>
          <p:cNvSpPr/>
          <p:nvPr userDrawn="1"/>
        </p:nvSpPr>
        <p:spPr>
          <a:xfrm>
            <a:off x="3974206" y="3542284"/>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bg1"/>
          </a:solidFill>
          <a:ln w="38100" cap="rnd">
            <a:solidFill>
              <a:schemeClr val="bg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13" name="Espace réservé du texte 12">
            <a:extLst>
              <a:ext uri="{FF2B5EF4-FFF2-40B4-BE49-F238E27FC236}">
                <a16:creationId xmlns:a16="http://schemas.microsoft.com/office/drawing/2014/main" id="{D9470D2B-C603-4551-B51F-8216C72B2DD5}"/>
              </a:ext>
            </a:extLst>
          </p:cNvPr>
          <p:cNvSpPr>
            <a:spLocks noGrp="1"/>
          </p:cNvSpPr>
          <p:nvPr>
            <p:ph type="body" sz="quarter" idx="13" hasCustomPrompt="1"/>
          </p:nvPr>
        </p:nvSpPr>
        <p:spPr>
          <a:xfrm>
            <a:off x="1527048" y="3694176"/>
            <a:ext cx="9144000" cy="1627632"/>
          </a:xfrm>
        </p:spPr>
        <p:txBody>
          <a:bodyPr rtlCol="0"/>
          <a:lstStyle>
            <a:lvl1pPr algn="ctr">
              <a:buNone/>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r>
              <a:rPr lang="fr-FR" noProof="0"/>
              <a:t>Sous-titre</a:t>
            </a:r>
          </a:p>
        </p:txBody>
      </p:sp>
    </p:spTree>
    <p:extLst>
      <p:ext uri="{BB962C8B-B14F-4D97-AF65-F5344CB8AC3E}">
        <p14:creationId xmlns:p14="http://schemas.microsoft.com/office/powerpoint/2010/main" val="37443675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Équipe">
    <p:spTree>
      <p:nvGrpSpPr>
        <p:cNvPr id="1" name=""/>
        <p:cNvGrpSpPr/>
        <p:nvPr/>
      </p:nvGrpSpPr>
      <p:grpSpPr>
        <a:xfrm>
          <a:off x="0" y="0"/>
          <a:ext cx="0" cy="0"/>
          <a:chOff x="0" y="0"/>
          <a:chExt cx="0" cy="0"/>
        </a:xfrm>
      </p:grpSpPr>
      <p:sp>
        <p:nvSpPr>
          <p:cNvPr id="31" name="Espace réservé d’image 30">
            <a:extLst>
              <a:ext uri="{FF2B5EF4-FFF2-40B4-BE49-F238E27FC236}">
                <a16:creationId xmlns:a16="http://schemas.microsoft.com/office/drawing/2014/main" id="{BCD35F50-8168-4166-90C4-6A55BA443EBF}"/>
              </a:ext>
            </a:extLst>
          </p:cNvPr>
          <p:cNvSpPr>
            <a:spLocks noGrp="1"/>
          </p:cNvSpPr>
          <p:nvPr>
            <p:ph type="pic" sz="quarter" idx="16"/>
          </p:nvPr>
        </p:nvSpPr>
        <p:spPr>
          <a:xfrm>
            <a:off x="7732109" y="3063095"/>
            <a:ext cx="1463039" cy="1479810"/>
          </a:xfrm>
          <a:custGeom>
            <a:avLst/>
            <a:gdLst>
              <a:gd name="connsiteX0" fmla="*/ 866622 w 1463039"/>
              <a:gd name="connsiteY0" fmla="*/ 571 h 1479810"/>
              <a:gd name="connsiteX1" fmla="*/ 964706 w 1463039"/>
              <a:gd name="connsiteY1" fmla="*/ 8669 h 1479810"/>
              <a:gd name="connsiteX2" fmla="*/ 1111825 w 1463039"/>
              <a:gd name="connsiteY2" fmla="*/ 8366 h 1479810"/>
              <a:gd name="connsiteX3" fmla="*/ 1290055 w 1463039"/>
              <a:gd name="connsiteY3" fmla="*/ 8730 h 1479810"/>
              <a:gd name="connsiteX4" fmla="*/ 1417397 w 1463039"/>
              <a:gd name="connsiteY4" fmla="*/ 6608 h 1479810"/>
              <a:gd name="connsiteX5" fmla="*/ 1454473 w 1463039"/>
              <a:gd name="connsiteY5" fmla="*/ 5290 h 1479810"/>
              <a:gd name="connsiteX6" fmla="*/ 1449518 w 1463039"/>
              <a:gd name="connsiteY6" fmla="*/ 94305 h 1479810"/>
              <a:gd name="connsiteX7" fmla="*/ 1454054 w 1463039"/>
              <a:gd name="connsiteY7" fmla="*/ 198723 h 1479810"/>
              <a:gd name="connsiteX8" fmla="*/ 1456615 w 1463039"/>
              <a:gd name="connsiteY8" fmla="*/ 391199 h 1479810"/>
              <a:gd name="connsiteX9" fmla="*/ 1452607 w 1463039"/>
              <a:gd name="connsiteY9" fmla="*/ 565102 h 1479810"/>
              <a:gd name="connsiteX10" fmla="*/ 1461012 w 1463039"/>
              <a:gd name="connsiteY10" fmla="*/ 624834 h 1479810"/>
              <a:gd name="connsiteX11" fmla="*/ 1451383 w 1463039"/>
              <a:gd name="connsiteY11" fmla="*/ 907022 h 1479810"/>
              <a:gd name="connsiteX12" fmla="*/ 1452663 w 1463039"/>
              <a:gd name="connsiteY12" fmla="*/ 1009694 h 1479810"/>
              <a:gd name="connsiteX13" fmla="*/ 1456002 w 1463039"/>
              <a:gd name="connsiteY13" fmla="*/ 1096988 h 1479810"/>
              <a:gd name="connsiteX14" fmla="*/ 1453720 w 1463039"/>
              <a:gd name="connsiteY14" fmla="*/ 1174562 h 1479810"/>
              <a:gd name="connsiteX15" fmla="*/ 1461722 w 1463039"/>
              <a:gd name="connsiteY15" fmla="*/ 1280018 h 1479810"/>
              <a:gd name="connsiteX16" fmla="*/ 1463039 w 1463039"/>
              <a:gd name="connsiteY16" fmla="*/ 1330769 h 1479810"/>
              <a:gd name="connsiteX17" fmla="*/ 1463039 w 1463039"/>
              <a:gd name="connsiteY17" fmla="*/ 1433804 h 1479810"/>
              <a:gd name="connsiteX18" fmla="*/ 1458897 w 1463039"/>
              <a:gd name="connsiteY18" fmla="*/ 1471900 h 1479810"/>
              <a:gd name="connsiteX19" fmla="*/ 1458306 w 1463039"/>
              <a:gd name="connsiteY19" fmla="*/ 1476109 h 1479810"/>
              <a:gd name="connsiteX20" fmla="*/ 1456251 w 1463039"/>
              <a:gd name="connsiteY20" fmla="*/ 1476006 h 1479810"/>
              <a:gd name="connsiteX21" fmla="*/ 1358699 w 1463039"/>
              <a:gd name="connsiteY21" fmla="*/ 1478795 h 1479810"/>
              <a:gd name="connsiteX22" fmla="*/ 1337088 w 1463039"/>
              <a:gd name="connsiteY22" fmla="*/ 1479810 h 1479810"/>
              <a:gd name="connsiteX23" fmla="*/ 1199842 w 1463039"/>
              <a:gd name="connsiteY23" fmla="*/ 1479810 h 1479810"/>
              <a:gd name="connsiteX24" fmla="*/ 1178285 w 1463039"/>
              <a:gd name="connsiteY24" fmla="*/ 1478795 h 1479810"/>
              <a:gd name="connsiteX25" fmla="*/ 859950 w 1463039"/>
              <a:gd name="connsiteY25" fmla="*/ 1471898 h 1479810"/>
              <a:gd name="connsiteX26" fmla="*/ 711774 w 1463039"/>
              <a:gd name="connsiteY26" fmla="*/ 1479810 h 1479810"/>
              <a:gd name="connsiteX27" fmla="*/ 637511 w 1463039"/>
              <a:gd name="connsiteY27" fmla="*/ 1479810 h 1479810"/>
              <a:gd name="connsiteX28" fmla="*/ 500700 w 1463039"/>
              <a:gd name="connsiteY28" fmla="*/ 1474455 h 1479810"/>
              <a:gd name="connsiteX29" fmla="*/ 234328 w 1463039"/>
              <a:gd name="connsiteY29" fmla="*/ 1468257 h 1479810"/>
              <a:gd name="connsiteX30" fmla="*/ 183686 w 1463039"/>
              <a:gd name="connsiteY30" fmla="*/ 1476228 h 1479810"/>
              <a:gd name="connsiteX31" fmla="*/ 157756 w 1463039"/>
              <a:gd name="connsiteY31" fmla="*/ 1479810 h 1479810"/>
              <a:gd name="connsiteX32" fmla="*/ 13214 w 1463039"/>
              <a:gd name="connsiteY32" fmla="*/ 1479810 h 1479810"/>
              <a:gd name="connsiteX33" fmla="*/ 15315 w 1463039"/>
              <a:gd name="connsiteY33" fmla="*/ 1462749 h 1479810"/>
              <a:gd name="connsiteX34" fmla="*/ 11891 w 1463039"/>
              <a:gd name="connsiteY34" fmla="*/ 1410409 h 1479810"/>
              <a:gd name="connsiteX35" fmla="*/ 6411 w 1463039"/>
              <a:gd name="connsiteY35" fmla="*/ 1244508 h 1479810"/>
              <a:gd name="connsiteX36" fmla="*/ 6849 w 1463039"/>
              <a:gd name="connsiteY36" fmla="*/ 1119455 h 1479810"/>
              <a:gd name="connsiteX37" fmla="*/ 6849 w 1463039"/>
              <a:gd name="connsiteY37" fmla="*/ 1060773 h 1479810"/>
              <a:gd name="connsiteX38" fmla="*/ 9698 w 1463039"/>
              <a:gd name="connsiteY38" fmla="*/ 982321 h 1479810"/>
              <a:gd name="connsiteX39" fmla="*/ 4219 w 1463039"/>
              <a:gd name="connsiteY39" fmla="*/ 947592 h 1479810"/>
              <a:gd name="connsiteX40" fmla="*/ 6903 w 1463039"/>
              <a:gd name="connsiteY40" fmla="*/ 858680 h 1479810"/>
              <a:gd name="connsiteX41" fmla="*/ 9808 w 1463039"/>
              <a:gd name="connsiteY41" fmla="*/ 755960 h 1479810"/>
              <a:gd name="connsiteX42" fmla="*/ 10247 w 1463039"/>
              <a:gd name="connsiteY42" fmla="*/ 673166 h 1479810"/>
              <a:gd name="connsiteX43" fmla="*/ 11452 w 1463039"/>
              <a:gd name="connsiteY43" fmla="*/ 516733 h 1479810"/>
              <a:gd name="connsiteX44" fmla="*/ 10465 w 1463039"/>
              <a:gd name="connsiteY44" fmla="*/ 425571 h 1479810"/>
              <a:gd name="connsiteX45" fmla="*/ 10465 w 1463039"/>
              <a:gd name="connsiteY45" fmla="*/ 216366 h 1479810"/>
              <a:gd name="connsiteX46" fmla="*/ 10795 w 1463039"/>
              <a:gd name="connsiteY46" fmla="*/ 104023 h 1479810"/>
              <a:gd name="connsiteX47" fmla="*/ 3534 w 1463039"/>
              <a:gd name="connsiteY47" fmla="*/ 20936 h 1479810"/>
              <a:gd name="connsiteX48" fmla="*/ 3924 w 1463039"/>
              <a:gd name="connsiteY48" fmla="*/ 8444 h 1479810"/>
              <a:gd name="connsiteX49" fmla="*/ 72291 w 1463039"/>
              <a:gd name="connsiteY49" fmla="*/ 7146 h 1479810"/>
              <a:gd name="connsiteX50" fmla="*/ 231770 w 1463039"/>
              <a:gd name="connsiteY50" fmla="*/ 4001 h 1479810"/>
              <a:gd name="connsiteX51" fmla="*/ 364602 w 1463039"/>
              <a:gd name="connsiteY51" fmla="*/ 11882 h 1479810"/>
              <a:gd name="connsiteX52" fmla="*/ 768233 w 1463039"/>
              <a:gd name="connsiteY52" fmla="*/ 2061 h 1479810"/>
              <a:gd name="connsiteX53" fmla="*/ 866622 w 1463039"/>
              <a:gd name="connsiteY53" fmla="*/ 571 h 1479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1463039" h="1479810">
                <a:moveTo>
                  <a:pt x="866622" y="571"/>
                </a:moveTo>
                <a:cubicBezTo>
                  <a:pt x="899405" y="1673"/>
                  <a:pt x="932136" y="4374"/>
                  <a:pt x="964706" y="8669"/>
                </a:cubicBezTo>
                <a:cubicBezTo>
                  <a:pt x="1013529" y="15823"/>
                  <a:pt x="1062766" y="11397"/>
                  <a:pt x="1111825" y="8366"/>
                </a:cubicBezTo>
                <a:cubicBezTo>
                  <a:pt x="1171216" y="4668"/>
                  <a:pt x="1230547" y="2667"/>
                  <a:pt x="1290055" y="8730"/>
                </a:cubicBezTo>
                <a:cubicBezTo>
                  <a:pt x="1332384" y="13094"/>
                  <a:pt x="1374949" y="9033"/>
                  <a:pt x="1417397" y="6608"/>
                </a:cubicBezTo>
                <a:lnTo>
                  <a:pt x="1454473" y="5290"/>
                </a:lnTo>
                <a:lnTo>
                  <a:pt x="1449518" y="94305"/>
                </a:lnTo>
                <a:cubicBezTo>
                  <a:pt x="1449059" y="129134"/>
                  <a:pt x="1450325" y="163951"/>
                  <a:pt x="1454054" y="198723"/>
                </a:cubicBezTo>
                <a:cubicBezTo>
                  <a:pt x="1459999" y="262767"/>
                  <a:pt x="1460856" y="327062"/>
                  <a:pt x="1456615" y="391199"/>
                </a:cubicBezTo>
                <a:cubicBezTo>
                  <a:pt x="1453665" y="449151"/>
                  <a:pt x="1446428" y="507012"/>
                  <a:pt x="1452607" y="565102"/>
                </a:cubicBezTo>
                <a:cubicBezTo>
                  <a:pt x="1454722" y="585089"/>
                  <a:pt x="1459843" y="604710"/>
                  <a:pt x="1461012" y="624834"/>
                </a:cubicBezTo>
                <a:cubicBezTo>
                  <a:pt x="1466578" y="719110"/>
                  <a:pt x="1458229" y="813066"/>
                  <a:pt x="1451383" y="907022"/>
                </a:cubicBezTo>
                <a:cubicBezTo>
                  <a:pt x="1448878" y="941246"/>
                  <a:pt x="1445816" y="975470"/>
                  <a:pt x="1452663" y="1009694"/>
                </a:cubicBezTo>
                <a:cubicBezTo>
                  <a:pt x="1458090" y="1038574"/>
                  <a:pt x="1459209" y="1067889"/>
                  <a:pt x="1456002" y="1096988"/>
                </a:cubicBezTo>
                <a:cubicBezTo>
                  <a:pt x="1452796" y="1122760"/>
                  <a:pt x="1452034" y="1148693"/>
                  <a:pt x="1453720" y="1174562"/>
                </a:cubicBezTo>
                <a:cubicBezTo>
                  <a:pt x="1457199" y="1209699"/>
                  <a:pt x="1459899" y="1244847"/>
                  <a:pt x="1461722" y="1280018"/>
                </a:cubicBezTo>
                <a:lnTo>
                  <a:pt x="1463039" y="1330769"/>
                </a:lnTo>
                <a:lnTo>
                  <a:pt x="1463039" y="1433804"/>
                </a:lnTo>
                <a:lnTo>
                  <a:pt x="1458897" y="1471900"/>
                </a:lnTo>
                <a:lnTo>
                  <a:pt x="1458306" y="1476109"/>
                </a:lnTo>
                <a:lnTo>
                  <a:pt x="1456251" y="1476006"/>
                </a:lnTo>
                <a:cubicBezTo>
                  <a:pt x="1423775" y="1477710"/>
                  <a:pt x="1391236" y="1478252"/>
                  <a:pt x="1358699" y="1478795"/>
                </a:cubicBezTo>
                <a:lnTo>
                  <a:pt x="1337088" y="1479810"/>
                </a:lnTo>
                <a:lnTo>
                  <a:pt x="1199842" y="1479810"/>
                </a:lnTo>
                <a:lnTo>
                  <a:pt x="1178285" y="1478795"/>
                </a:lnTo>
                <a:cubicBezTo>
                  <a:pt x="1072671" y="1461942"/>
                  <a:pt x="965946" y="1459625"/>
                  <a:pt x="859950" y="1471898"/>
                </a:cubicBezTo>
                <a:lnTo>
                  <a:pt x="711774" y="1479810"/>
                </a:lnTo>
                <a:lnTo>
                  <a:pt x="637511" y="1479810"/>
                </a:lnTo>
                <a:lnTo>
                  <a:pt x="500700" y="1474455"/>
                </a:lnTo>
                <a:cubicBezTo>
                  <a:pt x="412071" y="1467172"/>
                  <a:pt x="323261" y="1461748"/>
                  <a:pt x="234328" y="1468257"/>
                </a:cubicBezTo>
                <a:cubicBezTo>
                  <a:pt x="217301" y="1469536"/>
                  <a:pt x="200486" y="1472964"/>
                  <a:pt x="183686" y="1476228"/>
                </a:cubicBezTo>
                <a:lnTo>
                  <a:pt x="157756" y="1479810"/>
                </a:lnTo>
                <a:lnTo>
                  <a:pt x="13214" y="1479810"/>
                </a:lnTo>
                <a:lnTo>
                  <a:pt x="15315" y="1462749"/>
                </a:lnTo>
                <a:cubicBezTo>
                  <a:pt x="16576" y="1445267"/>
                  <a:pt x="16192" y="1427772"/>
                  <a:pt x="11891" y="1410409"/>
                </a:cubicBezTo>
                <a:cubicBezTo>
                  <a:pt x="-1809" y="1355230"/>
                  <a:pt x="931" y="1300104"/>
                  <a:pt x="6411" y="1244508"/>
                </a:cubicBezTo>
                <a:cubicBezTo>
                  <a:pt x="10521" y="1203137"/>
                  <a:pt x="15069" y="1161296"/>
                  <a:pt x="6849" y="1119455"/>
                </a:cubicBezTo>
                <a:cubicBezTo>
                  <a:pt x="3315" y="1100041"/>
                  <a:pt x="3315" y="1080187"/>
                  <a:pt x="6849" y="1060773"/>
                </a:cubicBezTo>
                <a:cubicBezTo>
                  <a:pt x="11123" y="1034622"/>
                  <a:pt x="15178" y="1008733"/>
                  <a:pt x="9698" y="982321"/>
                </a:cubicBezTo>
                <a:cubicBezTo>
                  <a:pt x="7288" y="970815"/>
                  <a:pt x="5480" y="959204"/>
                  <a:pt x="4219" y="947592"/>
                </a:cubicBezTo>
                <a:cubicBezTo>
                  <a:pt x="1709" y="917948"/>
                  <a:pt x="2608" y="888136"/>
                  <a:pt x="6903" y="858680"/>
                </a:cubicBezTo>
                <a:cubicBezTo>
                  <a:pt x="11014" y="824475"/>
                  <a:pt x="4328" y="790061"/>
                  <a:pt x="9808" y="755960"/>
                </a:cubicBezTo>
                <a:cubicBezTo>
                  <a:pt x="13699" y="728497"/>
                  <a:pt x="13847" y="700667"/>
                  <a:pt x="10247" y="673166"/>
                </a:cubicBezTo>
                <a:cubicBezTo>
                  <a:pt x="3769" y="621179"/>
                  <a:pt x="4174" y="568621"/>
                  <a:pt x="11452" y="516733"/>
                </a:cubicBezTo>
                <a:cubicBezTo>
                  <a:pt x="15946" y="486450"/>
                  <a:pt x="18521" y="455279"/>
                  <a:pt x="10465" y="425571"/>
                </a:cubicBezTo>
                <a:cubicBezTo>
                  <a:pt x="-8495" y="355749"/>
                  <a:pt x="2575" y="285822"/>
                  <a:pt x="10465" y="216366"/>
                </a:cubicBezTo>
                <a:cubicBezTo>
                  <a:pt x="15261" y="179065"/>
                  <a:pt x="15370" y="141350"/>
                  <a:pt x="10795" y="104023"/>
                </a:cubicBezTo>
                <a:cubicBezTo>
                  <a:pt x="6734" y="76457"/>
                  <a:pt x="4312" y="48717"/>
                  <a:pt x="3534" y="20936"/>
                </a:cubicBezTo>
                <a:lnTo>
                  <a:pt x="3924" y="8444"/>
                </a:lnTo>
                <a:lnTo>
                  <a:pt x="72291" y="7146"/>
                </a:lnTo>
                <a:cubicBezTo>
                  <a:pt x="125549" y="5562"/>
                  <a:pt x="178727" y="3395"/>
                  <a:pt x="231770" y="4001"/>
                </a:cubicBezTo>
                <a:cubicBezTo>
                  <a:pt x="276048" y="4486"/>
                  <a:pt x="320207" y="13579"/>
                  <a:pt x="364602" y="11882"/>
                </a:cubicBezTo>
                <a:cubicBezTo>
                  <a:pt x="499146" y="6911"/>
                  <a:pt x="633749" y="8548"/>
                  <a:pt x="768233" y="2061"/>
                </a:cubicBezTo>
                <a:cubicBezTo>
                  <a:pt x="801007" y="-37"/>
                  <a:pt x="833840" y="-532"/>
                  <a:pt x="866622" y="571"/>
                </a:cubicBezTo>
                <a:close/>
              </a:path>
            </a:pathLst>
          </a:custGeom>
        </p:spPr>
        <p:txBody>
          <a:bodyPr wrap="square" rtlCol="0" anchor="ctr">
            <a:noAutofit/>
          </a:bodyPr>
          <a:lstStyle>
            <a:lvl1pPr algn="ctr">
              <a:buNone/>
              <a:defRPr sz="2000"/>
            </a:lvl1pPr>
          </a:lstStyle>
          <a:p>
            <a:pPr rtl="0"/>
            <a:r>
              <a:rPr lang="fr-FR" noProof="0"/>
              <a:t>Cliquez sur l'icône pour ajouter une image</a:t>
            </a:r>
          </a:p>
        </p:txBody>
      </p:sp>
      <p:sp>
        <p:nvSpPr>
          <p:cNvPr id="30" name="Espace réservé d’image 29">
            <a:extLst>
              <a:ext uri="{FF2B5EF4-FFF2-40B4-BE49-F238E27FC236}">
                <a16:creationId xmlns:a16="http://schemas.microsoft.com/office/drawing/2014/main" id="{163C3609-48D8-42DB-AD9E-61699A6F1318}"/>
              </a:ext>
            </a:extLst>
          </p:cNvPr>
          <p:cNvSpPr>
            <a:spLocks noGrp="1"/>
          </p:cNvSpPr>
          <p:nvPr>
            <p:ph type="pic" sz="quarter" idx="17"/>
          </p:nvPr>
        </p:nvSpPr>
        <p:spPr>
          <a:xfrm>
            <a:off x="10101259" y="3064916"/>
            <a:ext cx="1442437" cy="1477990"/>
          </a:xfrm>
          <a:custGeom>
            <a:avLst/>
            <a:gdLst>
              <a:gd name="connsiteX0" fmla="*/ 866623 w 1442437"/>
              <a:gd name="connsiteY0" fmla="*/ 571 h 1477990"/>
              <a:gd name="connsiteX1" fmla="*/ 964707 w 1442437"/>
              <a:gd name="connsiteY1" fmla="*/ 8669 h 1477990"/>
              <a:gd name="connsiteX2" fmla="*/ 1111826 w 1442437"/>
              <a:gd name="connsiteY2" fmla="*/ 8366 h 1477990"/>
              <a:gd name="connsiteX3" fmla="*/ 1290056 w 1442437"/>
              <a:gd name="connsiteY3" fmla="*/ 8730 h 1477990"/>
              <a:gd name="connsiteX4" fmla="*/ 1417398 w 1442437"/>
              <a:gd name="connsiteY4" fmla="*/ 6608 h 1477990"/>
              <a:gd name="connsiteX5" fmla="*/ 1442437 w 1442437"/>
              <a:gd name="connsiteY5" fmla="*/ 5718 h 1477990"/>
              <a:gd name="connsiteX6" fmla="*/ 1442437 w 1442437"/>
              <a:gd name="connsiteY6" fmla="*/ 1476401 h 1477990"/>
              <a:gd name="connsiteX7" fmla="*/ 1386857 w 1442437"/>
              <a:gd name="connsiteY7" fmla="*/ 1477990 h 1477990"/>
              <a:gd name="connsiteX8" fmla="*/ 1169378 w 1442437"/>
              <a:gd name="connsiteY8" fmla="*/ 1477990 h 1477990"/>
              <a:gd name="connsiteX9" fmla="*/ 1019262 w 1442437"/>
              <a:gd name="connsiteY9" fmla="*/ 1464424 h 1477990"/>
              <a:gd name="connsiteX10" fmla="*/ 859951 w 1442437"/>
              <a:gd name="connsiteY10" fmla="*/ 1471898 h 1477990"/>
              <a:gd name="connsiteX11" fmla="*/ 745859 w 1442437"/>
              <a:gd name="connsiteY11" fmla="*/ 1477990 h 1477990"/>
              <a:gd name="connsiteX12" fmla="*/ 591014 w 1442437"/>
              <a:gd name="connsiteY12" fmla="*/ 1477990 h 1477990"/>
              <a:gd name="connsiteX13" fmla="*/ 500701 w 1442437"/>
              <a:gd name="connsiteY13" fmla="*/ 1474455 h 1477990"/>
              <a:gd name="connsiteX14" fmla="*/ 234329 w 1442437"/>
              <a:gd name="connsiteY14" fmla="*/ 1468257 h 1477990"/>
              <a:gd name="connsiteX15" fmla="*/ 183687 w 1442437"/>
              <a:gd name="connsiteY15" fmla="*/ 1476228 h 1477990"/>
              <a:gd name="connsiteX16" fmla="*/ 170933 w 1442437"/>
              <a:gd name="connsiteY16" fmla="*/ 1477990 h 1477990"/>
              <a:gd name="connsiteX17" fmla="*/ 13439 w 1442437"/>
              <a:gd name="connsiteY17" fmla="*/ 1477990 h 1477990"/>
              <a:gd name="connsiteX18" fmla="*/ 15316 w 1442437"/>
              <a:gd name="connsiteY18" fmla="*/ 1462749 h 1477990"/>
              <a:gd name="connsiteX19" fmla="*/ 11892 w 1442437"/>
              <a:gd name="connsiteY19" fmla="*/ 1410409 h 1477990"/>
              <a:gd name="connsiteX20" fmla="*/ 6412 w 1442437"/>
              <a:gd name="connsiteY20" fmla="*/ 1244508 h 1477990"/>
              <a:gd name="connsiteX21" fmla="*/ 6850 w 1442437"/>
              <a:gd name="connsiteY21" fmla="*/ 1119455 h 1477990"/>
              <a:gd name="connsiteX22" fmla="*/ 6850 w 1442437"/>
              <a:gd name="connsiteY22" fmla="*/ 1060773 h 1477990"/>
              <a:gd name="connsiteX23" fmla="*/ 9699 w 1442437"/>
              <a:gd name="connsiteY23" fmla="*/ 982321 h 1477990"/>
              <a:gd name="connsiteX24" fmla="*/ 4220 w 1442437"/>
              <a:gd name="connsiteY24" fmla="*/ 947592 h 1477990"/>
              <a:gd name="connsiteX25" fmla="*/ 6904 w 1442437"/>
              <a:gd name="connsiteY25" fmla="*/ 858680 h 1477990"/>
              <a:gd name="connsiteX26" fmla="*/ 9809 w 1442437"/>
              <a:gd name="connsiteY26" fmla="*/ 755960 h 1477990"/>
              <a:gd name="connsiteX27" fmla="*/ 10248 w 1442437"/>
              <a:gd name="connsiteY27" fmla="*/ 673166 h 1477990"/>
              <a:gd name="connsiteX28" fmla="*/ 11453 w 1442437"/>
              <a:gd name="connsiteY28" fmla="*/ 516733 h 1477990"/>
              <a:gd name="connsiteX29" fmla="*/ 10466 w 1442437"/>
              <a:gd name="connsiteY29" fmla="*/ 425571 h 1477990"/>
              <a:gd name="connsiteX30" fmla="*/ 10466 w 1442437"/>
              <a:gd name="connsiteY30" fmla="*/ 216366 h 1477990"/>
              <a:gd name="connsiteX31" fmla="*/ 10796 w 1442437"/>
              <a:gd name="connsiteY31" fmla="*/ 104023 h 1477990"/>
              <a:gd name="connsiteX32" fmla="*/ 3535 w 1442437"/>
              <a:gd name="connsiteY32" fmla="*/ 20936 h 1477990"/>
              <a:gd name="connsiteX33" fmla="*/ 3925 w 1442437"/>
              <a:gd name="connsiteY33" fmla="*/ 8444 h 1477990"/>
              <a:gd name="connsiteX34" fmla="*/ 72292 w 1442437"/>
              <a:gd name="connsiteY34" fmla="*/ 7146 h 1477990"/>
              <a:gd name="connsiteX35" fmla="*/ 231771 w 1442437"/>
              <a:gd name="connsiteY35" fmla="*/ 4001 h 1477990"/>
              <a:gd name="connsiteX36" fmla="*/ 364603 w 1442437"/>
              <a:gd name="connsiteY36" fmla="*/ 11882 h 1477990"/>
              <a:gd name="connsiteX37" fmla="*/ 768234 w 1442437"/>
              <a:gd name="connsiteY37" fmla="*/ 2061 h 1477990"/>
              <a:gd name="connsiteX38" fmla="*/ 866623 w 1442437"/>
              <a:gd name="connsiteY38" fmla="*/ 571 h 14779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1442437" h="1477990">
                <a:moveTo>
                  <a:pt x="866623" y="571"/>
                </a:moveTo>
                <a:cubicBezTo>
                  <a:pt x="899406" y="1673"/>
                  <a:pt x="932137" y="4374"/>
                  <a:pt x="964707" y="8669"/>
                </a:cubicBezTo>
                <a:cubicBezTo>
                  <a:pt x="1013530" y="15823"/>
                  <a:pt x="1062767" y="11397"/>
                  <a:pt x="1111826" y="8366"/>
                </a:cubicBezTo>
                <a:cubicBezTo>
                  <a:pt x="1171217" y="4668"/>
                  <a:pt x="1230548" y="2667"/>
                  <a:pt x="1290056" y="8730"/>
                </a:cubicBezTo>
                <a:cubicBezTo>
                  <a:pt x="1332385" y="13094"/>
                  <a:pt x="1374950" y="9033"/>
                  <a:pt x="1417398" y="6608"/>
                </a:cubicBezTo>
                <a:lnTo>
                  <a:pt x="1442437" y="5718"/>
                </a:lnTo>
                <a:lnTo>
                  <a:pt x="1442437" y="1476401"/>
                </a:lnTo>
                <a:lnTo>
                  <a:pt x="1386857" y="1477990"/>
                </a:lnTo>
                <a:lnTo>
                  <a:pt x="1169378" y="1477990"/>
                </a:lnTo>
                <a:lnTo>
                  <a:pt x="1019262" y="1464424"/>
                </a:lnTo>
                <a:cubicBezTo>
                  <a:pt x="966129" y="1463273"/>
                  <a:pt x="912949" y="1465762"/>
                  <a:pt x="859951" y="1471898"/>
                </a:cubicBezTo>
                <a:lnTo>
                  <a:pt x="745859" y="1477990"/>
                </a:lnTo>
                <a:lnTo>
                  <a:pt x="591014" y="1477990"/>
                </a:lnTo>
                <a:lnTo>
                  <a:pt x="500701" y="1474455"/>
                </a:lnTo>
                <a:cubicBezTo>
                  <a:pt x="412072" y="1467172"/>
                  <a:pt x="323262" y="1461748"/>
                  <a:pt x="234329" y="1468257"/>
                </a:cubicBezTo>
                <a:cubicBezTo>
                  <a:pt x="217302" y="1469536"/>
                  <a:pt x="200487" y="1472964"/>
                  <a:pt x="183687" y="1476228"/>
                </a:cubicBezTo>
                <a:lnTo>
                  <a:pt x="170933" y="1477990"/>
                </a:lnTo>
                <a:lnTo>
                  <a:pt x="13439" y="1477990"/>
                </a:lnTo>
                <a:lnTo>
                  <a:pt x="15316" y="1462749"/>
                </a:lnTo>
                <a:cubicBezTo>
                  <a:pt x="16577" y="1445267"/>
                  <a:pt x="16193" y="1427772"/>
                  <a:pt x="11892" y="1410409"/>
                </a:cubicBezTo>
                <a:cubicBezTo>
                  <a:pt x="-1808" y="1355230"/>
                  <a:pt x="932" y="1300104"/>
                  <a:pt x="6412" y="1244508"/>
                </a:cubicBezTo>
                <a:cubicBezTo>
                  <a:pt x="10522" y="1203137"/>
                  <a:pt x="15070" y="1161296"/>
                  <a:pt x="6850" y="1119455"/>
                </a:cubicBezTo>
                <a:cubicBezTo>
                  <a:pt x="3316" y="1100041"/>
                  <a:pt x="3316" y="1080187"/>
                  <a:pt x="6850" y="1060773"/>
                </a:cubicBezTo>
                <a:cubicBezTo>
                  <a:pt x="11124" y="1034622"/>
                  <a:pt x="15179" y="1008733"/>
                  <a:pt x="9699" y="982321"/>
                </a:cubicBezTo>
                <a:cubicBezTo>
                  <a:pt x="7289" y="970815"/>
                  <a:pt x="5481" y="959204"/>
                  <a:pt x="4220" y="947592"/>
                </a:cubicBezTo>
                <a:cubicBezTo>
                  <a:pt x="1710" y="917948"/>
                  <a:pt x="2609" y="888136"/>
                  <a:pt x="6904" y="858680"/>
                </a:cubicBezTo>
                <a:cubicBezTo>
                  <a:pt x="11015" y="824475"/>
                  <a:pt x="4329" y="790061"/>
                  <a:pt x="9809" y="755960"/>
                </a:cubicBezTo>
                <a:cubicBezTo>
                  <a:pt x="13700" y="728497"/>
                  <a:pt x="13848" y="700667"/>
                  <a:pt x="10248" y="673166"/>
                </a:cubicBezTo>
                <a:cubicBezTo>
                  <a:pt x="3770" y="621179"/>
                  <a:pt x="4175" y="568621"/>
                  <a:pt x="11453" y="516733"/>
                </a:cubicBezTo>
                <a:cubicBezTo>
                  <a:pt x="15947" y="486450"/>
                  <a:pt x="18522" y="455279"/>
                  <a:pt x="10466" y="425571"/>
                </a:cubicBezTo>
                <a:cubicBezTo>
                  <a:pt x="-8494" y="355749"/>
                  <a:pt x="2576" y="285822"/>
                  <a:pt x="10466" y="216366"/>
                </a:cubicBezTo>
                <a:cubicBezTo>
                  <a:pt x="15262" y="179065"/>
                  <a:pt x="15371" y="141350"/>
                  <a:pt x="10796" y="104023"/>
                </a:cubicBezTo>
                <a:cubicBezTo>
                  <a:pt x="6735" y="76457"/>
                  <a:pt x="4313" y="48717"/>
                  <a:pt x="3535" y="20936"/>
                </a:cubicBezTo>
                <a:lnTo>
                  <a:pt x="3925" y="8444"/>
                </a:lnTo>
                <a:lnTo>
                  <a:pt x="72292" y="7146"/>
                </a:lnTo>
                <a:cubicBezTo>
                  <a:pt x="125550" y="5562"/>
                  <a:pt x="178728" y="3395"/>
                  <a:pt x="231771" y="4001"/>
                </a:cubicBezTo>
                <a:cubicBezTo>
                  <a:pt x="276049" y="4486"/>
                  <a:pt x="320208" y="13579"/>
                  <a:pt x="364603" y="11882"/>
                </a:cubicBezTo>
                <a:cubicBezTo>
                  <a:pt x="499147" y="6911"/>
                  <a:pt x="633750" y="8548"/>
                  <a:pt x="768234" y="2061"/>
                </a:cubicBezTo>
                <a:cubicBezTo>
                  <a:pt x="801008" y="-37"/>
                  <a:pt x="833841" y="-532"/>
                  <a:pt x="866623" y="571"/>
                </a:cubicBezTo>
                <a:close/>
              </a:path>
            </a:pathLst>
          </a:custGeom>
        </p:spPr>
        <p:txBody>
          <a:bodyPr wrap="square" rtlCol="0" anchor="ctr">
            <a:noAutofit/>
          </a:bodyPr>
          <a:lstStyle>
            <a:lvl1pPr algn="ctr">
              <a:buNone/>
              <a:defRPr sz="2000"/>
            </a:lvl1pPr>
          </a:lstStyle>
          <a:p>
            <a:pPr rtl="0"/>
            <a:r>
              <a:rPr lang="fr-FR" noProof="0"/>
              <a:t>Cliquez sur l'icône pour ajouter une image</a:t>
            </a:r>
          </a:p>
        </p:txBody>
      </p:sp>
      <p:sp>
        <p:nvSpPr>
          <p:cNvPr id="28" name="Espace réservé d’image 27">
            <a:extLst>
              <a:ext uri="{FF2B5EF4-FFF2-40B4-BE49-F238E27FC236}">
                <a16:creationId xmlns:a16="http://schemas.microsoft.com/office/drawing/2014/main" id="{2B03F1E7-A2BE-4059-85FC-6546945FA3FB}"/>
              </a:ext>
            </a:extLst>
          </p:cNvPr>
          <p:cNvSpPr>
            <a:spLocks noGrp="1"/>
          </p:cNvSpPr>
          <p:nvPr>
            <p:ph type="pic" sz="quarter" idx="15"/>
          </p:nvPr>
        </p:nvSpPr>
        <p:spPr>
          <a:xfrm>
            <a:off x="5370488" y="3064916"/>
            <a:ext cx="1455507" cy="1477990"/>
          </a:xfrm>
          <a:custGeom>
            <a:avLst/>
            <a:gdLst>
              <a:gd name="connsiteX0" fmla="*/ 100458 w 1455507"/>
              <a:gd name="connsiteY0" fmla="*/ 0 h 1477990"/>
              <a:gd name="connsiteX1" fmla="*/ 258284 w 1455507"/>
              <a:gd name="connsiteY1" fmla="*/ 0 h 1477990"/>
              <a:gd name="connsiteX2" fmla="*/ 290610 w 1455507"/>
              <a:gd name="connsiteY2" fmla="*/ 2318 h 1477990"/>
              <a:gd name="connsiteX3" fmla="*/ 357070 w 1455507"/>
              <a:gd name="connsiteY3" fmla="*/ 5440 h 1477990"/>
              <a:gd name="connsiteX4" fmla="*/ 558908 w 1455507"/>
              <a:gd name="connsiteY4" fmla="*/ 1098 h 1477990"/>
              <a:gd name="connsiteX5" fmla="*/ 599348 w 1455507"/>
              <a:gd name="connsiteY5" fmla="*/ 0 h 1477990"/>
              <a:gd name="connsiteX6" fmla="*/ 930201 w 1455507"/>
              <a:gd name="connsiteY6" fmla="*/ 0 h 1477990"/>
              <a:gd name="connsiteX7" fmla="*/ 957174 w 1455507"/>
              <a:gd name="connsiteY7" fmla="*/ 2227 h 1477990"/>
              <a:gd name="connsiteX8" fmla="*/ 1104293 w 1455507"/>
              <a:gd name="connsiteY8" fmla="*/ 1924 h 1477990"/>
              <a:gd name="connsiteX9" fmla="*/ 1153561 w 1455507"/>
              <a:gd name="connsiteY9" fmla="*/ 0 h 1477990"/>
              <a:gd name="connsiteX10" fmla="*/ 1229432 w 1455507"/>
              <a:gd name="connsiteY10" fmla="*/ 0 h 1477990"/>
              <a:gd name="connsiteX11" fmla="*/ 1282523 w 1455507"/>
              <a:gd name="connsiteY11" fmla="*/ 2288 h 1477990"/>
              <a:gd name="connsiteX12" fmla="*/ 1409865 w 1455507"/>
              <a:gd name="connsiteY12" fmla="*/ 166 h 1477990"/>
              <a:gd name="connsiteX13" fmla="*/ 1414535 w 1455507"/>
              <a:gd name="connsiteY13" fmla="*/ 0 h 1477990"/>
              <a:gd name="connsiteX14" fmla="*/ 1446877 w 1455507"/>
              <a:gd name="connsiteY14" fmla="*/ 0 h 1477990"/>
              <a:gd name="connsiteX15" fmla="*/ 1441986 w 1455507"/>
              <a:gd name="connsiteY15" fmla="*/ 87863 h 1477990"/>
              <a:gd name="connsiteX16" fmla="*/ 1446522 w 1455507"/>
              <a:gd name="connsiteY16" fmla="*/ 192281 h 1477990"/>
              <a:gd name="connsiteX17" fmla="*/ 1449083 w 1455507"/>
              <a:gd name="connsiteY17" fmla="*/ 384757 h 1477990"/>
              <a:gd name="connsiteX18" fmla="*/ 1445075 w 1455507"/>
              <a:gd name="connsiteY18" fmla="*/ 558660 h 1477990"/>
              <a:gd name="connsiteX19" fmla="*/ 1453480 w 1455507"/>
              <a:gd name="connsiteY19" fmla="*/ 618392 h 1477990"/>
              <a:gd name="connsiteX20" fmla="*/ 1443851 w 1455507"/>
              <a:gd name="connsiteY20" fmla="*/ 900580 h 1477990"/>
              <a:gd name="connsiteX21" fmla="*/ 1445131 w 1455507"/>
              <a:gd name="connsiteY21" fmla="*/ 1003252 h 1477990"/>
              <a:gd name="connsiteX22" fmla="*/ 1448470 w 1455507"/>
              <a:gd name="connsiteY22" fmla="*/ 1090546 h 1477990"/>
              <a:gd name="connsiteX23" fmla="*/ 1446188 w 1455507"/>
              <a:gd name="connsiteY23" fmla="*/ 1168120 h 1477990"/>
              <a:gd name="connsiteX24" fmla="*/ 1454190 w 1455507"/>
              <a:gd name="connsiteY24" fmla="*/ 1273576 h 1477990"/>
              <a:gd name="connsiteX25" fmla="*/ 1455507 w 1455507"/>
              <a:gd name="connsiteY25" fmla="*/ 1324327 h 1477990"/>
              <a:gd name="connsiteX26" fmla="*/ 1455507 w 1455507"/>
              <a:gd name="connsiteY26" fmla="*/ 1427362 h 1477990"/>
              <a:gd name="connsiteX27" fmla="*/ 1451365 w 1455507"/>
              <a:gd name="connsiteY27" fmla="*/ 1465458 h 1477990"/>
              <a:gd name="connsiteX28" fmla="*/ 1450774 w 1455507"/>
              <a:gd name="connsiteY28" fmla="*/ 1469667 h 1477990"/>
              <a:gd name="connsiteX29" fmla="*/ 1448719 w 1455507"/>
              <a:gd name="connsiteY29" fmla="*/ 1469564 h 1477990"/>
              <a:gd name="connsiteX30" fmla="*/ 1351167 w 1455507"/>
              <a:gd name="connsiteY30" fmla="*/ 1472353 h 1477990"/>
              <a:gd name="connsiteX31" fmla="*/ 1170753 w 1455507"/>
              <a:gd name="connsiteY31" fmla="*/ 1472353 h 1477990"/>
              <a:gd name="connsiteX32" fmla="*/ 852418 w 1455507"/>
              <a:gd name="connsiteY32" fmla="*/ 1465456 h 1477990"/>
              <a:gd name="connsiteX33" fmla="*/ 493168 w 1455507"/>
              <a:gd name="connsiteY33" fmla="*/ 1468013 h 1477990"/>
              <a:gd name="connsiteX34" fmla="*/ 226796 w 1455507"/>
              <a:gd name="connsiteY34" fmla="*/ 1461815 h 1477990"/>
              <a:gd name="connsiteX35" fmla="*/ 125602 w 1455507"/>
              <a:gd name="connsiteY35" fmla="*/ 1476769 h 1477990"/>
              <a:gd name="connsiteX36" fmla="*/ 5112 w 1455507"/>
              <a:gd name="connsiteY36" fmla="*/ 1477990 h 1477990"/>
              <a:gd name="connsiteX37" fmla="*/ 7783 w 1455507"/>
              <a:gd name="connsiteY37" fmla="*/ 1456307 h 1477990"/>
              <a:gd name="connsiteX38" fmla="*/ 4359 w 1455507"/>
              <a:gd name="connsiteY38" fmla="*/ 1403967 h 1477990"/>
              <a:gd name="connsiteX39" fmla="*/ 295 w 1455507"/>
              <a:gd name="connsiteY39" fmla="*/ 1370091 h 1477990"/>
              <a:gd name="connsiteX40" fmla="*/ 295 w 1455507"/>
              <a:gd name="connsiteY40" fmla="*/ 1219835 h 1477990"/>
              <a:gd name="connsiteX41" fmla="*/ 3722 w 1455507"/>
              <a:gd name="connsiteY41" fmla="*/ 1175716 h 1477990"/>
              <a:gd name="connsiteX42" fmla="*/ 295 w 1455507"/>
              <a:gd name="connsiteY42" fmla="*/ 1126935 h 1477990"/>
              <a:gd name="connsiteX43" fmla="*/ 295 w 1455507"/>
              <a:gd name="connsiteY43" fmla="*/ 1046801 h 1477990"/>
              <a:gd name="connsiteX44" fmla="*/ 4400 w 1455507"/>
              <a:gd name="connsiteY44" fmla="*/ 1015203 h 1477990"/>
              <a:gd name="connsiteX45" fmla="*/ 2166 w 1455507"/>
              <a:gd name="connsiteY45" fmla="*/ 975879 h 1477990"/>
              <a:gd name="connsiteX46" fmla="*/ 295 w 1455507"/>
              <a:gd name="connsiteY46" fmla="*/ 964020 h 1477990"/>
              <a:gd name="connsiteX47" fmla="*/ 295 w 1455507"/>
              <a:gd name="connsiteY47" fmla="*/ 801667 h 1477990"/>
              <a:gd name="connsiteX48" fmla="*/ 310 w 1455507"/>
              <a:gd name="connsiteY48" fmla="*/ 800839 h 1477990"/>
              <a:gd name="connsiteX49" fmla="*/ 2276 w 1455507"/>
              <a:gd name="connsiteY49" fmla="*/ 749518 h 1477990"/>
              <a:gd name="connsiteX50" fmla="*/ 2715 w 1455507"/>
              <a:gd name="connsiteY50" fmla="*/ 666724 h 1477990"/>
              <a:gd name="connsiteX51" fmla="*/ 295 w 1455507"/>
              <a:gd name="connsiteY51" fmla="*/ 625158 h 1477990"/>
              <a:gd name="connsiteX52" fmla="*/ 295 w 1455507"/>
              <a:gd name="connsiteY52" fmla="*/ 559484 h 1477990"/>
              <a:gd name="connsiteX53" fmla="*/ 3920 w 1455507"/>
              <a:gd name="connsiteY53" fmla="*/ 510291 h 1477990"/>
              <a:gd name="connsiteX54" fmla="*/ 2933 w 1455507"/>
              <a:gd name="connsiteY54" fmla="*/ 419129 h 1477990"/>
              <a:gd name="connsiteX55" fmla="*/ 295 w 1455507"/>
              <a:gd name="connsiteY55" fmla="*/ 403959 h 1477990"/>
              <a:gd name="connsiteX56" fmla="*/ 295 w 1455507"/>
              <a:gd name="connsiteY56" fmla="*/ 237294 h 1477990"/>
              <a:gd name="connsiteX57" fmla="*/ 2933 w 1455507"/>
              <a:gd name="connsiteY57" fmla="*/ 209924 h 1477990"/>
              <a:gd name="connsiteX58" fmla="*/ 3263 w 1455507"/>
              <a:gd name="connsiteY58" fmla="*/ 97581 h 1477990"/>
              <a:gd name="connsiteX59" fmla="*/ 295 w 1455507"/>
              <a:gd name="connsiteY59" fmla="*/ 63619 h 1477990"/>
              <a:gd name="connsiteX60" fmla="*/ 295 w 1455507"/>
              <a:gd name="connsiteY60" fmla="*/ 1928 h 1477990"/>
              <a:gd name="connsiteX61" fmla="*/ 64759 w 1455507"/>
              <a:gd name="connsiteY61" fmla="*/ 704 h 14779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1455507" h="1477990">
                <a:moveTo>
                  <a:pt x="100458" y="0"/>
                </a:moveTo>
                <a:lnTo>
                  <a:pt x="258284" y="0"/>
                </a:lnTo>
                <a:lnTo>
                  <a:pt x="290610" y="2318"/>
                </a:lnTo>
                <a:cubicBezTo>
                  <a:pt x="312734" y="4440"/>
                  <a:pt x="334873" y="6289"/>
                  <a:pt x="357070" y="5440"/>
                </a:cubicBezTo>
                <a:cubicBezTo>
                  <a:pt x="424342" y="2955"/>
                  <a:pt x="491629" y="2121"/>
                  <a:pt x="558908" y="1098"/>
                </a:cubicBezTo>
                <a:lnTo>
                  <a:pt x="599348" y="0"/>
                </a:lnTo>
                <a:lnTo>
                  <a:pt x="930201" y="0"/>
                </a:lnTo>
                <a:lnTo>
                  <a:pt x="957174" y="2227"/>
                </a:lnTo>
                <a:cubicBezTo>
                  <a:pt x="1005997" y="9381"/>
                  <a:pt x="1055234" y="4955"/>
                  <a:pt x="1104293" y="1924"/>
                </a:cubicBezTo>
                <a:lnTo>
                  <a:pt x="1153561" y="0"/>
                </a:lnTo>
                <a:lnTo>
                  <a:pt x="1229432" y="0"/>
                </a:lnTo>
                <a:lnTo>
                  <a:pt x="1282523" y="2288"/>
                </a:lnTo>
                <a:cubicBezTo>
                  <a:pt x="1324852" y="6652"/>
                  <a:pt x="1367417" y="2591"/>
                  <a:pt x="1409865" y="166"/>
                </a:cubicBezTo>
                <a:lnTo>
                  <a:pt x="1414535" y="0"/>
                </a:lnTo>
                <a:lnTo>
                  <a:pt x="1446877" y="0"/>
                </a:lnTo>
                <a:lnTo>
                  <a:pt x="1441986" y="87863"/>
                </a:lnTo>
                <a:cubicBezTo>
                  <a:pt x="1441527" y="122692"/>
                  <a:pt x="1442793" y="157509"/>
                  <a:pt x="1446522" y="192281"/>
                </a:cubicBezTo>
                <a:cubicBezTo>
                  <a:pt x="1452467" y="256325"/>
                  <a:pt x="1453324" y="320620"/>
                  <a:pt x="1449083" y="384757"/>
                </a:cubicBezTo>
                <a:cubicBezTo>
                  <a:pt x="1446133" y="442709"/>
                  <a:pt x="1438896" y="500570"/>
                  <a:pt x="1445075" y="558660"/>
                </a:cubicBezTo>
                <a:cubicBezTo>
                  <a:pt x="1447190" y="578647"/>
                  <a:pt x="1452311" y="598268"/>
                  <a:pt x="1453480" y="618392"/>
                </a:cubicBezTo>
                <a:cubicBezTo>
                  <a:pt x="1459046" y="712668"/>
                  <a:pt x="1450697" y="806624"/>
                  <a:pt x="1443851" y="900580"/>
                </a:cubicBezTo>
                <a:cubicBezTo>
                  <a:pt x="1441346" y="934804"/>
                  <a:pt x="1438284" y="969028"/>
                  <a:pt x="1445131" y="1003252"/>
                </a:cubicBezTo>
                <a:cubicBezTo>
                  <a:pt x="1450558" y="1032132"/>
                  <a:pt x="1451677" y="1061447"/>
                  <a:pt x="1448470" y="1090546"/>
                </a:cubicBezTo>
                <a:cubicBezTo>
                  <a:pt x="1445264" y="1116318"/>
                  <a:pt x="1444502" y="1142251"/>
                  <a:pt x="1446188" y="1168120"/>
                </a:cubicBezTo>
                <a:cubicBezTo>
                  <a:pt x="1449667" y="1203257"/>
                  <a:pt x="1452367" y="1238405"/>
                  <a:pt x="1454190" y="1273576"/>
                </a:cubicBezTo>
                <a:lnTo>
                  <a:pt x="1455507" y="1324327"/>
                </a:lnTo>
                <a:lnTo>
                  <a:pt x="1455507" y="1427362"/>
                </a:lnTo>
                <a:lnTo>
                  <a:pt x="1451365" y="1465458"/>
                </a:lnTo>
                <a:lnTo>
                  <a:pt x="1450774" y="1469667"/>
                </a:lnTo>
                <a:lnTo>
                  <a:pt x="1448719" y="1469564"/>
                </a:lnTo>
                <a:cubicBezTo>
                  <a:pt x="1416243" y="1471268"/>
                  <a:pt x="1383704" y="1471810"/>
                  <a:pt x="1351167" y="1472353"/>
                </a:cubicBezTo>
                <a:cubicBezTo>
                  <a:pt x="1291009" y="1473360"/>
                  <a:pt x="1230608" y="1482658"/>
                  <a:pt x="1170753" y="1472353"/>
                </a:cubicBezTo>
                <a:cubicBezTo>
                  <a:pt x="1065139" y="1455500"/>
                  <a:pt x="958414" y="1453183"/>
                  <a:pt x="852418" y="1465456"/>
                </a:cubicBezTo>
                <a:cubicBezTo>
                  <a:pt x="732873" y="1477389"/>
                  <a:pt x="612811" y="1478242"/>
                  <a:pt x="493168" y="1468013"/>
                </a:cubicBezTo>
                <a:cubicBezTo>
                  <a:pt x="404539" y="1460730"/>
                  <a:pt x="315729" y="1455306"/>
                  <a:pt x="226796" y="1461815"/>
                </a:cubicBezTo>
                <a:cubicBezTo>
                  <a:pt x="192742" y="1464372"/>
                  <a:pt x="159536" y="1475530"/>
                  <a:pt x="125602" y="1476769"/>
                </a:cubicBezTo>
                <a:lnTo>
                  <a:pt x="5112" y="1477990"/>
                </a:lnTo>
                <a:lnTo>
                  <a:pt x="7783" y="1456307"/>
                </a:lnTo>
                <a:cubicBezTo>
                  <a:pt x="9044" y="1438825"/>
                  <a:pt x="8660" y="1421330"/>
                  <a:pt x="4359" y="1403967"/>
                </a:cubicBezTo>
                <a:lnTo>
                  <a:pt x="295" y="1370091"/>
                </a:lnTo>
                <a:lnTo>
                  <a:pt x="295" y="1219835"/>
                </a:lnTo>
                <a:lnTo>
                  <a:pt x="3722" y="1175716"/>
                </a:lnTo>
                <a:lnTo>
                  <a:pt x="295" y="1126935"/>
                </a:lnTo>
                <a:lnTo>
                  <a:pt x="295" y="1046801"/>
                </a:lnTo>
                <a:lnTo>
                  <a:pt x="4400" y="1015203"/>
                </a:lnTo>
                <a:cubicBezTo>
                  <a:pt x="5263" y="1002160"/>
                  <a:pt x="4906" y="989085"/>
                  <a:pt x="2166" y="975879"/>
                </a:cubicBezTo>
                <a:lnTo>
                  <a:pt x="295" y="964020"/>
                </a:lnTo>
                <a:lnTo>
                  <a:pt x="295" y="801667"/>
                </a:lnTo>
                <a:lnTo>
                  <a:pt x="310" y="800839"/>
                </a:lnTo>
                <a:cubicBezTo>
                  <a:pt x="-163" y="783697"/>
                  <a:pt x="-464" y="766569"/>
                  <a:pt x="2276" y="749518"/>
                </a:cubicBezTo>
                <a:cubicBezTo>
                  <a:pt x="6167" y="722055"/>
                  <a:pt x="6315" y="694225"/>
                  <a:pt x="2715" y="666724"/>
                </a:cubicBezTo>
                <a:lnTo>
                  <a:pt x="295" y="625158"/>
                </a:lnTo>
                <a:lnTo>
                  <a:pt x="295" y="559484"/>
                </a:lnTo>
                <a:lnTo>
                  <a:pt x="3920" y="510291"/>
                </a:lnTo>
                <a:cubicBezTo>
                  <a:pt x="8414" y="480008"/>
                  <a:pt x="10989" y="448837"/>
                  <a:pt x="2933" y="419129"/>
                </a:cubicBezTo>
                <a:lnTo>
                  <a:pt x="295" y="403959"/>
                </a:lnTo>
                <a:lnTo>
                  <a:pt x="295" y="237294"/>
                </a:lnTo>
                <a:lnTo>
                  <a:pt x="2933" y="209924"/>
                </a:lnTo>
                <a:cubicBezTo>
                  <a:pt x="7729" y="172623"/>
                  <a:pt x="7838" y="134908"/>
                  <a:pt x="3263" y="97581"/>
                </a:cubicBezTo>
                <a:lnTo>
                  <a:pt x="295" y="63619"/>
                </a:lnTo>
                <a:lnTo>
                  <a:pt x="295" y="1928"/>
                </a:lnTo>
                <a:lnTo>
                  <a:pt x="64759" y="704"/>
                </a:lnTo>
                <a:close/>
              </a:path>
            </a:pathLst>
          </a:custGeom>
        </p:spPr>
        <p:txBody>
          <a:bodyPr wrap="square" rtlCol="0" anchor="ctr">
            <a:noAutofit/>
          </a:bodyPr>
          <a:lstStyle>
            <a:lvl1pPr algn="ctr">
              <a:buNone/>
              <a:defRPr sz="2000"/>
            </a:lvl1pPr>
          </a:lstStyle>
          <a:p>
            <a:pPr rtl="0"/>
            <a:r>
              <a:rPr lang="fr-FR" noProof="0"/>
              <a:t>Cliquez sur l'icône pour ajouter une image</a:t>
            </a:r>
          </a:p>
        </p:txBody>
      </p:sp>
      <p:sp>
        <p:nvSpPr>
          <p:cNvPr id="27" name="Espace réservé d’image 26">
            <a:extLst>
              <a:ext uri="{FF2B5EF4-FFF2-40B4-BE49-F238E27FC236}">
                <a16:creationId xmlns:a16="http://schemas.microsoft.com/office/drawing/2014/main" id="{C62C212D-2434-4610-A983-7FC587B517B4}"/>
              </a:ext>
            </a:extLst>
          </p:cNvPr>
          <p:cNvSpPr>
            <a:spLocks noGrp="1"/>
          </p:cNvSpPr>
          <p:nvPr>
            <p:ph type="pic" sz="quarter" idx="14"/>
          </p:nvPr>
        </p:nvSpPr>
        <p:spPr>
          <a:xfrm>
            <a:off x="3009627" y="3064916"/>
            <a:ext cx="1447216" cy="1477990"/>
          </a:xfrm>
          <a:custGeom>
            <a:avLst/>
            <a:gdLst>
              <a:gd name="connsiteX0" fmla="*/ 107991 w 1447216"/>
              <a:gd name="connsiteY0" fmla="*/ 0 h 1477990"/>
              <a:gd name="connsiteX1" fmla="*/ 265817 w 1447216"/>
              <a:gd name="connsiteY1" fmla="*/ 0 h 1477990"/>
              <a:gd name="connsiteX2" fmla="*/ 298143 w 1447216"/>
              <a:gd name="connsiteY2" fmla="*/ 2318 h 1477990"/>
              <a:gd name="connsiteX3" fmla="*/ 364603 w 1447216"/>
              <a:gd name="connsiteY3" fmla="*/ 5440 h 1477990"/>
              <a:gd name="connsiteX4" fmla="*/ 566441 w 1447216"/>
              <a:gd name="connsiteY4" fmla="*/ 1098 h 1477990"/>
              <a:gd name="connsiteX5" fmla="*/ 606880 w 1447216"/>
              <a:gd name="connsiteY5" fmla="*/ 0 h 1477990"/>
              <a:gd name="connsiteX6" fmla="*/ 937733 w 1447216"/>
              <a:gd name="connsiteY6" fmla="*/ 0 h 1477990"/>
              <a:gd name="connsiteX7" fmla="*/ 964707 w 1447216"/>
              <a:gd name="connsiteY7" fmla="*/ 2227 h 1477990"/>
              <a:gd name="connsiteX8" fmla="*/ 1111826 w 1447216"/>
              <a:gd name="connsiteY8" fmla="*/ 1924 h 1477990"/>
              <a:gd name="connsiteX9" fmla="*/ 1161094 w 1447216"/>
              <a:gd name="connsiteY9" fmla="*/ 0 h 1477990"/>
              <a:gd name="connsiteX10" fmla="*/ 1236965 w 1447216"/>
              <a:gd name="connsiteY10" fmla="*/ 0 h 1477990"/>
              <a:gd name="connsiteX11" fmla="*/ 1290056 w 1447216"/>
              <a:gd name="connsiteY11" fmla="*/ 2288 h 1477990"/>
              <a:gd name="connsiteX12" fmla="*/ 1417398 w 1447216"/>
              <a:gd name="connsiteY12" fmla="*/ 166 h 1477990"/>
              <a:gd name="connsiteX13" fmla="*/ 1422068 w 1447216"/>
              <a:gd name="connsiteY13" fmla="*/ 0 h 1477990"/>
              <a:gd name="connsiteX14" fmla="*/ 1447216 w 1447216"/>
              <a:gd name="connsiteY14" fmla="*/ 0 h 1477990"/>
              <a:gd name="connsiteX15" fmla="*/ 1447216 w 1447216"/>
              <a:gd name="connsiteY15" fmla="*/ 1469823 h 1477990"/>
              <a:gd name="connsiteX16" fmla="*/ 1358700 w 1447216"/>
              <a:gd name="connsiteY16" fmla="*/ 1472353 h 1477990"/>
              <a:gd name="connsiteX17" fmla="*/ 1178286 w 1447216"/>
              <a:gd name="connsiteY17" fmla="*/ 1472353 h 1477990"/>
              <a:gd name="connsiteX18" fmla="*/ 859951 w 1447216"/>
              <a:gd name="connsiteY18" fmla="*/ 1465456 h 1477990"/>
              <a:gd name="connsiteX19" fmla="*/ 500701 w 1447216"/>
              <a:gd name="connsiteY19" fmla="*/ 1468013 h 1477990"/>
              <a:gd name="connsiteX20" fmla="*/ 234329 w 1447216"/>
              <a:gd name="connsiteY20" fmla="*/ 1461815 h 1477990"/>
              <a:gd name="connsiteX21" fmla="*/ 133135 w 1447216"/>
              <a:gd name="connsiteY21" fmla="*/ 1476769 h 1477990"/>
              <a:gd name="connsiteX22" fmla="*/ 12645 w 1447216"/>
              <a:gd name="connsiteY22" fmla="*/ 1477990 h 1477990"/>
              <a:gd name="connsiteX23" fmla="*/ 15316 w 1447216"/>
              <a:gd name="connsiteY23" fmla="*/ 1456307 h 1477990"/>
              <a:gd name="connsiteX24" fmla="*/ 11892 w 1447216"/>
              <a:gd name="connsiteY24" fmla="*/ 1403967 h 1477990"/>
              <a:gd name="connsiteX25" fmla="*/ 6412 w 1447216"/>
              <a:gd name="connsiteY25" fmla="*/ 1238066 h 1477990"/>
              <a:gd name="connsiteX26" fmla="*/ 6850 w 1447216"/>
              <a:gd name="connsiteY26" fmla="*/ 1113013 h 1477990"/>
              <a:gd name="connsiteX27" fmla="*/ 6850 w 1447216"/>
              <a:gd name="connsiteY27" fmla="*/ 1054331 h 1477990"/>
              <a:gd name="connsiteX28" fmla="*/ 9699 w 1447216"/>
              <a:gd name="connsiteY28" fmla="*/ 975879 h 1477990"/>
              <a:gd name="connsiteX29" fmla="*/ 4220 w 1447216"/>
              <a:gd name="connsiteY29" fmla="*/ 941150 h 1477990"/>
              <a:gd name="connsiteX30" fmla="*/ 6904 w 1447216"/>
              <a:gd name="connsiteY30" fmla="*/ 852238 h 1477990"/>
              <a:gd name="connsiteX31" fmla="*/ 9809 w 1447216"/>
              <a:gd name="connsiteY31" fmla="*/ 749518 h 1477990"/>
              <a:gd name="connsiteX32" fmla="*/ 10248 w 1447216"/>
              <a:gd name="connsiteY32" fmla="*/ 666724 h 1477990"/>
              <a:gd name="connsiteX33" fmla="*/ 11453 w 1447216"/>
              <a:gd name="connsiteY33" fmla="*/ 510291 h 1477990"/>
              <a:gd name="connsiteX34" fmla="*/ 10466 w 1447216"/>
              <a:gd name="connsiteY34" fmla="*/ 419129 h 1477990"/>
              <a:gd name="connsiteX35" fmla="*/ 10466 w 1447216"/>
              <a:gd name="connsiteY35" fmla="*/ 209924 h 1477990"/>
              <a:gd name="connsiteX36" fmla="*/ 10796 w 1447216"/>
              <a:gd name="connsiteY36" fmla="*/ 97581 h 1477990"/>
              <a:gd name="connsiteX37" fmla="*/ 3535 w 1447216"/>
              <a:gd name="connsiteY37" fmla="*/ 14494 h 1477990"/>
              <a:gd name="connsiteX38" fmla="*/ 3925 w 1447216"/>
              <a:gd name="connsiteY38" fmla="*/ 2002 h 1477990"/>
              <a:gd name="connsiteX39" fmla="*/ 72292 w 1447216"/>
              <a:gd name="connsiteY39" fmla="*/ 704 h 14779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1447216" h="1477990">
                <a:moveTo>
                  <a:pt x="107991" y="0"/>
                </a:moveTo>
                <a:lnTo>
                  <a:pt x="265817" y="0"/>
                </a:lnTo>
                <a:lnTo>
                  <a:pt x="298143" y="2318"/>
                </a:lnTo>
                <a:cubicBezTo>
                  <a:pt x="320267" y="4440"/>
                  <a:pt x="342406" y="6289"/>
                  <a:pt x="364603" y="5440"/>
                </a:cubicBezTo>
                <a:cubicBezTo>
                  <a:pt x="431875" y="2955"/>
                  <a:pt x="499162" y="2121"/>
                  <a:pt x="566441" y="1098"/>
                </a:cubicBezTo>
                <a:lnTo>
                  <a:pt x="606880" y="0"/>
                </a:lnTo>
                <a:lnTo>
                  <a:pt x="937733" y="0"/>
                </a:lnTo>
                <a:lnTo>
                  <a:pt x="964707" y="2227"/>
                </a:lnTo>
                <a:cubicBezTo>
                  <a:pt x="1013530" y="9381"/>
                  <a:pt x="1062767" y="4955"/>
                  <a:pt x="1111826" y="1924"/>
                </a:cubicBezTo>
                <a:lnTo>
                  <a:pt x="1161094" y="0"/>
                </a:lnTo>
                <a:lnTo>
                  <a:pt x="1236965" y="0"/>
                </a:lnTo>
                <a:lnTo>
                  <a:pt x="1290056" y="2288"/>
                </a:lnTo>
                <a:cubicBezTo>
                  <a:pt x="1332385" y="6652"/>
                  <a:pt x="1374950" y="2591"/>
                  <a:pt x="1417398" y="166"/>
                </a:cubicBezTo>
                <a:lnTo>
                  <a:pt x="1422068" y="0"/>
                </a:lnTo>
                <a:lnTo>
                  <a:pt x="1447216" y="0"/>
                </a:lnTo>
                <a:lnTo>
                  <a:pt x="1447216" y="1469823"/>
                </a:lnTo>
                <a:lnTo>
                  <a:pt x="1358700" y="1472353"/>
                </a:lnTo>
                <a:cubicBezTo>
                  <a:pt x="1298542" y="1473360"/>
                  <a:pt x="1238141" y="1482658"/>
                  <a:pt x="1178286" y="1472353"/>
                </a:cubicBezTo>
                <a:cubicBezTo>
                  <a:pt x="1072672" y="1455500"/>
                  <a:pt x="965947" y="1453183"/>
                  <a:pt x="859951" y="1465456"/>
                </a:cubicBezTo>
                <a:cubicBezTo>
                  <a:pt x="740406" y="1477389"/>
                  <a:pt x="620344" y="1478242"/>
                  <a:pt x="500701" y="1468013"/>
                </a:cubicBezTo>
                <a:cubicBezTo>
                  <a:pt x="412072" y="1460730"/>
                  <a:pt x="323262" y="1455306"/>
                  <a:pt x="234329" y="1461815"/>
                </a:cubicBezTo>
                <a:cubicBezTo>
                  <a:pt x="200275" y="1464372"/>
                  <a:pt x="167069" y="1475530"/>
                  <a:pt x="133135" y="1476769"/>
                </a:cubicBezTo>
                <a:lnTo>
                  <a:pt x="12645" y="1477990"/>
                </a:lnTo>
                <a:lnTo>
                  <a:pt x="15316" y="1456307"/>
                </a:lnTo>
                <a:cubicBezTo>
                  <a:pt x="16577" y="1438825"/>
                  <a:pt x="16193" y="1421330"/>
                  <a:pt x="11892" y="1403967"/>
                </a:cubicBezTo>
                <a:cubicBezTo>
                  <a:pt x="-1808" y="1348788"/>
                  <a:pt x="932" y="1293662"/>
                  <a:pt x="6412" y="1238066"/>
                </a:cubicBezTo>
                <a:cubicBezTo>
                  <a:pt x="10522" y="1196695"/>
                  <a:pt x="15070" y="1154854"/>
                  <a:pt x="6850" y="1113013"/>
                </a:cubicBezTo>
                <a:cubicBezTo>
                  <a:pt x="3316" y="1093599"/>
                  <a:pt x="3316" y="1073745"/>
                  <a:pt x="6850" y="1054331"/>
                </a:cubicBezTo>
                <a:cubicBezTo>
                  <a:pt x="11124" y="1028180"/>
                  <a:pt x="15179" y="1002291"/>
                  <a:pt x="9699" y="975879"/>
                </a:cubicBezTo>
                <a:cubicBezTo>
                  <a:pt x="7289" y="964373"/>
                  <a:pt x="5481" y="952762"/>
                  <a:pt x="4220" y="941150"/>
                </a:cubicBezTo>
                <a:cubicBezTo>
                  <a:pt x="1710" y="911506"/>
                  <a:pt x="2609" y="881694"/>
                  <a:pt x="6904" y="852238"/>
                </a:cubicBezTo>
                <a:cubicBezTo>
                  <a:pt x="11015" y="818033"/>
                  <a:pt x="4329" y="783619"/>
                  <a:pt x="9809" y="749518"/>
                </a:cubicBezTo>
                <a:cubicBezTo>
                  <a:pt x="13700" y="722055"/>
                  <a:pt x="13848" y="694225"/>
                  <a:pt x="10248" y="666724"/>
                </a:cubicBezTo>
                <a:cubicBezTo>
                  <a:pt x="3770" y="614737"/>
                  <a:pt x="4175" y="562179"/>
                  <a:pt x="11453" y="510291"/>
                </a:cubicBezTo>
                <a:cubicBezTo>
                  <a:pt x="15947" y="480008"/>
                  <a:pt x="18522" y="448837"/>
                  <a:pt x="10466" y="419129"/>
                </a:cubicBezTo>
                <a:cubicBezTo>
                  <a:pt x="-8494" y="349307"/>
                  <a:pt x="2576" y="279380"/>
                  <a:pt x="10466" y="209924"/>
                </a:cubicBezTo>
                <a:cubicBezTo>
                  <a:pt x="15262" y="172623"/>
                  <a:pt x="15371" y="134908"/>
                  <a:pt x="10796" y="97581"/>
                </a:cubicBezTo>
                <a:cubicBezTo>
                  <a:pt x="6735" y="70015"/>
                  <a:pt x="4313" y="42275"/>
                  <a:pt x="3535" y="14494"/>
                </a:cubicBezTo>
                <a:lnTo>
                  <a:pt x="3925" y="2002"/>
                </a:lnTo>
                <a:lnTo>
                  <a:pt x="72292" y="704"/>
                </a:lnTo>
                <a:close/>
              </a:path>
            </a:pathLst>
          </a:custGeom>
        </p:spPr>
        <p:txBody>
          <a:bodyPr wrap="square" rtlCol="0" anchor="ctr">
            <a:noAutofit/>
          </a:bodyPr>
          <a:lstStyle>
            <a:lvl1pPr algn="ctr">
              <a:buNone/>
              <a:defRPr sz="2000"/>
            </a:lvl1pPr>
          </a:lstStyle>
          <a:p>
            <a:pPr rtl="0"/>
            <a:r>
              <a:rPr lang="fr-FR" noProof="0"/>
              <a:t>Cliquez sur l'icône pour ajouter une image</a:t>
            </a:r>
          </a:p>
        </p:txBody>
      </p:sp>
      <p:sp>
        <p:nvSpPr>
          <p:cNvPr id="26" name="Espace réservé d’image 25">
            <a:extLst>
              <a:ext uri="{FF2B5EF4-FFF2-40B4-BE49-F238E27FC236}">
                <a16:creationId xmlns:a16="http://schemas.microsoft.com/office/drawing/2014/main" id="{32959C17-53EC-4A48-8276-E73A5CF1258A}"/>
              </a:ext>
            </a:extLst>
          </p:cNvPr>
          <p:cNvSpPr>
            <a:spLocks noGrp="1"/>
          </p:cNvSpPr>
          <p:nvPr>
            <p:ph type="pic" sz="quarter" idx="13"/>
          </p:nvPr>
        </p:nvSpPr>
        <p:spPr>
          <a:xfrm>
            <a:off x="648304" y="3058476"/>
            <a:ext cx="1463039" cy="1484431"/>
          </a:xfrm>
          <a:custGeom>
            <a:avLst/>
            <a:gdLst>
              <a:gd name="connsiteX0" fmla="*/ 866623 w 1463039"/>
              <a:gd name="connsiteY0" fmla="*/ 570 h 1484431"/>
              <a:gd name="connsiteX1" fmla="*/ 964707 w 1463039"/>
              <a:gd name="connsiteY1" fmla="*/ 8668 h 1484431"/>
              <a:gd name="connsiteX2" fmla="*/ 1111826 w 1463039"/>
              <a:gd name="connsiteY2" fmla="*/ 8365 h 1484431"/>
              <a:gd name="connsiteX3" fmla="*/ 1290056 w 1463039"/>
              <a:gd name="connsiteY3" fmla="*/ 8729 h 1484431"/>
              <a:gd name="connsiteX4" fmla="*/ 1417398 w 1463039"/>
              <a:gd name="connsiteY4" fmla="*/ 6607 h 1484431"/>
              <a:gd name="connsiteX5" fmla="*/ 1454474 w 1463039"/>
              <a:gd name="connsiteY5" fmla="*/ 5289 h 1484431"/>
              <a:gd name="connsiteX6" fmla="*/ 1449519 w 1463039"/>
              <a:gd name="connsiteY6" fmla="*/ 94304 h 1484431"/>
              <a:gd name="connsiteX7" fmla="*/ 1454055 w 1463039"/>
              <a:gd name="connsiteY7" fmla="*/ 198722 h 1484431"/>
              <a:gd name="connsiteX8" fmla="*/ 1456616 w 1463039"/>
              <a:gd name="connsiteY8" fmla="*/ 391198 h 1484431"/>
              <a:gd name="connsiteX9" fmla="*/ 1452608 w 1463039"/>
              <a:gd name="connsiteY9" fmla="*/ 565101 h 1484431"/>
              <a:gd name="connsiteX10" fmla="*/ 1461013 w 1463039"/>
              <a:gd name="connsiteY10" fmla="*/ 624833 h 1484431"/>
              <a:gd name="connsiteX11" fmla="*/ 1451384 w 1463039"/>
              <a:gd name="connsiteY11" fmla="*/ 907021 h 1484431"/>
              <a:gd name="connsiteX12" fmla="*/ 1452664 w 1463039"/>
              <a:gd name="connsiteY12" fmla="*/ 1009693 h 1484431"/>
              <a:gd name="connsiteX13" fmla="*/ 1456003 w 1463039"/>
              <a:gd name="connsiteY13" fmla="*/ 1096987 h 1484431"/>
              <a:gd name="connsiteX14" fmla="*/ 1453721 w 1463039"/>
              <a:gd name="connsiteY14" fmla="*/ 1174561 h 1484431"/>
              <a:gd name="connsiteX15" fmla="*/ 1461723 w 1463039"/>
              <a:gd name="connsiteY15" fmla="*/ 1280017 h 1484431"/>
              <a:gd name="connsiteX16" fmla="*/ 1463039 w 1463039"/>
              <a:gd name="connsiteY16" fmla="*/ 1330730 h 1484431"/>
              <a:gd name="connsiteX17" fmla="*/ 1463039 w 1463039"/>
              <a:gd name="connsiteY17" fmla="*/ 1433812 h 1484431"/>
              <a:gd name="connsiteX18" fmla="*/ 1458898 w 1463039"/>
              <a:gd name="connsiteY18" fmla="*/ 1471899 h 1484431"/>
              <a:gd name="connsiteX19" fmla="*/ 1458307 w 1463039"/>
              <a:gd name="connsiteY19" fmla="*/ 1476108 h 1484431"/>
              <a:gd name="connsiteX20" fmla="*/ 1456252 w 1463039"/>
              <a:gd name="connsiteY20" fmla="*/ 1476005 h 1484431"/>
              <a:gd name="connsiteX21" fmla="*/ 1358700 w 1463039"/>
              <a:gd name="connsiteY21" fmla="*/ 1478794 h 1484431"/>
              <a:gd name="connsiteX22" fmla="*/ 1178286 w 1463039"/>
              <a:gd name="connsiteY22" fmla="*/ 1478794 h 1484431"/>
              <a:gd name="connsiteX23" fmla="*/ 859951 w 1463039"/>
              <a:gd name="connsiteY23" fmla="*/ 1471897 h 1484431"/>
              <a:gd name="connsiteX24" fmla="*/ 500701 w 1463039"/>
              <a:gd name="connsiteY24" fmla="*/ 1474454 h 1484431"/>
              <a:gd name="connsiteX25" fmla="*/ 234329 w 1463039"/>
              <a:gd name="connsiteY25" fmla="*/ 1468256 h 1484431"/>
              <a:gd name="connsiteX26" fmla="*/ 133135 w 1463039"/>
              <a:gd name="connsiteY26" fmla="*/ 1483210 h 1484431"/>
              <a:gd name="connsiteX27" fmla="*/ 12645 w 1463039"/>
              <a:gd name="connsiteY27" fmla="*/ 1484431 h 1484431"/>
              <a:gd name="connsiteX28" fmla="*/ 15316 w 1463039"/>
              <a:gd name="connsiteY28" fmla="*/ 1462748 h 1484431"/>
              <a:gd name="connsiteX29" fmla="*/ 11892 w 1463039"/>
              <a:gd name="connsiteY29" fmla="*/ 1410408 h 1484431"/>
              <a:gd name="connsiteX30" fmla="*/ 6412 w 1463039"/>
              <a:gd name="connsiteY30" fmla="*/ 1244507 h 1484431"/>
              <a:gd name="connsiteX31" fmla="*/ 6850 w 1463039"/>
              <a:gd name="connsiteY31" fmla="*/ 1119454 h 1484431"/>
              <a:gd name="connsiteX32" fmla="*/ 6850 w 1463039"/>
              <a:gd name="connsiteY32" fmla="*/ 1060772 h 1484431"/>
              <a:gd name="connsiteX33" fmla="*/ 9699 w 1463039"/>
              <a:gd name="connsiteY33" fmla="*/ 982320 h 1484431"/>
              <a:gd name="connsiteX34" fmla="*/ 4220 w 1463039"/>
              <a:gd name="connsiteY34" fmla="*/ 947591 h 1484431"/>
              <a:gd name="connsiteX35" fmla="*/ 6904 w 1463039"/>
              <a:gd name="connsiteY35" fmla="*/ 858679 h 1484431"/>
              <a:gd name="connsiteX36" fmla="*/ 9809 w 1463039"/>
              <a:gd name="connsiteY36" fmla="*/ 755959 h 1484431"/>
              <a:gd name="connsiteX37" fmla="*/ 10248 w 1463039"/>
              <a:gd name="connsiteY37" fmla="*/ 673165 h 1484431"/>
              <a:gd name="connsiteX38" fmla="*/ 11453 w 1463039"/>
              <a:gd name="connsiteY38" fmla="*/ 516732 h 1484431"/>
              <a:gd name="connsiteX39" fmla="*/ 10466 w 1463039"/>
              <a:gd name="connsiteY39" fmla="*/ 425570 h 1484431"/>
              <a:gd name="connsiteX40" fmla="*/ 10466 w 1463039"/>
              <a:gd name="connsiteY40" fmla="*/ 216365 h 1484431"/>
              <a:gd name="connsiteX41" fmla="*/ 10796 w 1463039"/>
              <a:gd name="connsiteY41" fmla="*/ 104022 h 1484431"/>
              <a:gd name="connsiteX42" fmla="*/ 3535 w 1463039"/>
              <a:gd name="connsiteY42" fmla="*/ 20935 h 1484431"/>
              <a:gd name="connsiteX43" fmla="*/ 3925 w 1463039"/>
              <a:gd name="connsiteY43" fmla="*/ 8443 h 1484431"/>
              <a:gd name="connsiteX44" fmla="*/ 72292 w 1463039"/>
              <a:gd name="connsiteY44" fmla="*/ 7145 h 1484431"/>
              <a:gd name="connsiteX45" fmla="*/ 231771 w 1463039"/>
              <a:gd name="connsiteY45" fmla="*/ 4000 h 1484431"/>
              <a:gd name="connsiteX46" fmla="*/ 364603 w 1463039"/>
              <a:gd name="connsiteY46" fmla="*/ 11881 h 1484431"/>
              <a:gd name="connsiteX47" fmla="*/ 768234 w 1463039"/>
              <a:gd name="connsiteY47" fmla="*/ 2060 h 1484431"/>
              <a:gd name="connsiteX48" fmla="*/ 866623 w 1463039"/>
              <a:gd name="connsiteY48" fmla="*/ 570 h 1484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1463039" h="1484431">
                <a:moveTo>
                  <a:pt x="866623" y="570"/>
                </a:moveTo>
                <a:cubicBezTo>
                  <a:pt x="899406" y="1672"/>
                  <a:pt x="932137" y="4373"/>
                  <a:pt x="964707" y="8668"/>
                </a:cubicBezTo>
                <a:cubicBezTo>
                  <a:pt x="1013530" y="15822"/>
                  <a:pt x="1062767" y="11396"/>
                  <a:pt x="1111826" y="8365"/>
                </a:cubicBezTo>
                <a:cubicBezTo>
                  <a:pt x="1171217" y="4667"/>
                  <a:pt x="1230548" y="2666"/>
                  <a:pt x="1290056" y="8729"/>
                </a:cubicBezTo>
                <a:cubicBezTo>
                  <a:pt x="1332385" y="13093"/>
                  <a:pt x="1374950" y="9032"/>
                  <a:pt x="1417398" y="6607"/>
                </a:cubicBezTo>
                <a:lnTo>
                  <a:pt x="1454474" y="5289"/>
                </a:lnTo>
                <a:lnTo>
                  <a:pt x="1449519" y="94304"/>
                </a:lnTo>
                <a:cubicBezTo>
                  <a:pt x="1449060" y="129133"/>
                  <a:pt x="1450326" y="163950"/>
                  <a:pt x="1454055" y="198722"/>
                </a:cubicBezTo>
                <a:cubicBezTo>
                  <a:pt x="1460000" y="262766"/>
                  <a:pt x="1460857" y="327061"/>
                  <a:pt x="1456616" y="391198"/>
                </a:cubicBezTo>
                <a:cubicBezTo>
                  <a:pt x="1453666" y="449150"/>
                  <a:pt x="1446429" y="507011"/>
                  <a:pt x="1452608" y="565101"/>
                </a:cubicBezTo>
                <a:cubicBezTo>
                  <a:pt x="1454723" y="585088"/>
                  <a:pt x="1459844" y="604709"/>
                  <a:pt x="1461013" y="624833"/>
                </a:cubicBezTo>
                <a:cubicBezTo>
                  <a:pt x="1466579" y="719109"/>
                  <a:pt x="1458230" y="813065"/>
                  <a:pt x="1451384" y="907021"/>
                </a:cubicBezTo>
                <a:cubicBezTo>
                  <a:pt x="1448879" y="941245"/>
                  <a:pt x="1445817" y="975469"/>
                  <a:pt x="1452664" y="1009693"/>
                </a:cubicBezTo>
                <a:cubicBezTo>
                  <a:pt x="1458091" y="1038573"/>
                  <a:pt x="1459210" y="1067888"/>
                  <a:pt x="1456003" y="1096987"/>
                </a:cubicBezTo>
                <a:cubicBezTo>
                  <a:pt x="1452797" y="1122759"/>
                  <a:pt x="1452035" y="1148692"/>
                  <a:pt x="1453721" y="1174561"/>
                </a:cubicBezTo>
                <a:cubicBezTo>
                  <a:pt x="1457200" y="1209698"/>
                  <a:pt x="1459900" y="1244846"/>
                  <a:pt x="1461723" y="1280017"/>
                </a:cubicBezTo>
                <a:lnTo>
                  <a:pt x="1463039" y="1330730"/>
                </a:lnTo>
                <a:lnTo>
                  <a:pt x="1463039" y="1433812"/>
                </a:lnTo>
                <a:lnTo>
                  <a:pt x="1458898" y="1471899"/>
                </a:lnTo>
                <a:lnTo>
                  <a:pt x="1458307" y="1476108"/>
                </a:lnTo>
                <a:lnTo>
                  <a:pt x="1456252" y="1476005"/>
                </a:lnTo>
                <a:cubicBezTo>
                  <a:pt x="1423776" y="1477709"/>
                  <a:pt x="1391237" y="1478251"/>
                  <a:pt x="1358700" y="1478794"/>
                </a:cubicBezTo>
                <a:cubicBezTo>
                  <a:pt x="1298542" y="1479801"/>
                  <a:pt x="1238141" y="1489099"/>
                  <a:pt x="1178286" y="1478794"/>
                </a:cubicBezTo>
                <a:cubicBezTo>
                  <a:pt x="1072672" y="1461941"/>
                  <a:pt x="965947" y="1459624"/>
                  <a:pt x="859951" y="1471897"/>
                </a:cubicBezTo>
                <a:cubicBezTo>
                  <a:pt x="740406" y="1483830"/>
                  <a:pt x="620344" y="1484683"/>
                  <a:pt x="500701" y="1474454"/>
                </a:cubicBezTo>
                <a:cubicBezTo>
                  <a:pt x="412072" y="1467171"/>
                  <a:pt x="323262" y="1461747"/>
                  <a:pt x="234329" y="1468256"/>
                </a:cubicBezTo>
                <a:cubicBezTo>
                  <a:pt x="200275" y="1470813"/>
                  <a:pt x="167069" y="1481971"/>
                  <a:pt x="133135" y="1483210"/>
                </a:cubicBezTo>
                <a:lnTo>
                  <a:pt x="12645" y="1484431"/>
                </a:lnTo>
                <a:lnTo>
                  <a:pt x="15316" y="1462748"/>
                </a:lnTo>
                <a:cubicBezTo>
                  <a:pt x="16577" y="1445266"/>
                  <a:pt x="16193" y="1427771"/>
                  <a:pt x="11892" y="1410408"/>
                </a:cubicBezTo>
                <a:cubicBezTo>
                  <a:pt x="-1808" y="1355229"/>
                  <a:pt x="932" y="1300103"/>
                  <a:pt x="6412" y="1244507"/>
                </a:cubicBezTo>
                <a:cubicBezTo>
                  <a:pt x="10522" y="1203136"/>
                  <a:pt x="15070" y="1161295"/>
                  <a:pt x="6850" y="1119454"/>
                </a:cubicBezTo>
                <a:cubicBezTo>
                  <a:pt x="3316" y="1100040"/>
                  <a:pt x="3316" y="1080186"/>
                  <a:pt x="6850" y="1060772"/>
                </a:cubicBezTo>
                <a:cubicBezTo>
                  <a:pt x="11124" y="1034621"/>
                  <a:pt x="15179" y="1008732"/>
                  <a:pt x="9699" y="982320"/>
                </a:cubicBezTo>
                <a:cubicBezTo>
                  <a:pt x="7289" y="970814"/>
                  <a:pt x="5481" y="959203"/>
                  <a:pt x="4220" y="947591"/>
                </a:cubicBezTo>
                <a:cubicBezTo>
                  <a:pt x="1710" y="917947"/>
                  <a:pt x="2609" y="888135"/>
                  <a:pt x="6904" y="858679"/>
                </a:cubicBezTo>
                <a:cubicBezTo>
                  <a:pt x="11015" y="824474"/>
                  <a:pt x="4329" y="790060"/>
                  <a:pt x="9809" y="755959"/>
                </a:cubicBezTo>
                <a:cubicBezTo>
                  <a:pt x="13700" y="728496"/>
                  <a:pt x="13848" y="700666"/>
                  <a:pt x="10248" y="673165"/>
                </a:cubicBezTo>
                <a:cubicBezTo>
                  <a:pt x="3770" y="621178"/>
                  <a:pt x="4175" y="568620"/>
                  <a:pt x="11453" y="516732"/>
                </a:cubicBezTo>
                <a:cubicBezTo>
                  <a:pt x="15947" y="486449"/>
                  <a:pt x="18522" y="455278"/>
                  <a:pt x="10466" y="425570"/>
                </a:cubicBezTo>
                <a:cubicBezTo>
                  <a:pt x="-8494" y="355748"/>
                  <a:pt x="2576" y="285821"/>
                  <a:pt x="10466" y="216365"/>
                </a:cubicBezTo>
                <a:cubicBezTo>
                  <a:pt x="15262" y="179064"/>
                  <a:pt x="15371" y="141349"/>
                  <a:pt x="10796" y="104022"/>
                </a:cubicBezTo>
                <a:cubicBezTo>
                  <a:pt x="6735" y="76456"/>
                  <a:pt x="4313" y="48716"/>
                  <a:pt x="3535" y="20935"/>
                </a:cubicBezTo>
                <a:lnTo>
                  <a:pt x="3925" y="8443"/>
                </a:lnTo>
                <a:lnTo>
                  <a:pt x="72292" y="7145"/>
                </a:lnTo>
                <a:cubicBezTo>
                  <a:pt x="125550" y="5561"/>
                  <a:pt x="178728" y="3394"/>
                  <a:pt x="231771" y="4000"/>
                </a:cubicBezTo>
                <a:cubicBezTo>
                  <a:pt x="276049" y="4485"/>
                  <a:pt x="320208" y="13578"/>
                  <a:pt x="364603" y="11881"/>
                </a:cubicBezTo>
                <a:cubicBezTo>
                  <a:pt x="499147" y="6910"/>
                  <a:pt x="633750" y="8547"/>
                  <a:pt x="768234" y="2060"/>
                </a:cubicBezTo>
                <a:cubicBezTo>
                  <a:pt x="801008" y="-38"/>
                  <a:pt x="833841" y="-533"/>
                  <a:pt x="866623" y="570"/>
                </a:cubicBezTo>
                <a:close/>
              </a:path>
            </a:pathLst>
          </a:custGeom>
        </p:spPr>
        <p:txBody>
          <a:bodyPr wrap="square" rtlCol="0" anchor="ctr">
            <a:noAutofit/>
          </a:bodyPr>
          <a:lstStyle>
            <a:lvl1pPr algn="ctr">
              <a:buNone/>
              <a:defRPr sz="2000"/>
            </a:lvl1pPr>
          </a:lstStyle>
          <a:p>
            <a:pPr rtl="0"/>
            <a:r>
              <a:rPr lang="fr-FR" noProof="0"/>
              <a:t>Cliquez sur l'icône pour ajouter une image</a:t>
            </a:r>
          </a:p>
        </p:txBody>
      </p:sp>
      <p:sp>
        <p:nvSpPr>
          <p:cNvPr id="2" name="Titre 1">
            <a:extLst>
              <a:ext uri="{FF2B5EF4-FFF2-40B4-BE49-F238E27FC236}">
                <a16:creationId xmlns:a16="http://schemas.microsoft.com/office/drawing/2014/main" id="{465D02BC-5A24-47F7-A4DF-B93FBC0C51B0}"/>
              </a:ext>
            </a:extLst>
          </p:cNvPr>
          <p:cNvSpPr>
            <a:spLocks noGrp="1"/>
          </p:cNvSpPr>
          <p:nvPr>
            <p:ph type="title"/>
          </p:nvPr>
        </p:nvSpPr>
        <p:spPr>
          <a:xfrm>
            <a:off x="0" y="365125"/>
            <a:ext cx="12188952" cy="1325563"/>
          </a:xfrm>
        </p:spPr>
        <p:txBody>
          <a:bodyPr rtlCol="0"/>
          <a:lstStyle>
            <a:lvl1pPr algn="ctr">
              <a:defRPr sz="7200"/>
            </a:lvl1pPr>
          </a:lstStyle>
          <a:p>
            <a:pPr rtl="0"/>
            <a:r>
              <a:rPr lang="fr-FR" noProof="0"/>
              <a:t>Modifiez le style du titre</a:t>
            </a:r>
          </a:p>
        </p:txBody>
      </p:sp>
      <p:sp>
        <p:nvSpPr>
          <p:cNvPr id="4" name="Espace réservé de la date 3">
            <a:extLst>
              <a:ext uri="{FF2B5EF4-FFF2-40B4-BE49-F238E27FC236}">
                <a16:creationId xmlns:a16="http://schemas.microsoft.com/office/drawing/2014/main" id="{82A61642-BFBA-48AE-A29C-C2AA7386AE95}"/>
              </a:ext>
            </a:extLst>
          </p:cNvPr>
          <p:cNvSpPr>
            <a:spLocks noGrp="1"/>
          </p:cNvSpPr>
          <p:nvPr>
            <p:ph type="dt" sz="half" idx="10"/>
          </p:nvPr>
        </p:nvSpPr>
        <p:spPr/>
        <p:txBody>
          <a:bodyPr rtlCol="0"/>
          <a:lstStyle/>
          <a:p>
            <a:pPr rtl="0"/>
            <a:r>
              <a:rPr lang="fr-FR" noProof="0"/>
              <a:t>03/09/20XX</a:t>
            </a:r>
          </a:p>
        </p:txBody>
      </p:sp>
      <p:sp>
        <p:nvSpPr>
          <p:cNvPr id="5" name="Espace réservé du pied de page 4">
            <a:extLst>
              <a:ext uri="{FF2B5EF4-FFF2-40B4-BE49-F238E27FC236}">
                <a16:creationId xmlns:a16="http://schemas.microsoft.com/office/drawing/2014/main" id="{2AD2029B-6646-4DBF-A302-76A513FC64DB}"/>
              </a:ext>
            </a:extLst>
          </p:cNvPr>
          <p:cNvSpPr>
            <a:spLocks noGrp="1"/>
          </p:cNvSpPr>
          <p:nvPr>
            <p:ph type="ftr" sz="quarter" idx="11"/>
          </p:nvPr>
        </p:nvSpPr>
        <p:spPr/>
        <p:txBody>
          <a:bodyPr rtlCol="0"/>
          <a:lstStyle/>
          <a:p>
            <a:pPr rtl="0"/>
            <a:r>
              <a:rPr lang="fr-FR" noProof="0"/>
              <a:t>Titre de la présentation</a:t>
            </a:r>
          </a:p>
        </p:txBody>
      </p:sp>
      <p:sp>
        <p:nvSpPr>
          <p:cNvPr id="6" name="Espace réservé du numéro de diapositive 5">
            <a:extLst>
              <a:ext uri="{FF2B5EF4-FFF2-40B4-BE49-F238E27FC236}">
                <a16:creationId xmlns:a16="http://schemas.microsoft.com/office/drawing/2014/main" id="{9E6D4DFD-766F-4E45-A00C-2B5E8CE9A908}"/>
              </a:ext>
            </a:extLst>
          </p:cNvPr>
          <p:cNvSpPr>
            <a:spLocks noGrp="1"/>
          </p:cNvSpPr>
          <p:nvPr>
            <p:ph type="sldNum" sz="quarter" idx="12"/>
          </p:nvPr>
        </p:nvSpPr>
        <p:spPr/>
        <p:txBody>
          <a:bodyPr rtlCol="0"/>
          <a:lstStyle/>
          <a:p>
            <a:pPr rtl="0"/>
            <a:fld id="{2C18C1E5-FB55-42F5-BD6D-9CC153FCDBE6}" type="slidenum">
              <a:rPr lang="fr-FR" noProof="0" smtClean="0"/>
              <a:t>‹N°›</a:t>
            </a:fld>
            <a:endParaRPr lang="fr-FR" noProof="0"/>
          </a:p>
        </p:txBody>
      </p:sp>
      <p:sp>
        <p:nvSpPr>
          <p:cNvPr id="19" name="Rectangle 18" descr="Tag=AccentColor&#10;Flavor=Light&#10;Target=FillAndLine">
            <a:extLst>
              <a:ext uri="{FF2B5EF4-FFF2-40B4-BE49-F238E27FC236}">
                <a16:creationId xmlns:a16="http://schemas.microsoft.com/office/drawing/2014/main" id="{2D7984C8-AF4A-4D59-BB2D-72D92F873C07}"/>
              </a:ext>
            </a:extLst>
          </p:cNvPr>
          <p:cNvSpPr/>
          <p:nvPr userDrawn="1"/>
        </p:nvSpPr>
        <p:spPr>
          <a:xfrm flipV="1">
            <a:off x="648305" y="2067561"/>
            <a:ext cx="10900219" cy="18288"/>
          </a:xfrm>
          <a:custGeom>
            <a:avLst/>
            <a:gdLst>
              <a:gd name="connsiteX0" fmla="*/ 0 w 10900219"/>
              <a:gd name="connsiteY0" fmla="*/ 0 h 18288"/>
              <a:gd name="connsiteX1" fmla="*/ 463259 w 10900219"/>
              <a:gd name="connsiteY1" fmla="*/ 0 h 18288"/>
              <a:gd name="connsiteX2" fmla="*/ 1144523 w 10900219"/>
              <a:gd name="connsiteY2" fmla="*/ 0 h 18288"/>
              <a:gd name="connsiteX3" fmla="*/ 1934789 w 10900219"/>
              <a:gd name="connsiteY3" fmla="*/ 0 h 18288"/>
              <a:gd name="connsiteX4" fmla="*/ 2289046 w 10900219"/>
              <a:gd name="connsiteY4" fmla="*/ 0 h 18288"/>
              <a:gd name="connsiteX5" fmla="*/ 2643303 w 10900219"/>
              <a:gd name="connsiteY5" fmla="*/ 0 h 18288"/>
              <a:gd name="connsiteX6" fmla="*/ 3542571 w 10900219"/>
              <a:gd name="connsiteY6" fmla="*/ 0 h 18288"/>
              <a:gd name="connsiteX7" fmla="*/ 4223835 w 10900219"/>
              <a:gd name="connsiteY7" fmla="*/ 0 h 18288"/>
              <a:gd name="connsiteX8" fmla="*/ 4578092 w 10900219"/>
              <a:gd name="connsiteY8" fmla="*/ 0 h 18288"/>
              <a:gd name="connsiteX9" fmla="*/ 5259356 w 10900219"/>
              <a:gd name="connsiteY9" fmla="*/ 0 h 18288"/>
              <a:gd name="connsiteX10" fmla="*/ 6158624 w 10900219"/>
              <a:gd name="connsiteY10" fmla="*/ 0 h 18288"/>
              <a:gd name="connsiteX11" fmla="*/ 6730885 w 10900219"/>
              <a:gd name="connsiteY11" fmla="*/ 0 h 18288"/>
              <a:gd name="connsiteX12" fmla="*/ 7303147 w 10900219"/>
              <a:gd name="connsiteY12" fmla="*/ 0 h 18288"/>
              <a:gd name="connsiteX13" fmla="*/ 7984410 w 10900219"/>
              <a:gd name="connsiteY13" fmla="*/ 0 h 18288"/>
              <a:gd name="connsiteX14" fmla="*/ 8774676 w 10900219"/>
              <a:gd name="connsiteY14" fmla="*/ 0 h 18288"/>
              <a:gd name="connsiteX15" fmla="*/ 9564942 w 10900219"/>
              <a:gd name="connsiteY15" fmla="*/ 0 h 18288"/>
              <a:gd name="connsiteX16" fmla="*/ 10900219 w 10900219"/>
              <a:gd name="connsiteY16" fmla="*/ 0 h 18288"/>
              <a:gd name="connsiteX17" fmla="*/ 10900219 w 10900219"/>
              <a:gd name="connsiteY17" fmla="*/ 18288 h 18288"/>
              <a:gd name="connsiteX18" fmla="*/ 10436960 w 10900219"/>
              <a:gd name="connsiteY18" fmla="*/ 18288 h 18288"/>
              <a:gd name="connsiteX19" fmla="*/ 9537692 w 10900219"/>
              <a:gd name="connsiteY19" fmla="*/ 18288 h 18288"/>
              <a:gd name="connsiteX20" fmla="*/ 8856428 w 10900219"/>
              <a:gd name="connsiteY20" fmla="*/ 18288 h 18288"/>
              <a:gd name="connsiteX21" fmla="*/ 8502171 w 10900219"/>
              <a:gd name="connsiteY21" fmla="*/ 18288 h 18288"/>
              <a:gd name="connsiteX22" fmla="*/ 7820907 w 10900219"/>
              <a:gd name="connsiteY22" fmla="*/ 18288 h 18288"/>
              <a:gd name="connsiteX23" fmla="*/ 7248646 w 10900219"/>
              <a:gd name="connsiteY23" fmla="*/ 18288 h 18288"/>
              <a:gd name="connsiteX24" fmla="*/ 6676384 w 10900219"/>
              <a:gd name="connsiteY24" fmla="*/ 18288 h 18288"/>
              <a:gd name="connsiteX25" fmla="*/ 6104123 w 10900219"/>
              <a:gd name="connsiteY25" fmla="*/ 18288 h 18288"/>
              <a:gd name="connsiteX26" fmla="*/ 5531861 w 10900219"/>
              <a:gd name="connsiteY26" fmla="*/ 18288 h 18288"/>
              <a:gd name="connsiteX27" fmla="*/ 4741595 w 10900219"/>
              <a:gd name="connsiteY27" fmla="*/ 18288 h 18288"/>
              <a:gd name="connsiteX28" fmla="*/ 4060332 w 10900219"/>
              <a:gd name="connsiteY28" fmla="*/ 18288 h 18288"/>
              <a:gd name="connsiteX29" fmla="*/ 3706074 w 10900219"/>
              <a:gd name="connsiteY29" fmla="*/ 18288 h 18288"/>
              <a:gd name="connsiteX30" fmla="*/ 3133813 w 10900219"/>
              <a:gd name="connsiteY30" fmla="*/ 18288 h 18288"/>
              <a:gd name="connsiteX31" fmla="*/ 2343547 w 10900219"/>
              <a:gd name="connsiteY31" fmla="*/ 18288 h 18288"/>
              <a:gd name="connsiteX32" fmla="*/ 1880288 w 10900219"/>
              <a:gd name="connsiteY32" fmla="*/ 18288 h 18288"/>
              <a:gd name="connsiteX33" fmla="*/ 981020 w 10900219"/>
              <a:gd name="connsiteY33" fmla="*/ 18288 h 18288"/>
              <a:gd name="connsiteX34" fmla="*/ 0 w 10900219"/>
              <a:gd name="connsiteY34" fmla="*/ 18288 h 18288"/>
              <a:gd name="connsiteX35" fmla="*/ 0 w 10900219"/>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900219" h="18288" fill="none" extrusionOk="0">
                <a:moveTo>
                  <a:pt x="0" y="0"/>
                </a:moveTo>
                <a:cubicBezTo>
                  <a:pt x="118469" y="-6619"/>
                  <a:pt x="329397" y="-5525"/>
                  <a:pt x="463259" y="0"/>
                </a:cubicBezTo>
                <a:cubicBezTo>
                  <a:pt x="597121" y="5525"/>
                  <a:pt x="866598" y="4881"/>
                  <a:pt x="1144523" y="0"/>
                </a:cubicBezTo>
                <a:cubicBezTo>
                  <a:pt x="1422448" y="-4881"/>
                  <a:pt x="1761178" y="17159"/>
                  <a:pt x="1934789" y="0"/>
                </a:cubicBezTo>
                <a:cubicBezTo>
                  <a:pt x="2108400" y="-17159"/>
                  <a:pt x="2119134" y="-4032"/>
                  <a:pt x="2289046" y="0"/>
                </a:cubicBezTo>
                <a:cubicBezTo>
                  <a:pt x="2458958" y="4032"/>
                  <a:pt x="2472610" y="15385"/>
                  <a:pt x="2643303" y="0"/>
                </a:cubicBezTo>
                <a:cubicBezTo>
                  <a:pt x="2813996" y="-15385"/>
                  <a:pt x="3334189" y="-21234"/>
                  <a:pt x="3542571" y="0"/>
                </a:cubicBezTo>
                <a:cubicBezTo>
                  <a:pt x="3750953" y="21234"/>
                  <a:pt x="3991639" y="13212"/>
                  <a:pt x="4223835" y="0"/>
                </a:cubicBezTo>
                <a:cubicBezTo>
                  <a:pt x="4456031" y="-13212"/>
                  <a:pt x="4466914" y="13318"/>
                  <a:pt x="4578092" y="0"/>
                </a:cubicBezTo>
                <a:cubicBezTo>
                  <a:pt x="4689270" y="-13318"/>
                  <a:pt x="5120635" y="31363"/>
                  <a:pt x="5259356" y="0"/>
                </a:cubicBezTo>
                <a:cubicBezTo>
                  <a:pt x="5398077" y="-31363"/>
                  <a:pt x="5954119" y="-7091"/>
                  <a:pt x="6158624" y="0"/>
                </a:cubicBezTo>
                <a:cubicBezTo>
                  <a:pt x="6363129" y="7091"/>
                  <a:pt x="6535071" y="-8480"/>
                  <a:pt x="6730885" y="0"/>
                </a:cubicBezTo>
                <a:cubicBezTo>
                  <a:pt x="6926699" y="8480"/>
                  <a:pt x="7091018" y="19194"/>
                  <a:pt x="7303147" y="0"/>
                </a:cubicBezTo>
                <a:cubicBezTo>
                  <a:pt x="7515276" y="-19194"/>
                  <a:pt x="7840361" y="30755"/>
                  <a:pt x="7984410" y="0"/>
                </a:cubicBezTo>
                <a:cubicBezTo>
                  <a:pt x="8128459" y="-30755"/>
                  <a:pt x="8498590" y="39460"/>
                  <a:pt x="8774676" y="0"/>
                </a:cubicBezTo>
                <a:cubicBezTo>
                  <a:pt x="9050762" y="-39460"/>
                  <a:pt x="9204381" y="36508"/>
                  <a:pt x="9564942" y="0"/>
                </a:cubicBezTo>
                <a:cubicBezTo>
                  <a:pt x="9925503" y="-36508"/>
                  <a:pt x="10235542" y="59225"/>
                  <a:pt x="10900219" y="0"/>
                </a:cubicBezTo>
                <a:cubicBezTo>
                  <a:pt x="10900865" y="4451"/>
                  <a:pt x="10900709" y="9226"/>
                  <a:pt x="10900219" y="18288"/>
                </a:cubicBezTo>
                <a:cubicBezTo>
                  <a:pt x="10675942" y="21751"/>
                  <a:pt x="10609372" y="26977"/>
                  <a:pt x="10436960" y="18288"/>
                </a:cubicBezTo>
                <a:cubicBezTo>
                  <a:pt x="10264548" y="9599"/>
                  <a:pt x="9961150" y="-11074"/>
                  <a:pt x="9537692" y="18288"/>
                </a:cubicBezTo>
                <a:cubicBezTo>
                  <a:pt x="9114234" y="47650"/>
                  <a:pt x="9087386" y="35169"/>
                  <a:pt x="8856428" y="18288"/>
                </a:cubicBezTo>
                <a:cubicBezTo>
                  <a:pt x="8625470" y="1407"/>
                  <a:pt x="8634361" y="13786"/>
                  <a:pt x="8502171" y="18288"/>
                </a:cubicBezTo>
                <a:cubicBezTo>
                  <a:pt x="8369981" y="22790"/>
                  <a:pt x="8132296" y="22561"/>
                  <a:pt x="7820907" y="18288"/>
                </a:cubicBezTo>
                <a:cubicBezTo>
                  <a:pt x="7509518" y="14015"/>
                  <a:pt x="7432447" y="29431"/>
                  <a:pt x="7248646" y="18288"/>
                </a:cubicBezTo>
                <a:cubicBezTo>
                  <a:pt x="7064845" y="7145"/>
                  <a:pt x="6954380" y="2746"/>
                  <a:pt x="6676384" y="18288"/>
                </a:cubicBezTo>
                <a:cubicBezTo>
                  <a:pt x="6398388" y="33830"/>
                  <a:pt x="6292480" y="-4579"/>
                  <a:pt x="6104123" y="18288"/>
                </a:cubicBezTo>
                <a:cubicBezTo>
                  <a:pt x="5915766" y="41155"/>
                  <a:pt x="5703359" y="-8437"/>
                  <a:pt x="5531861" y="18288"/>
                </a:cubicBezTo>
                <a:cubicBezTo>
                  <a:pt x="5360363" y="45013"/>
                  <a:pt x="5056784" y="-12121"/>
                  <a:pt x="4741595" y="18288"/>
                </a:cubicBezTo>
                <a:cubicBezTo>
                  <a:pt x="4426406" y="48697"/>
                  <a:pt x="4364529" y="-10910"/>
                  <a:pt x="4060332" y="18288"/>
                </a:cubicBezTo>
                <a:cubicBezTo>
                  <a:pt x="3756135" y="47486"/>
                  <a:pt x="3816049" y="13364"/>
                  <a:pt x="3706074" y="18288"/>
                </a:cubicBezTo>
                <a:cubicBezTo>
                  <a:pt x="3596099" y="23212"/>
                  <a:pt x="3382238" y="37686"/>
                  <a:pt x="3133813" y="18288"/>
                </a:cubicBezTo>
                <a:cubicBezTo>
                  <a:pt x="2885388" y="-1110"/>
                  <a:pt x="2523125" y="15465"/>
                  <a:pt x="2343547" y="18288"/>
                </a:cubicBezTo>
                <a:cubicBezTo>
                  <a:pt x="2163969" y="21111"/>
                  <a:pt x="1985160" y="33196"/>
                  <a:pt x="1880288" y="18288"/>
                </a:cubicBezTo>
                <a:cubicBezTo>
                  <a:pt x="1775416" y="3380"/>
                  <a:pt x="1261751" y="-9914"/>
                  <a:pt x="981020" y="18288"/>
                </a:cubicBezTo>
                <a:cubicBezTo>
                  <a:pt x="700289" y="46490"/>
                  <a:pt x="314212" y="-15659"/>
                  <a:pt x="0" y="18288"/>
                </a:cubicBezTo>
                <a:cubicBezTo>
                  <a:pt x="-213" y="9468"/>
                  <a:pt x="187" y="4459"/>
                  <a:pt x="0" y="0"/>
                </a:cubicBezTo>
                <a:close/>
              </a:path>
              <a:path w="10900219" h="18288" stroke="0" extrusionOk="0">
                <a:moveTo>
                  <a:pt x="0" y="0"/>
                </a:moveTo>
                <a:cubicBezTo>
                  <a:pt x="269624" y="3698"/>
                  <a:pt x="383061" y="-5818"/>
                  <a:pt x="572261" y="0"/>
                </a:cubicBezTo>
                <a:cubicBezTo>
                  <a:pt x="761461" y="5818"/>
                  <a:pt x="826360" y="-1890"/>
                  <a:pt x="926519" y="0"/>
                </a:cubicBezTo>
                <a:cubicBezTo>
                  <a:pt x="1026678" y="1890"/>
                  <a:pt x="1621671" y="-1096"/>
                  <a:pt x="1825787" y="0"/>
                </a:cubicBezTo>
                <a:cubicBezTo>
                  <a:pt x="2029903" y="1096"/>
                  <a:pt x="2212612" y="17145"/>
                  <a:pt x="2398048" y="0"/>
                </a:cubicBezTo>
                <a:cubicBezTo>
                  <a:pt x="2583484" y="-17145"/>
                  <a:pt x="2739759" y="-14168"/>
                  <a:pt x="2970310" y="0"/>
                </a:cubicBezTo>
                <a:cubicBezTo>
                  <a:pt x="3200861" y="14168"/>
                  <a:pt x="3502691" y="33180"/>
                  <a:pt x="3869578" y="0"/>
                </a:cubicBezTo>
                <a:cubicBezTo>
                  <a:pt x="4236465" y="-33180"/>
                  <a:pt x="4122134" y="-10470"/>
                  <a:pt x="4332837" y="0"/>
                </a:cubicBezTo>
                <a:cubicBezTo>
                  <a:pt x="4543540" y="10470"/>
                  <a:pt x="4834652" y="3572"/>
                  <a:pt x="5232105" y="0"/>
                </a:cubicBezTo>
                <a:cubicBezTo>
                  <a:pt x="5629558" y="-3572"/>
                  <a:pt x="5773178" y="-6604"/>
                  <a:pt x="6131373" y="0"/>
                </a:cubicBezTo>
                <a:cubicBezTo>
                  <a:pt x="6489568" y="6604"/>
                  <a:pt x="6621532" y="18870"/>
                  <a:pt x="6812637" y="0"/>
                </a:cubicBezTo>
                <a:cubicBezTo>
                  <a:pt x="7003742" y="-18870"/>
                  <a:pt x="7311146" y="18959"/>
                  <a:pt x="7711905" y="0"/>
                </a:cubicBezTo>
                <a:cubicBezTo>
                  <a:pt x="8112664" y="-18959"/>
                  <a:pt x="8080793" y="-24744"/>
                  <a:pt x="8284166" y="0"/>
                </a:cubicBezTo>
                <a:cubicBezTo>
                  <a:pt x="8487539" y="24744"/>
                  <a:pt x="8615041" y="-1627"/>
                  <a:pt x="8856428" y="0"/>
                </a:cubicBezTo>
                <a:cubicBezTo>
                  <a:pt x="9097815" y="1627"/>
                  <a:pt x="9475052" y="26322"/>
                  <a:pt x="9646694" y="0"/>
                </a:cubicBezTo>
                <a:cubicBezTo>
                  <a:pt x="9818336" y="-26322"/>
                  <a:pt x="9938906" y="-121"/>
                  <a:pt x="10218955" y="0"/>
                </a:cubicBezTo>
                <a:cubicBezTo>
                  <a:pt x="10499004" y="121"/>
                  <a:pt x="10697467" y="15326"/>
                  <a:pt x="10900219" y="0"/>
                </a:cubicBezTo>
                <a:cubicBezTo>
                  <a:pt x="10899812" y="8690"/>
                  <a:pt x="10900065" y="14141"/>
                  <a:pt x="10900219" y="18288"/>
                </a:cubicBezTo>
                <a:cubicBezTo>
                  <a:pt x="10543007" y="31201"/>
                  <a:pt x="10472057" y="15684"/>
                  <a:pt x="10109953" y="18288"/>
                </a:cubicBezTo>
                <a:cubicBezTo>
                  <a:pt x="9747849" y="20892"/>
                  <a:pt x="9872856" y="33007"/>
                  <a:pt x="9755696" y="18288"/>
                </a:cubicBezTo>
                <a:cubicBezTo>
                  <a:pt x="9638536" y="3569"/>
                  <a:pt x="9442681" y="6596"/>
                  <a:pt x="9292437" y="18288"/>
                </a:cubicBezTo>
                <a:cubicBezTo>
                  <a:pt x="9142193" y="29980"/>
                  <a:pt x="8817861" y="-11343"/>
                  <a:pt x="8393169" y="18288"/>
                </a:cubicBezTo>
                <a:cubicBezTo>
                  <a:pt x="7968477" y="47919"/>
                  <a:pt x="7919655" y="23228"/>
                  <a:pt x="7711905" y="18288"/>
                </a:cubicBezTo>
                <a:cubicBezTo>
                  <a:pt x="7504155" y="13348"/>
                  <a:pt x="7365667" y="6452"/>
                  <a:pt x="7248646" y="18288"/>
                </a:cubicBezTo>
                <a:cubicBezTo>
                  <a:pt x="7131625" y="30124"/>
                  <a:pt x="6776155" y="2871"/>
                  <a:pt x="6567382" y="18288"/>
                </a:cubicBezTo>
                <a:cubicBezTo>
                  <a:pt x="6358609" y="33705"/>
                  <a:pt x="6372933" y="1091"/>
                  <a:pt x="6213125" y="18288"/>
                </a:cubicBezTo>
                <a:cubicBezTo>
                  <a:pt x="6053317" y="35485"/>
                  <a:pt x="5980913" y="1290"/>
                  <a:pt x="5858868" y="18288"/>
                </a:cubicBezTo>
                <a:cubicBezTo>
                  <a:pt x="5736823" y="35286"/>
                  <a:pt x="5481395" y="5492"/>
                  <a:pt x="5177604" y="18288"/>
                </a:cubicBezTo>
                <a:cubicBezTo>
                  <a:pt x="4873813" y="31084"/>
                  <a:pt x="4854222" y="37160"/>
                  <a:pt x="4714345" y="18288"/>
                </a:cubicBezTo>
                <a:cubicBezTo>
                  <a:pt x="4574468" y="-584"/>
                  <a:pt x="4298550" y="22981"/>
                  <a:pt x="3924079" y="18288"/>
                </a:cubicBezTo>
                <a:cubicBezTo>
                  <a:pt x="3549608" y="13595"/>
                  <a:pt x="3645461" y="-921"/>
                  <a:pt x="3460820" y="18288"/>
                </a:cubicBezTo>
                <a:cubicBezTo>
                  <a:pt x="3276179" y="37497"/>
                  <a:pt x="3004470" y="-15027"/>
                  <a:pt x="2670554" y="18288"/>
                </a:cubicBezTo>
                <a:cubicBezTo>
                  <a:pt x="2336638" y="51603"/>
                  <a:pt x="2425773" y="17517"/>
                  <a:pt x="2316297" y="18288"/>
                </a:cubicBezTo>
                <a:cubicBezTo>
                  <a:pt x="2206821" y="19059"/>
                  <a:pt x="1757890" y="42158"/>
                  <a:pt x="1526031" y="18288"/>
                </a:cubicBezTo>
                <a:cubicBezTo>
                  <a:pt x="1294172" y="-5582"/>
                  <a:pt x="1213137" y="12281"/>
                  <a:pt x="1062771" y="18288"/>
                </a:cubicBezTo>
                <a:cubicBezTo>
                  <a:pt x="912405" y="24295"/>
                  <a:pt x="829444" y="7304"/>
                  <a:pt x="708514" y="18288"/>
                </a:cubicBezTo>
                <a:cubicBezTo>
                  <a:pt x="587584" y="29272"/>
                  <a:pt x="227877" y="37311"/>
                  <a:pt x="0" y="18288"/>
                </a:cubicBezTo>
                <a:cubicBezTo>
                  <a:pt x="-53" y="11301"/>
                  <a:pt x="-649" y="7756"/>
                  <a:pt x="0" y="0"/>
                </a:cubicBezTo>
                <a:close/>
              </a:path>
            </a:pathLst>
          </a:custGeom>
          <a:solidFill>
            <a:schemeClr val="accent1"/>
          </a:solidFill>
          <a:ln w="34925">
            <a:solidFill>
              <a:schemeClr val="accent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33" name="Espace réservé du texte 32">
            <a:extLst>
              <a:ext uri="{FF2B5EF4-FFF2-40B4-BE49-F238E27FC236}">
                <a16:creationId xmlns:a16="http://schemas.microsoft.com/office/drawing/2014/main" id="{EC125114-9BE9-4C21-BEC1-81B685162210}"/>
              </a:ext>
            </a:extLst>
          </p:cNvPr>
          <p:cNvSpPr>
            <a:spLocks noGrp="1"/>
          </p:cNvSpPr>
          <p:nvPr>
            <p:ph type="body" sz="quarter" idx="18" hasCustomPrompt="1"/>
          </p:nvPr>
        </p:nvSpPr>
        <p:spPr>
          <a:xfrm>
            <a:off x="630936" y="4754880"/>
            <a:ext cx="1481328" cy="740664"/>
          </a:xfrm>
        </p:spPr>
        <p:txBody>
          <a:bodyPr rtlCol="0">
            <a:noAutofit/>
          </a:bodyPr>
          <a:lstStyle>
            <a:lvl1pPr marL="0" indent="0" algn="ctr">
              <a:lnSpc>
                <a:spcPct val="100000"/>
              </a:lnSpc>
              <a:spcBef>
                <a:spcPts val="0"/>
              </a:spcBef>
              <a:buNone/>
              <a:defRPr sz="2400"/>
            </a:lvl1pPr>
            <a:lvl2pPr marL="0" indent="0" algn="ctr">
              <a:lnSpc>
                <a:spcPct val="100000"/>
              </a:lnSpc>
              <a:spcBef>
                <a:spcPts val="0"/>
              </a:spcBef>
              <a:buNone/>
              <a:defRPr sz="1800"/>
            </a:lvl2pPr>
          </a:lstStyle>
          <a:p>
            <a:pPr lvl="0" rtl="0"/>
            <a:r>
              <a:rPr lang="fr-FR" noProof="0"/>
              <a:t>Nom</a:t>
            </a:r>
          </a:p>
          <a:p>
            <a:pPr lvl="1" rtl="0"/>
            <a:r>
              <a:rPr lang="fr-FR" noProof="0"/>
              <a:t>Titre</a:t>
            </a:r>
          </a:p>
        </p:txBody>
      </p:sp>
      <p:sp>
        <p:nvSpPr>
          <p:cNvPr id="34" name="Espace réservé du texte 32">
            <a:extLst>
              <a:ext uri="{FF2B5EF4-FFF2-40B4-BE49-F238E27FC236}">
                <a16:creationId xmlns:a16="http://schemas.microsoft.com/office/drawing/2014/main" id="{2AB98BFD-4068-4EDA-8DE5-E5D978EDDF2E}"/>
              </a:ext>
            </a:extLst>
          </p:cNvPr>
          <p:cNvSpPr>
            <a:spLocks noGrp="1"/>
          </p:cNvSpPr>
          <p:nvPr>
            <p:ph type="body" sz="quarter" idx="19" hasCustomPrompt="1"/>
          </p:nvPr>
        </p:nvSpPr>
        <p:spPr>
          <a:xfrm>
            <a:off x="2993136" y="4754880"/>
            <a:ext cx="1481328" cy="740664"/>
          </a:xfrm>
        </p:spPr>
        <p:txBody>
          <a:bodyPr rtlCol="0">
            <a:noAutofit/>
          </a:bodyPr>
          <a:lstStyle>
            <a:lvl1pPr marL="0" indent="0" algn="ctr">
              <a:lnSpc>
                <a:spcPct val="100000"/>
              </a:lnSpc>
              <a:spcBef>
                <a:spcPts val="0"/>
              </a:spcBef>
              <a:buNone/>
              <a:defRPr sz="2400"/>
            </a:lvl1pPr>
            <a:lvl2pPr marL="0" indent="0" algn="ctr">
              <a:lnSpc>
                <a:spcPct val="100000"/>
              </a:lnSpc>
              <a:spcBef>
                <a:spcPts val="0"/>
              </a:spcBef>
              <a:buNone/>
              <a:defRPr sz="1800"/>
            </a:lvl2pPr>
          </a:lstStyle>
          <a:p>
            <a:pPr lvl="0" rtl="0"/>
            <a:r>
              <a:rPr lang="fr-FR" noProof="0"/>
              <a:t>Nom</a:t>
            </a:r>
          </a:p>
          <a:p>
            <a:pPr lvl="1" rtl="0"/>
            <a:r>
              <a:rPr lang="fr-FR" noProof="0"/>
              <a:t>Titre</a:t>
            </a:r>
          </a:p>
        </p:txBody>
      </p:sp>
      <p:sp>
        <p:nvSpPr>
          <p:cNvPr id="35" name="Espace réservé du texte 32">
            <a:extLst>
              <a:ext uri="{FF2B5EF4-FFF2-40B4-BE49-F238E27FC236}">
                <a16:creationId xmlns:a16="http://schemas.microsoft.com/office/drawing/2014/main" id="{937737FC-57C8-4243-BE91-4E9684B83613}"/>
              </a:ext>
            </a:extLst>
          </p:cNvPr>
          <p:cNvSpPr>
            <a:spLocks noGrp="1"/>
          </p:cNvSpPr>
          <p:nvPr>
            <p:ph type="body" sz="quarter" idx="20" hasCustomPrompt="1"/>
          </p:nvPr>
        </p:nvSpPr>
        <p:spPr>
          <a:xfrm>
            <a:off x="5355336" y="4754880"/>
            <a:ext cx="1481328" cy="740664"/>
          </a:xfrm>
        </p:spPr>
        <p:txBody>
          <a:bodyPr rtlCol="0">
            <a:noAutofit/>
          </a:bodyPr>
          <a:lstStyle>
            <a:lvl1pPr marL="0" indent="0" algn="ctr">
              <a:lnSpc>
                <a:spcPct val="100000"/>
              </a:lnSpc>
              <a:spcBef>
                <a:spcPts val="0"/>
              </a:spcBef>
              <a:buNone/>
              <a:defRPr sz="2400"/>
            </a:lvl1pPr>
            <a:lvl2pPr marL="0" indent="0" algn="ctr">
              <a:lnSpc>
                <a:spcPct val="100000"/>
              </a:lnSpc>
              <a:spcBef>
                <a:spcPts val="0"/>
              </a:spcBef>
              <a:buNone/>
              <a:defRPr sz="1800"/>
            </a:lvl2pPr>
          </a:lstStyle>
          <a:p>
            <a:pPr lvl="0" rtl="0"/>
            <a:r>
              <a:rPr lang="fr-FR" noProof="0"/>
              <a:t>Nom</a:t>
            </a:r>
          </a:p>
          <a:p>
            <a:pPr lvl="1" rtl="0"/>
            <a:r>
              <a:rPr lang="fr-FR" noProof="0"/>
              <a:t>Titre</a:t>
            </a:r>
          </a:p>
        </p:txBody>
      </p:sp>
      <p:sp>
        <p:nvSpPr>
          <p:cNvPr id="36" name="Espace réservé du texte 32">
            <a:extLst>
              <a:ext uri="{FF2B5EF4-FFF2-40B4-BE49-F238E27FC236}">
                <a16:creationId xmlns:a16="http://schemas.microsoft.com/office/drawing/2014/main" id="{CA78FA67-D083-4763-B647-4554C3C50977}"/>
              </a:ext>
            </a:extLst>
          </p:cNvPr>
          <p:cNvSpPr>
            <a:spLocks noGrp="1"/>
          </p:cNvSpPr>
          <p:nvPr>
            <p:ph type="body" sz="quarter" idx="21" hasCustomPrompt="1"/>
          </p:nvPr>
        </p:nvSpPr>
        <p:spPr>
          <a:xfrm>
            <a:off x="7717536" y="4754880"/>
            <a:ext cx="1481328" cy="740664"/>
          </a:xfrm>
        </p:spPr>
        <p:txBody>
          <a:bodyPr rtlCol="0">
            <a:noAutofit/>
          </a:bodyPr>
          <a:lstStyle>
            <a:lvl1pPr marL="0" indent="0" algn="ctr">
              <a:lnSpc>
                <a:spcPct val="100000"/>
              </a:lnSpc>
              <a:spcBef>
                <a:spcPts val="0"/>
              </a:spcBef>
              <a:buNone/>
              <a:defRPr sz="2400"/>
            </a:lvl1pPr>
            <a:lvl2pPr marL="0" indent="0" algn="ctr">
              <a:lnSpc>
                <a:spcPct val="100000"/>
              </a:lnSpc>
              <a:spcBef>
                <a:spcPts val="0"/>
              </a:spcBef>
              <a:buNone/>
              <a:defRPr sz="1800"/>
            </a:lvl2pPr>
          </a:lstStyle>
          <a:p>
            <a:pPr lvl="0" rtl="0"/>
            <a:r>
              <a:rPr lang="fr-FR" noProof="0"/>
              <a:t>Nom</a:t>
            </a:r>
          </a:p>
          <a:p>
            <a:pPr lvl="1" rtl="0"/>
            <a:r>
              <a:rPr lang="fr-FR" noProof="0"/>
              <a:t>Titre</a:t>
            </a:r>
          </a:p>
        </p:txBody>
      </p:sp>
      <p:sp>
        <p:nvSpPr>
          <p:cNvPr id="37" name="Espace réservé du texte 32">
            <a:extLst>
              <a:ext uri="{FF2B5EF4-FFF2-40B4-BE49-F238E27FC236}">
                <a16:creationId xmlns:a16="http://schemas.microsoft.com/office/drawing/2014/main" id="{F1892FE5-DAA3-4902-93EF-46D6565FFB48}"/>
              </a:ext>
            </a:extLst>
          </p:cNvPr>
          <p:cNvSpPr>
            <a:spLocks noGrp="1"/>
          </p:cNvSpPr>
          <p:nvPr>
            <p:ph type="body" sz="quarter" idx="22" hasCustomPrompt="1"/>
          </p:nvPr>
        </p:nvSpPr>
        <p:spPr>
          <a:xfrm>
            <a:off x="10079736" y="4754880"/>
            <a:ext cx="1481328" cy="740664"/>
          </a:xfrm>
        </p:spPr>
        <p:txBody>
          <a:bodyPr rtlCol="0">
            <a:noAutofit/>
          </a:bodyPr>
          <a:lstStyle>
            <a:lvl1pPr marL="0" indent="0" algn="ctr">
              <a:lnSpc>
                <a:spcPct val="100000"/>
              </a:lnSpc>
              <a:spcBef>
                <a:spcPts val="0"/>
              </a:spcBef>
              <a:buNone/>
              <a:defRPr sz="2400"/>
            </a:lvl1pPr>
            <a:lvl2pPr marL="0" indent="0" algn="ctr">
              <a:lnSpc>
                <a:spcPct val="100000"/>
              </a:lnSpc>
              <a:spcBef>
                <a:spcPts val="0"/>
              </a:spcBef>
              <a:buNone/>
              <a:defRPr sz="1800"/>
            </a:lvl2pPr>
          </a:lstStyle>
          <a:p>
            <a:pPr lvl="0" rtl="0"/>
            <a:r>
              <a:rPr lang="fr-FR" noProof="0"/>
              <a:t>Nom</a:t>
            </a:r>
          </a:p>
          <a:p>
            <a:pPr lvl="1" rtl="0"/>
            <a:r>
              <a:rPr lang="fr-FR" noProof="0"/>
              <a:t>Titre</a:t>
            </a:r>
          </a:p>
        </p:txBody>
      </p:sp>
    </p:spTree>
    <p:extLst>
      <p:ext uri="{BB962C8B-B14F-4D97-AF65-F5344CB8AC3E}">
        <p14:creationId xmlns:p14="http://schemas.microsoft.com/office/powerpoint/2010/main" val="21834275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re et titre de centre de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65D02BC-5A24-47F7-A4DF-B93FBC0C51B0}"/>
              </a:ext>
            </a:extLst>
          </p:cNvPr>
          <p:cNvSpPr>
            <a:spLocks noGrp="1"/>
          </p:cNvSpPr>
          <p:nvPr>
            <p:ph type="title"/>
          </p:nvPr>
        </p:nvSpPr>
        <p:spPr>
          <a:xfrm>
            <a:off x="838200" y="365124"/>
            <a:ext cx="10515600" cy="1325880"/>
          </a:xfrm>
        </p:spPr>
        <p:txBody>
          <a:bodyPr rtlCol="0"/>
          <a:lstStyle>
            <a:lvl1pPr algn="ctr">
              <a:defRPr sz="7200"/>
            </a:lvl1pPr>
          </a:lstStyle>
          <a:p>
            <a:pPr rtl="0"/>
            <a:r>
              <a:rPr lang="fr-FR" noProof="0"/>
              <a:t>Modifiez le style du titre</a:t>
            </a:r>
          </a:p>
        </p:txBody>
      </p:sp>
      <p:sp>
        <p:nvSpPr>
          <p:cNvPr id="3" name="Espace réservé du contenu 2">
            <a:extLst>
              <a:ext uri="{FF2B5EF4-FFF2-40B4-BE49-F238E27FC236}">
                <a16:creationId xmlns:a16="http://schemas.microsoft.com/office/drawing/2014/main" id="{48E9219E-EE74-4093-94D6-F663E059C504}"/>
              </a:ext>
            </a:extLst>
          </p:cNvPr>
          <p:cNvSpPr>
            <a:spLocks noGrp="1"/>
          </p:cNvSpPr>
          <p:nvPr>
            <p:ph idx="1" hasCustomPrompt="1"/>
          </p:nvPr>
        </p:nvSpPr>
        <p:spPr>
          <a:xfrm>
            <a:off x="841248" y="2304288"/>
            <a:ext cx="10515600" cy="3877056"/>
          </a:xfrm>
        </p:spPr>
        <p:txBody>
          <a:bodyPr rtlCol="0">
            <a:normAutofit/>
          </a:bodyPr>
          <a:lstStyle>
            <a:lvl1pPr>
              <a:defRPr sz="2800"/>
            </a:lvl1pPr>
            <a:lvl2pPr>
              <a:defRPr sz="2400"/>
            </a:lvl2pPr>
            <a:lvl3pPr>
              <a:defRPr sz="2000"/>
            </a:lvl3pPr>
            <a:lvl4pPr>
              <a:defRPr sz="1800"/>
            </a:lvl4pPr>
            <a:lvl5pPr>
              <a:defRPr sz="1800"/>
            </a:lvl5p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e la date 3">
            <a:extLst>
              <a:ext uri="{FF2B5EF4-FFF2-40B4-BE49-F238E27FC236}">
                <a16:creationId xmlns:a16="http://schemas.microsoft.com/office/drawing/2014/main" id="{82A61642-BFBA-48AE-A29C-C2AA7386AE95}"/>
              </a:ext>
            </a:extLst>
          </p:cNvPr>
          <p:cNvSpPr>
            <a:spLocks noGrp="1"/>
          </p:cNvSpPr>
          <p:nvPr>
            <p:ph type="dt" sz="half" idx="10"/>
          </p:nvPr>
        </p:nvSpPr>
        <p:spPr/>
        <p:txBody>
          <a:bodyPr rtlCol="0"/>
          <a:lstStyle>
            <a:lvl1pPr>
              <a:defRPr>
                <a:solidFill>
                  <a:schemeClr val="tx1"/>
                </a:solidFill>
              </a:defRPr>
            </a:lvl1pPr>
          </a:lstStyle>
          <a:p>
            <a:pPr rtl="0"/>
            <a:r>
              <a:rPr lang="fr-FR" noProof="0"/>
              <a:t>03/09/20XX</a:t>
            </a:r>
          </a:p>
        </p:txBody>
      </p:sp>
      <p:sp>
        <p:nvSpPr>
          <p:cNvPr id="5" name="Espace réservé du pied de page 4">
            <a:extLst>
              <a:ext uri="{FF2B5EF4-FFF2-40B4-BE49-F238E27FC236}">
                <a16:creationId xmlns:a16="http://schemas.microsoft.com/office/drawing/2014/main" id="{2AD2029B-6646-4DBF-A302-76A513FC64DB}"/>
              </a:ext>
            </a:extLst>
          </p:cNvPr>
          <p:cNvSpPr>
            <a:spLocks noGrp="1"/>
          </p:cNvSpPr>
          <p:nvPr>
            <p:ph type="ftr" sz="quarter" idx="11"/>
          </p:nvPr>
        </p:nvSpPr>
        <p:spPr/>
        <p:txBody>
          <a:bodyPr rtlCol="0"/>
          <a:lstStyle>
            <a:lvl1pPr>
              <a:defRPr>
                <a:solidFill>
                  <a:schemeClr val="tx1"/>
                </a:solidFill>
              </a:defRPr>
            </a:lvl1pPr>
          </a:lstStyle>
          <a:p>
            <a:pPr rtl="0"/>
            <a:r>
              <a:rPr lang="fr-FR" noProof="0"/>
              <a:t>Titre de la présentation</a:t>
            </a:r>
          </a:p>
        </p:txBody>
      </p:sp>
      <p:sp>
        <p:nvSpPr>
          <p:cNvPr id="6" name="Espace réservé du numéro de diapositive 5">
            <a:extLst>
              <a:ext uri="{FF2B5EF4-FFF2-40B4-BE49-F238E27FC236}">
                <a16:creationId xmlns:a16="http://schemas.microsoft.com/office/drawing/2014/main" id="{9E6D4DFD-766F-4E45-A00C-2B5E8CE9A908}"/>
              </a:ext>
            </a:extLst>
          </p:cNvPr>
          <p:cNvSpPr>
            <a:spLocks noGrp="1"/>
          </p:cNvSpPr>
          <p:nvPr>
            <p:ph type="sldNum" sz="quarter" idx="12"/>
          </p:nvPr>
        </p:nvSpPr>
        <p:spPr/>
        <p:txBody>
          <a:bodyPr rtlCol="0"/>
          <a:lstStyle>
            <a:lvl1pPr>
              <a:defRPr>
                <a:solidFill>
                  <a:schemeClr val="tx1"/>
                </a:solidFill>
              </a:defRPr>
            </a:lvl1pPr>
          </a:lstStyle>
          <a:p>
            <a:pPr rtl="0"/>
            <a:fld id="{2C18C1E5-FB55-42F5-BD6D-9CC153FCDBE6}" type="slidenum">
              <a:rPr lang="fr-FR" noProof="0" smtClean="0"/>
              <a:pPr rtl="0"/>
              <a:t>‹N°›</a:t>
            </a:fld>
            <a:endParaRPr lang="fr-FR" noProof="0"/>
          </a:p>
        </p:txBody>
      </p:sp>
      <p:sp>
        <p:nvSpPr>
          <p:cNvPr id="7" name="Rectangle 6" descr="Tag=AccentColor&#10;Flavor=Light&#10;Target=FillAndLine">
            <a:extLst>
              <a:ext uri="{FF2B5EF4-FFF2-40B4-BE49-F238E27FC236}">
                <a16:creationId xmlns:a16="http://schemas.microsoft.com/office/drawing/2014/main" id="{83465705-093A-460D-83A5-4A4F3275ADB7}"/>
              </a:ext>
            </a:extLst>
          </p:cNvPr>
          <p:cNvSpPr/>
          <p:nvPr userDrawn="1"/>
        </p:nvSpPr>
        <p:spPr>
          <a:xfrm flipV="1">
            <a:off x="648305" y="2067561"/>
            <a:ext cx="10900219" cy="18288"/>
          </a:xfrm>
          <a:custGeom>
            <a:avLst/>
            <a:gdLst>
              <a:gd name="connsiteX0" fmla="*/ 0 w 10900219"/>
              <a:gd name="connsiteY0" fmla="*/ 0 h 18288"/>
              <a:gd name="connsiteX1" fmla="*/ 463259 w 10900219"/>
              <a:gd name="connsiteY1" fmla="*/ 0 h 18288"/>
              <a:gd name="connsiteX2" fmla="*/ 1144523 w 10900219"/>
              <a:gd name="connsiteY2" fmla="*/ 0 h 18288"/>
              <a:gd name="connsiteX3" fmla="*/ 1934789 w 10900219"/>
              <a:gd name="connsiteY3" fmla="*/ 0 h 18288"/>
              <a:gd name="connsiteX4" fmla="*/ 2289046 w 10900219"/>
              <a:gd name="connsiteY4" fmla="*/ 0 h 18288"/>
              <a:gd name="connsiteX5" fmla="*/ 2643303 w 10900219"/>
              <a:gd name="connsiteY5" fmla="*/ 0 h 18288"/>
              <a:gd name="connsiteX6" fmla="*/ 3542571 w 10900219"/>
              <a:gd name="connsiteY6" fmla="*/ 0 h 18288"/>
              <a:gd name="connsiteX7" fmla="*/ 4223835 w 10900219"/>
              <a:gd name="connsiteY7" fmla="*/ 0 h 18288"/>
              <a:gd name="connsiteX8" fmla="*/ 4578092 w 10900219"/>
              <a:gd name="connsiteY8" fmla="*/ 0 h 18288"/>
              <a:gd name="connsiteX9" fmla="*/ 5259356 w 10900219"/>
              <a:gd name="connsiteY9" fmla="*/ 0 h 18288"/>
              <a:gd name="connsiteX10" fmla="*/ 6158624 w 10900219"/>
              <a:gd name="connsiteY10" fmla="*/ 0 h 18288"/>
              <a:gd name="connsiteX11" fmla="*/ 6730885 w 10900219"/>
              <a:gd name="connsiteY11" fmla="*/ 0 h 18288"/>
              <a:gd name="connsiteX12" fmla="*/ 7303147 w 10900219"/>
              <a:gd name="connsiteY12" fmla="*/ 0 h 18288"/>
              <a:gd name="connsiteX13" fmla="*/ 7984410 w 10900219"/>
              <a:gd name="connsiteY13" fmla="*/ 0 h 18288"/>
              <a:gd name="connsiteX14" fmla="*/ 8774676 w 10900219"/>
              <a:gd name="connsiteY14" fmla="*/ 0 h 18288"/>
              <a:gd name="connsiteX15" fmla="*/ 9564942 w 10900219"/>
              <a:gd name="connsiteY15" fmla="*/ 0 h 18288"/>
              <a:gd name="connsiteX16" fmla="*/ 10900219 w 10900219"/>
              <a:gd name="connsiteY16" fmla="*/ 0 h 18288"/>
              <a:gd name="connsiteX17" fmla="*/ 10900219 w 10900219"/>
              <a:gd name="connsiteY17" fmla="*/ 18288 h 18288"/>
              <a:gd name="connsiteX18" fmla="*/ 10436960 w 10900219"/>
              <a:gd name="connsiteY18" fmla="*/ 18288 h 18288"/>
              <a:gd name="connsiteX19" fmla="*/ 9537692 w 10900219"/>
              <a:gd name="connsiteY19" fmla="*/ 18288 h 18288"/>
              <a:gd name="connsiteX20" fmla="*/ 8856428 w 10900219"/>
              <a:gd name="connsiteY20" fmla="*/ 18288 h 18288"/>
              <a:gd name="connsiteX21" fmla="*/ 8502171 w 10900219"/>
              <a:gd name="connsiteY21" fmla="*/ 18288 h 18288"/>
              <a:gd name="connsiteX22" fmla="*/ 7820907 w 10900219"/>
              <a:gd name="connsiteY22" fmla="*/ 18288 h 18288"/>
              <a:gd name="connsiteX23" fmla="*/ 7248646 w 10900219"/>
              <a:gd name="connsiteY23" fmla="*/ 18288 h 18288"/>
              <a:gd name="connsiteX24" fmla="*/ 6676384 w 10900219"/>
              <a:gd name="connsiteY24" fmla="*/ 18288 h 18288"/>
              <a:gd name="connsiteX25" fmla="*/ 6104123 w 10900219"/>
              <a:gd name="connsiteY25" fmla="*/ 18288 h 18288"/>
              <a:gd name="connsiteX26" fmla="*/ 5531861 w 10900219"/>
              <a:gd name="connsiteY26" fmla="*/ 18288 h 18288"/>
              <a:gd name="connsiteX27" fmla="*/ 4741595 w 10900219"/>
              <a:gd name="connsiteY27" fmla="*/ 18288 h 18288"/>
              <a:gd name="connsiteX28" fmla="*/ 4060332 w 10900219"/>
              <a:gd name="connsiteY28" fmla="*/ 18288 h 18288"/>
              <a:gd name="connsiteX29" fmla="*/ 3706074 w 10900219"/>
              <a:gd name="connsiteY29" fmla="*/ 18288 h 18288"/>
              <a:gd name="connsiteX30" fmla="*/ 3133813 w 10900219"/>
              <a:gd name="connsiteY30" fmla="*/ 18288 h 18288"/>
              <a:gd name="connsiteX31" fmla="*/ 2343547 w 10900219"/>
              <a:gd name="connsiteY31" fmla="*/ 18288 h 18288"/>
              <a:gd name="connsiteX32" fmla="*/ 1880288 w 10900219"/>
              <a:gd name="connsiteY32" fmla="*/ 18288 h 18288"/>
              <a:gd name="connsiteX33" fmla="*/ 981020 w 10900219"/>
              <a:gd name="connsiteY33" fmla="*/ 18288 h 18288"/>
              <a:gd name="connsiteX34" fmla="*/ 0 w 10900219"/>
              <a:gd name="connsiteY34" fmla="*/ 18288 h 18288"/>
              <a:gd name="connsiteX35" fmla="*/ 0 w 10900219"/>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900219" h="18288" fill="none" extrusionOk="0">
                <a:moveTo>
                  <a:pt x="0" y="0"/>
                </a:moveTo>
                <a:cubicBezTo>
                  <a:pt x="118469" y="-6619"/>
                  <a:pt x="329397" y="-5525"/>
                  <a:pt x="463259" y="0"/>
                </a:cubicBezTo>
                <a:cubicBezTo>
                  <a:pt x="597121" y="5525"/>
                  <a:pt x="866598" y="4881"/>
                  <a:pt x="1144523" y="0"/>
                </a:cubicBezTo>
                <a:cubicBezTo>
                  <a:pt x="1422448" y="-4881"/>
                  <a:pt x="1761178" y="17159"/>
                  <a:pt x="1934789" y="0"/>
                </a:cubicBezTo>
                <a:cubicBezTo>
                  <a:pt x="2108400" y="-17159"/>
                  <a:pt x="2119134" y="-4032"/>
                  <a:pt x="2289046" y="0"/>
                </a:cubicBezTo>
                <a:cubicBezTo>
                  <a:pt x="2458958" y="4032"/>
                  <a:pt x="2472610" y="15385"/>
                  <a:pt x="2643303" y="0"/>
                </a:cubicBezTo>
                <a:cubicBezTo>
                  <a:pt x="2813996" y="-15385"/>
                  <a:pt x="3334189" y="-21234"/>
                  <a:pt x="3542571" y="0"/>
                </a:cubicBezTo>
                <a:cubicBezTo>
                  <a:pt x="3750953" y="21234"/>
                  <a:pt x="3991639" y="13212"/>
                  <a:pt x="4223835" y="0"/>
                </a:cubicBezTo>
                <a:cubicBezTo>
                  <a:pt x="4456031" y="-13212"/>
                  <a:pt x="4466914" y="13318"/>
                  <a:pt x="4578092" y="0"/>
                </a:cubicBezTo>
                <a:cubicBezTo>
                  <a:pt x="4689270" y="-13318"/>
                  <a:pt x="5120635" y="31363"/>
                  <a:pt x="5259356" y="0"/>
                </a:cubicBezTo>
                <a:cubicBezTo>
                  <a:pt x="5398077" y="-31363"/>
                  <a:pt x="5954119" y="-7091"/>
                  <a:pt x="6158624" y="0"/>
                </a:cubicBezTo>
                <a:cubicBezTo>
                  <a:pt x="6363129" y="7091"/>
                  <a:pt x="6535071" y="-8480"/>
                  <a:pt x="6730885" y="0"/>
                </a:cubicBezTo>
                <a:cubicBezTo>
                  <a:pt x="6926699" y="8480"/>
                  <a:pt x="7091018" y="19194"/>
                  <a:pt x="7303147" y="0"/>
                </a:cubicBezTo>
                <a:cubicBezTo>
                  <a:pt x="7515276" y="-19194"/>
                  <a:pt x="7840361" y="30755"/>
                  <a:pt x="7984410" y="0"/>
                </a:cubicBezTo>
                <a:cubicBezTo>
                  <a:pt x="8128459" y="-30755"/>
                  <a:pt x="8498590" y="39460"/>
                  <a:pt x="8774676" y="0"/>
                </a:cubicBezTo>
                <a:cubicBezTo>
                  <a:pt x="9050762" y="-39460"/>
                  <a:pt x="9204381" y="36508"/>
                  <a:pt x="9564942" y="0"/>
                </a:cubicBezTo>
                <a:cubicBezTo>
                  <a:pt x="9925503" y="-36508"/>
                  <a:pt x="10235542" y="59225"/>
                  <a:pt x="10900219" y="0"/>
                </a:cubicBezTo>
                <a:cubicBezTo>
                  <a:pt x="10900865" y="4451"/>
                  <a:pt x="10900709" y="9226"/>
                  <a:pt x="10900219" y="18288"/>
                </a:cubicBezTo>
                <a:cubicBezTo>
                  <a:pt x="10675942" y="21751"/>
                  <a:pt x="10609372" y="26977"/>
                  <a:pt x="10436960" y="18288"/>
                </a:cubicBezTo>
                <a:cubicBezTo>
                  <a:pt x="10264548" y="9599"/>
                  <a:pt x="9961150" y="-11074"/>
                  <a:pt x="9537692" y="18288"/>
                </a:cubicBezTo>
                <a:cubicBezTo>
                  <a:pt x="9114234" y="47650"/>
                  <a:pt x="9087386" y="35169"/>
                  <a:pt x="8856428" y="18288"/>
                </a:cubicBezTo>
                <a:cubicBezTo>
                  <a:pt x="8625470" y="1407"/>
                  <a:pt x="8634361" y="13786"/>
                  <a:pt x="8502171" y="18288"/>
                </a:cubicBezTo>
                <a:cubicBezTo>
                  <a:pt x="8369981" y="22790"/>
                  <a:pt x="8132296" y="22561"/>
                  <a:pt x="7820907" y="18288"/>
                </a:cubicBezTo>
                <a:cubicBezTo>
                  <a:pt x="7509518" y="14015"/>
                  <a:pt x="7432447" y="29431"/>
                  <a:pt x="7248646" y="18288"/>
                </a:cubicBezTo>
                <a:cubicBezTo>
                  <a:pt x="7064845" y="7145"/>
                  <a:pt x="6954380" y="2746"/>
                  <a:pt x="6676384" y="18288"/>
                </a:cubicBezTo>
                <a:cubicBezTo>
                  <a:pt x="6398388" y="33830"/>
                  <a:pt x="6292480" y="-4579"/>
                  <a:pt x="6104123" y="18288"/>
                </a:cubicBezTo>
                <a:cubicBezTo>
                  <a:pt x="5915766" y="41155"/>
                  <a:pt x="5703359" y="-8437"/>
                  <a:pt x="5531861" y="18288"/>
                </a:cubicBezTo>
                <a:cubicBezTo>
                  <a:pt x="5360363" y="45013"/>
                  <a:pt x="5056784" y="-12121"/>
                  <a:pt x="4741595" y="18288"/>
                </a:cubicBezTo>
                <a:cubicBezTo>
                  <a:pt x="4426406" y="48697"/>
                  <a:pt x="4364529" y="-10910"/>
                  <a:pt x="4060332" y="18288"/>
                </a:cubicBezTo>
                <a:cubicBezTo>
                  <a:pt x="3756135" y="47486"/>
                  <a:pt x="3816049" y="13364"/>
                  <a:pt x="3706074" y="18288"/>
                </a:cubicBezTo>
                <a:cubicBezTo>
                  <a:pt x="3596099" y="23212"/>
                  <a:pt x="3382238" y="37686"/>
                  <a:pt x="3133813" y="18288"/>
                </a:cubicBezTo>
                <a:cubicBezTo>
                  <a:pt x="2885388" y="-1110"/>
                  <a:pt x="2523125" y="15465"/>
                  <a:pt x="2343547" y="18288"/>
                </a:cubicBezTo>
                <a:cubicBezTo>
                  <a:pt x="2163969" y="21111"/>
                  <a:pt x="1985160" y="33196"/>
                  <a:pt x="1880288" y="18288"/>
                </a:cubicBezTo>
                <a:cubicBezTo>
                  <a:pt x="1775416" y="3380"/>
                  <a:pt x="1261751" y="-9914"/>
                  <a:pt x="981020" y="18288"/>
                </a:cubicBezTo>
                <a:cubicBezTo>
                  <a:pt x="700289" y="46490"/>
                  <a:pt x="314212" y="-15659"/>
                  <a:pt x="0" y="18288"/>
                </a:cubicBezTo>
                <a:cubicBezTo>
                  <a:pt x="-213" y="9468"/>
                  <a:pt x="187" y="4459"/>
                  <a:pt x="0" y="0"/>
                </a:cubicBezTo>
                <a:close/>
              </a:path>
              <a:path w="10900219" h="18288" stroke="0" extrusionOk="0">
                <a:moveTo>
                  <a:pt x="0" y="0"/>
                </a:moveTo>
                <a:cubicBezTo>
                  <a:pt x="269624" y="3698"/>
                  <a:pt x="383061" y="-5818"/>
                  <a:pt x="572261" y="0"/>
                </a:cubicBezTo>
                <a:cubicBezTo>
                  <a:pt x="761461" y="5818"/>
                  <a:pt x="826360" y="-1890"/>
                  <a:pt x="926519" y="0"/>
                </a:cubicBezTo>
                <a:cubicBezTo>
                  <a:pt x="1026678" y="1890"/>
                  <a:pt x="1621671" y="-1096"/>
                  <a:pt x="1825787" y="0"/>
                </a:cubicBezTo>
                <a:cubicBezTo>
                  <a:pt x="2029903" y="1096"/>
                  <a:pt x="2212612" y="17145"/>
                  <a:pt x="2398048" y="0"/>
                </a:cubicBezTo>
                <a:cubicBezTo>
                  <a:pt x="2583484" y="-17145"/>
                  <a:pt x="2739759" y="-14168"/>
                  <a:pt x="2970310" y="0"/>
                </a:cubicBezTo>
                <a:cubicBezTo>
                  <a:pt x="3200861" y="14168"/>
                  <a:pt x="3502691" y="33180"/>
                  <a:pt x="3869578" y="0"/>
                </a:cubicBezTo>
                <a:cubicBezTo>
                  <a:pt x="4236465" y="-33180"/>
                  <a:pt x="4122134" y="-10470"/>
                  <a:pt x="4332837" y="0"/>
                </a:cubicBezTo>
                <a:cubicBezTo>
                  <a:pt x="4543540" y="10470"/>
                  <a:pt x="4834652" y="3572"/>
                  <a:pt x="5232105" y="0"/>
                </a:cubicBezTo>
                <a:cubicBezTo>
                  <a:pt x="5629558" y="-3572"/>
                  <a:pt x="5773178" y="-6604"/>
                  <a:pt x="6131373" y="0"/>
                </a:cubicBezTo>
                <a:cubicBezTo>
                  <a:pt x="6489568" y="6604"/>
                  <a:pt x="6621532" y="18870"/>
                  <a:pt x="6812637" y="0"/>
                </a:cubicBezTo>
                <a:cubicBezTo>
                  <a:pt x="7003742" y="-18870"/>
                  <a:pt x="7311146" y="18959"/>
                  <a:pt x="7711905" y="0"/>
                </a:cubicBezTo>
                <a:cubicBezTo>
                  <a:pt x="8112664" y="-18959"/>
                  <a:pt x="8080793" y="-24744"/>
                  <a:pt x="8284166" y="0"/>
                </a:cubicBezTo>
                <a:cubicBezTo>
                  <a:pt x="8487539" y="24744"/>
                  <a:pt x="8615041" y="-1627"/>
                  <a:pt x="8856428" y="0"/>
                </a:cubicBezTo>
                <a:cubicBezTo>
                  <a:pt x="9097815" y="1627"/>
                  <a:pt x="9475052" y="26322"/>
                  <a:pt x="9646694" y="0"/>
                </a:cubicBezTo>
                <a:cubicBezTo>
                  <a:pt x="9818336" y="-26322"/>
                  <a:pt x="9938906" y="-121"/>
                  <a:pt x="10218955" y="0"/>
                </a:cubicBezTo>
                <a:cubicBezTo>
                  <a:pt x="10499004" y="121"/>
                  <a:pt x="10697467" y="15326"/>
                  <a:pt x="10900219" y="0"/>
                </a:cubicBezTo>
                <a:cubicBezTo>
                  <a:pt x="10899812" y="8690"/>
                  <a:pt x="10900065" y="14141"/>
                  <a:pt x="10900219" y="18288"/>
                </a:cubicBezTo>
                <a:cubicBezTo>
                  <a:pt x="10543007" y="31201"/>
                  <a:pt x="10472057" y="15684"/>
                  <a:pt x="10109953" y="18288"/>
                </a:cubicBezTo>
                <a:cubicBezTo>
                  <a:pt x="9747849" y="20892"/>
                  <a:pt x="9872856" y="33007"/>
                  <a:pt x="9755696" y="18288"/>
                </a:cubicBezTo>
                <a:cubicBezTo>
                  <a:pt x="9638536" y="3569"/>
                  <a:pt x="9442681" y="6596"/>
                  <a:pt x="9292437" y="18288"/>
                </a:cubicBezTo>
                <a:cubicBezTo>
                  <a:pt x="9142193" y="29980"/>
                  <a:pt x="8817861" y="-11343"/>
                  <a:pt x="8393169" y="18288"/>
                </a:cubicBezTo>
                <a:cubicBezTo>
                  <a:pt x="7968477" y="47919"/>
                  <a:pt x="7919655" y="23228"/>
                  <a:pt x="7711905" y="18288"/>
                </a:cubicBezTo>
                <a:cubicBezTo>
                  <a:pt x="7504155" y="13348"/>
                  <a:pt x="7365667" y="6452"/>
                  <a:pt x="7248646" y="18288"/>
                </a:cubicBezTo>
                <a:cubicBezTo>
                  <a:pt x="7131625" y="30124"/>
                  <a:pt x="6776155" y="2871"/>
                  <a:pt x="6567382" y="18288"/>
                </a:cubicBezTo>
                <a:cubicBezTo>
                  <a:pt x="6358609" y="33705"/>
                  <a:pt x="6372933" y="1091"/>
                  <a:pt x="6213125" y="18288"/>
                </a:cubicBezTo>
                <a:cubicBezTo>
                  <a:pt x="6053317" y="35485"/>
                  <a:pt x="5980913" y="1290"/>
                  <a:pt x="5858868" y="18288"/>
                </a:cubicBezTo>
                <a:cubicBezTo>
                  <a:pt x="5736823" y="35286"/>
                  <a:pt x="5481395" y="5492"/>
                  <a:pt x="5177604" y="18288"/>
                </a:cubicBezTo>
                <a:cubicBezTo>
                  <a:pt x="4873813" y="31084"/>
                  <a:pt x="4854222" y="37160"/>
                  <a:pt x="4714345" y="18288"/>
                </a:cubicBezTo>
                <a:cubicBezTo>
                  <a:pt x="4574468" y="-584"/>
                  <a:pt x="4298550" y="22981"/>
                  <a:pt x="3924079" y="18288"/>
                </a:cubicBezTo>
                <a:cubicBezTo>
                  <a:pt x="3549608" y="13595"/>
                  <a:pt x="3645461" y="-921"/>
                  <a:pt x="3460820" y="18288"/>
                </a:cubicBezTo>
                <a:cubicBezTo>
                  <a:pt x="3276179" y="37497"/>
                  <a:pt x="3004470" y="-15027"/>
                  <a:pt x="2670554" y="18288"/>
                </a:cubicBezTo>
                <a:cubicBezTo>
                  <a:pt x="2336638" y="51603"/>
                  <a:pt x="2425773" y="17517"/>
                  <a:pt x="2316297" y="18288"/>
                </a:cubicBezTo>
                <a:cubicBezTo>
                  <a:pt x="2206821" y="19059"/>
                  <a:pt x="1757890" y="42158"/>
                  <a:pt x="1526031" y="18288"/>
                </a:cubicBezTo>
                <a:cubicBezTo>
                  <a:pt x="1294172" y="-5582"/>
                  <a:pt x="1213137" y="12281"/>
                  <a:pt x="1062771" y="18288"/>
                </a:cubicBezTo>
                <a:cubicBezTo>
                  <a:pt x="912405" y="24295"/>
                  <a:pt x="829444" y="7304"/>
                  <a:pt x="708514" y="18288"/>
                </a:cubicBezTo>
                <a:cubicBezTo>
                  <a:pt x="587584" y="29272"/>
                  <a:pt x="227877" y="37311"/>
                  <a:pt x="0" y="18288"/>
                </a:cubicBezTo>
                <a:cubicBezTo>
                  <a:pt x="-53" y="11301"/>
                  <a:pt x="-649" y="7756"/>
                  <a:pt x="0" y="0"/>
                </a:cubicBezTo>
                <a:close/>
              </a:path>
            </a:pathLst>
          </a:custGeom>
          <a:solidFill>
            <a:schemeClr val="accent1"/>
          </a:solidFill>
          <a:ln w="34925">
            <a:solidFill>
              <a:schemeClr val="accent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Tree>
    <p:extLst>
      <p:ext uri="{BB962C8B-B14F-4D97-AF65-F5344CB8AC3E}">
        <p14:creationId xmlns:p14="http://schemas.microsoft.com/office/powerpoint/2010/main" val="25582908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5ADE264-531D-49C1-A8AF-2B4C1D218FAB}"/>
              </a:ext>
            </a:extLst>
          </p:cNvPr>
          <p:cNvSpPr>
            <a:spLocks noGrp="1"/>
          </p:cNvSpPr>
          <p:nvPr>
            <p:ph type="title"/>
          </p:nvPr>
        </p:nvSpPr>
        <p:spPr/>
        <p:txBody>
          <a:bodyPr rtlCol="0"/>
          <a:lstStyle>
            <a:lvl1pPr algn="ctr">
              <a:defRPr/>
            </a:lvl1pPr>
          </a:lstStyle>
          <a:p>
            <a:pPr rtl="0"/>
            <a:r>
              <a:rPr lang="fr-FR" noProof="0"/>
              <a:t>Modifiez le style du titre</a:t>
            </a:r>
          </a:p>
        </p:txBody>
      </p:sp>
      <p:sp>
        <p:nvSpPr>
          <p:cNvPr id="3" name="Espace réservé du contenu 2">
            <a:extLst>
              <a:ext uri="{FF2B5EF4-FFF2-40B4-BE49-F238E27FC236}">
                <a16:creationId xmlns:a16="http://schemas.microsoft.com/office/drawing/2014/main" id="{E4B9A1B8-2F1B-46AA-858A-CFFF5AF7CEB0}"/>
              </a:ext>
            </a:extLst>
          </p:cNvPr>
          <p:cNvSpPr>
            <a:spLocks noGrp="1"/>
          </p:cNvSpPr>
          <p:nvPr>
            <p:ph sz="half" idx="1" hasCustomPrompt="1"/>
          </p:nvPr>
        </p:nvSpPr>
        <p:spPr>
          <a:xfrm>
            <a:off x="838200" y="2304288"/>
            <a:ext cx="5181600" cy="3877056"/>
          </a:xfrm>
        </p:spPr>
        <p:txBody>
          <a:bodyPr rtlCol="0">
            <a:normAutofit/>
          </a:bodyPr>
          <a:lstStyle>
            <a:lvl1pPr>
              <a:defRPr sz="2800"/>
            </a:lvl1pPr>
            <a:lvl2pPr>
              <a:defRPr sz="2400"/>
            </a:lvl2pPr>
            <a:lvl3pPr>
              <a:defRPr sz="2000"/>
            </a:lvl3pPr>
            <a:lvl4pPr>
              <a:defRPr sz="1800"/>
            </a:lvl4pPr>
            <a:lvl5pPr>
              <a:defRPr sz="1800"/>
            </a:lvl5p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u contenu 3">
            <a:extLst>
              <a:ext uri="{FF2B5EF4-FFF2-40B4-BE49-F238E27FC236}">
                <a16:creationId xmlns:a16="http://schemas.microsoft.com/office/drawing/2014/main" id="{6E6B9631-18C0-43BD-8AF3-9137D6D4C234}"/>
              </a:ext>
            </a:extLst>
          </p:cNvPr>
          <p:cNvSpPr>
            <a:spLocks noGrp="1"/>
          </p:cNvSpPr>
          <p:nvPr>
            <p:ph sz="half" idx="2" hasCustomPrompt="1"/>
          </p:nvPr>
        </p:nvSpPr>
        <p:spPr>
          <a:xfrm>
            <a:off x="6172200" y="2304288"/>
            <a:ext cx="5181600" cy="3877056"/>
          </a:xfrm>
        </p:spPr>
        <p:txBody>
          <a:bodyPr rtlCol="0">
            <a:normAutofit/>
          </a:bodyPr>
          <a:lstStyle>
            <a:lvl1pPr>
              <a:defRPr sz="2800"/>
            </a:lvl1pPr>
            <a:lvl2pPr>
              <a:defRPr sz="2400"/>
            </a:lvl2pPr>
            <a:lvl3pPr>
              <a:defRPr sz="2000"/>
            </a:lvl3pPr>
            <a:lvl4pPr>
              <a:defRPr sz="1800"/>
            </a:lvl4pPr>
            <a:lvl5pPr>
              <a:defRPr sz="1800"/>
            </a:lvl5p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5" name="Espace réservé de la date 4">
            <a:extLst>
              <a:ext uri="{FF2B5EF4-FFF2-40B4-BE49-F238E27FC236}">
                <a16:creationId xmlns:a16="http://schemas.microsoft.com/office/drawing/2014/main" id="{E9032FCA-14C6-4497-9C27-3F58062442CE}"/>
              </a:ext>
            </a:extLst>
          </p:cNvPr>
          <p:cNvSpPr>
            <a:spLocks noGrp="1"/>
          </p:cNvSpPr>
          <p:nvPr>
            <p:ph type="dt" sz="half" idx="10"/>
          </p:nvPr>
        </p:nvSpPr>
        <p:spPr/>
        <p:txBody>
          <a:bodyPr rtlCol="0"/>
          <a:lstStyle/>
          <a:p>
            <a:pPr rtl="0"/>
            <a:r>
              <a:rPr lang="fr-FR" noProof="0"/>
              <a:t>03/09/20XX</a:t>
            </a:r>
          </a:p>
        </p:txBody>
      </p:sp>
      <p:sp>
        <p:nvSpPr>
          <p:cNvPr id="6" name="Espace réservé du pied de page 5">
            <a:extLst>
              <a:ext uri="{FF2B5EF4-FFF2-40B4-BE49-F238E27FC236}">
                <a16:creationId xmlns:a16="http://schemas.microsoft.com/office/drawing/2014/main" id="{961E5057-693B-4E10-958E-0ABE79FEC705}"/>
              </a:ext>
            </a:extLst>
          </p:cNvPr>
          <p:cNvSpPr>
            <a:spLocks noGrp="1"/>
          </p:cNvSpPr>
          <p:nvPr>
            <p:ph type="ftr" sz="quarter" idx="11"/>
          </p:nvPr>
        </p:nvSpPr>
        <p:spPr/>
        <p:txBody>
          <a:bodyPr rtlCol="0"/>
          <a:lstStyle/>
          <a:p>
            <a:pPr rtl="0"/>
            <a:r>
              <a:rPr lang="fr-FR" noProof="0"/>
              <a:t>Titre de la présentation</a:t>
            </a:r>
          </a:p>
        </p:txBody>
      </p:sp>
      <p:sp>
        <p:nvSpPr>
          <p:cNvPr id="7" name="Espace réservé du numéro de diapositive 6">
            <a:extLst>
              <a:ext uri="{FF2B5EF4-FFF2-40B4-BE49-F238E27FC236}">
                <a16:creationId xmlns:a16="http://schemas.microsoft.com/office/drawing/2014/main" id="{670CECB1-0A35-4C10-9D3D-FE4404283011}"/>
              </a:ext>
            </a:extLst>
          </p:cNvPr>
          <p:cNvSpPr>
            <a:spLocks noGrp="1"/>
          </p:cNvSpPr>
          <p:nvPr>
            <p:ph type="sldNum" sz="quarter" idx="12"/>
          </p:nvPr>
        </p:nvSpPr>
        <p:spPr/>
        <p:txBody>
          <a:bodyPr rtlCol="0"/>
          <a:lstStyle/>
          <a:p>
            <a:pPr rtl="0"/>
            <a:fld id="{2C18C1E5-FB55-42F5-BD6D-9CC153FCDBE6}" type="slidenum">
              <a:rPr lang="fr-FR" noProof="0" smtClean="0"/>
              <a:t>‹N°›</a:t>
            </a:fld>
            <a:endParaRPr lang="fr-FR" noProof="0"/>
          </a:p>
        </p:txBody>
      </p:sp>
      <p:sp>
        <p:nvSpPr>
          <p:cNvPr id="8" name="Rectangle 7" descr="Tag=AccentColor&#10;Flavor=Light&#10;Target=FillAndLine">
            <a:extLst>
              <a:ext uri="{FF2B5EF4-FFF2-40B4-BE49-F238E27FC236}">
                <a16:creationId xmlns:a16="http://schemas.microsoft.com/office/drawing/2014/main" id="{23FEB8C5-87FB-41BA-B300-D935D5EEAECC}"/>
              </a:ext>
            </a:extLst>
          </p:cNvPr>
          <p:cNvSpPr/>
          <p:nvPr userDrawn="1"/>
        </p:nvSpPr>
        <p:spPr>
          <a:xfrm flipV="1">
            <a:off x="648305" y="2067561"/>
            <a:ext cx="10900219" cy="18288"/>
          </a:xfrm>
          <a:custGeom>
            <a:avLst/>
            <a:gdLst>
              <a:gd name="connsiteX0" fmla="*/ 0 w 10900219"/>
              <a:gd name="connsiteY0" fmla="*/ 0 h 18288"/>
              <a:gd name="connsiteX1" fmla="*/ 463259 w 10900219"/>
              <a:gd name="connsiteY1" fmla="*/ 0 h 18288"/>
              <a:gd name="connsiteX2" fmla="*/ 1144523 w 10900219"/>
              <a:gd name="connsiteY2" fmla="*/ 0 h 18288"/>
              <a:gd name="connsiteX3" fmla="*/ 1934789 w 10900219"/>
              <a:gd name="connsiteY3" fmla="*/ 0 h 18288"/>
              <a:gd name="connsiteX4" fmla="*/ 2289046 w 10900219"/>
              <a:gd name="connsiteY4" fmla="*/ 0 h 18288"/>
              <a:gd name="connsiteX5" fmla="*/ 2643303 w 10900219"/>
              <a:gd name="connsiteY5" fmla="*/ 0 h 18288"/>
              <a:gd name="connsiteX6" fmla="*/ 3542571 w 10900219"/>
              <a:gd name="connsiteY6" fmla="*/ 0 h 18288"/>
              <a:gd name="connsiteX7" fmla="*/ 4223835 w 10900219"/>
              <a:gd name="connsiteY7" fmla="*/ 0 h 18288"/>
              <a:gd name="connsiteX8" fmla="*/ 4578092 w 10900219"/>
              <a:gd name="connsiteY8" fmla="*/ 0 h 18288"/>
              <a:gd name="connsiteX9" fmla="*/ 5259356 w 10900219"/>
              <a:gd name="connsiteY9" fmla="*/ 0 h 18288"/>
              <a:gd name="connsiteX10" fmla="*/ 6158624 w 10900219"/>
              <a:gd name="connsiteY10" fmla="*/ 0 h 18288"/>
              <a:gd name="connsiteX11" fmla="*/ 6730885 w 10900219"/>
              <a:gd name="connsiteY11" fmla="*/ 0 h 18288"/>
              <a:gd name="connsiteX12" fmla="*/ 7303147 w 10900219"/>
              <a:gd name="connsiteY12" fmla="*/ 0 h 18288"/>
              <a:gd name="connsiteX13" fmla="*/ 7984410 w 10900219"/>
              <a:gd name="connsiteY13" fmla="*/ 0 h 18288"/>
              <a:gd name="connsiteX14" fmla="*/ 8774676 w 10900219"/>
              <a:gd name="connsiteY14" fmla="*/ 0 h 18288"/>
              <a:gd name="connsiteX15" fmla="*/ 9564942 w 10900219"/>
              <a:gd name="connsiteY15" fmla="*/ 0 h 18288"/>
              <a:gd name="connsiteX16" fmla="*/ 10900219 w 10900219"/>
              <a:gd name="connsiteY16" fmla="*/ 0 h 18288"/>
              <a:gd name="connsiteX17" fmla="*/ 10900219 w 10900219"/>
              <a:gd name="connsiteY17" fmla="*/ 18288 h 18288"/>
              <a:gd name="connsiteX18" fmla="*/ 10436960 w 10900219"/>
              <a:gd name="connsiteY18" fmla="*/ 18288 h 18288"/>
              <a:gd name="connsiteX19" fmla="*/ 9537692 w 10900219"/>
              <a:gd name="connsiteY19" fmla="*/ 18288 h 18288"/>
              <a:gd name="connsiteX20" fmla="*/ 8856428 w 10900219"/>
              <a:gd name="connsiteY20" fmla="*/ 18288 h 18288"/>
              <a:gd name="connsiteX21" fmla="*/ 8502171 w 10900219"/>
              <a:gd name="connsiteY21" fmla="*/ 18288 h 18288"/>
              <a:gd name="connsiteX22" fmla="*/ 7820907 w 10900219"/>
              <a:gd name="connsiteY22" fmla="*/ 18288 h 18288"/>
              <a:gd name="connsiteX23" fmla="*/ 7248646 w 10900219"/>
              <a:gd name="connsiteY23" fmla="*/ 18288 h 18288"/>
              <a:gd name="connsiteX24" fmla="*/ 6676384 w 10900219"/>
              <a:gd name="connsiteY24" fmla="*/ 18288 h 18288"/>
              <a:gd name="connsiteX25" fmla="*/ 6104123 w 10900219"/>
              <a:gd name="connsiteY25" fmla="*/ 18288 h 18288"/>
              <a:gd name="connsiteX26" fmla="*/ 5531861 w 10900219"/>
              <a:gd name="connsiteY26" fmla="*/ 18288 h 18288"/>
              <a:gd name="connsiteX27" fmla="*/ 4741595 w 10900219"/>
              <a:gd name="connsiteY27" fmla="*/ 18288 h 18288"/>
              <a:gd name="connsiteX28" fmla="*/ 4060332 w 10900219"/>
              <a:gd name="connsiteY28" fmla="*/ 18288 h 18288"/>
              <a:gd name="connsiteX29" fmla="*/ 3706074 w 10900219"/>
              <a:gd name="connsiteY29" fmla="*/ 18288 h 18288"/>
              <a:gd name="connsiteX30" fmla="*/ 3133813 w 10900219"/>
              <a:gd name="connsiteY30" fmla="*/ 18288 h 18288"/>
              <a:gd name="connsiteX31" fmla="*/ 2343547 w 10900219"/>
              <a:gd name="connsiteY31" fmla="*/ 18288 h 18288"/>
              <a:gd name="connsiteX32" fmla="*/ 1880288 w 10900219"/>
              <a:gd name="connsiteY32" fmla="*/ 18288 h 18288"/>
              <a:gd name="connsiteX33" fmla="*/ 981020 w 10900219"/>
              <a:gd name="connsiteY33" fmla="*/ 18288 h 18288"/>
              <a:gd name="connsiteX34" fmla="*/ 0 w 10900219"/>
              <a:gd name="connsiteY34" fmla="*/ 18288 h 18288"/>
              <a:gd name="connsiteX35" fmla="*/ 0 w 10900219"/>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900219" h="18288" fill="none" extrusionOk="0">
                <a:moveTo>
                  <a:pt x="0" y="0"/>
                </a:moveTo>
                <a:cubicBezTo>
                  <a:pt x="118469" y="-6619"/>
                  <a:pt x="329397" y="-5525"/>
                  <a:pt x="463259" y="0"/>
                </a:cubicBezTo>
                <a:cubicBezTo>
                  <a:pt x="597121" y="5525"/>
                  <a:pt x="866598" y="4881"/>
                  <a:pt x="1144523" y="0"/>
                </a:cubicBezTo>
                <a:cubicBezTo>
                  <a:pt x="1422448" y="-4881"/>
                  <a:pt x="1761178" y="17159"/>
                  <a:pt x="1934789" y="0"/>
                </a:cubicBezTo>
                <a:cubicBezTo>
                  <a:pt x="2108400" y="-17159"/>
                  <a:pt x="2119134" y="-4032"/>
                  <a:pt x="2289046" y="0"/>
                </a:cubicBezTo>
                <a:cubicBezTo>
                  <a:pt x="2458958" y="4032"/>
                  <a:pt x="2472610" y="15385"/>
                  <a:pt x="2643303" y="0"/>
                </a:cubicBezTo>
                <a:cubicBezTo>
                  <a:pt x="2813996" y="-15385"/>
                  <a:pt x="3334189" y="-21234"/>
                  <a:pt x="3542571" y="0"/>
                </a:cubicBezTo>
                <a:cubicBezTo>
                  <a:pt x="3750953" y="21234"/>
                  <a:pt x="3991639" y="13212"/>
                  <a:pt x="4223835" y="0"/>
                </a:cubicBezTo>
                <a:cubicBezTo>
                  <a:pt x="4456031" y="-13212"/>
                  <a:pt x="4466914" y="13318"/>
                  <a:pt x="4578092" y="0"/>
                </a:cubicBezTo>
                <a:cubicBezTo>
                  <a:pt x="4689270" y="-13318"/>
                  <a:pt x="5120635" y="31363"/>
                  <a:pt x="5259356" y="0"/>
                </a:cubicBezTo>
                <a:cubicBezTo>
                  <a:pt x="5398077" y="-31363"/>
                  <a:pt x="5954119" y="-7091"/>
                  <a:pt x="6158624" y="0"/>
                </a:cubicBezTo>
                <a:cubicBezTo>
                  <a:pt x="6363129" y="7091"/>
                  <a:pt x="6535071" y="-8480"/>
                  <a:pt x="6730885" y="0"/>
                </a:cubicBezTo>
                <a:cubicBezTo>
                  <a:pt x="6926699" y="8480"/>
                  <a:pt x="7091018" y="19194"/>
                  <a:pt x="7303147" y="0"/>
                </a:cubicBezTo>
                <a:cubicBezTo>
                  <a:pt x="7515276" y="-19194"/>
                  <a:pt x="7840361" y="30755"/>
                  <a:pt x="7984410" y="0"/>
                </a:cubicBezTo>
                <a:cubicBezTo>
                  <a:pt x="8128459" y="-30755"/>
                  <a:pt x="8498590" y="39460"/>
                  <a:pt x="8774676" y="0"/>
                </a:cubicBezTo>
                <a:cubicBezTo>
                  <a:pt x="9050762" y="-39460"/>
                  <a:pt x="9204381" y="36508"/>
                  <a:pt x="9564942" y="0"/>
                </a:cubicBezTo>
                <a:cubicBezTo>
                  <a:pt x="9925503" y="-36508"/>
                  <a:pt x="10235542" y="59225"/>
                  <a:pt x="10900219" y="0"/>
                </a:cubicBezTo>
                <a:cubicBezTo>
                  <a:pt x="10900865" y="4451"/>
                  <a:pt x="10900709" y="9226"/>
                  <a:pt x="10900219" y="18288"/>
                </a:cubicBezTo>
                <a:cubicBezTo>
                  <a:pt x="10675942" y="21751"/>
                  <a:pt x="10609372" y="26977"/>
                  <a:pt x="10436960" y="18288"/>
                </a:cubicBezTo>
                <a:cubicBezTo>
                  <a:pt x="10264548" y="9599"/>
                  <a:pt x="9961150" y="-11074"/>
                  <a:pt x="9537692" y="18288"/>
                </a:cubicBezTo>
                <a:cubicBezTo>
                  <a:pt x="9114234" y="47650"/>
                  <a:pt x="9087386" y="35169"/>
                  <a:pt x="8856428" y="18288"/>
                </a:cubicBezTo>
                <a:cubicBezTo>
                  <a:pt x="8625470" y="1407"/>
                  <a:pt x="8634361" y="13786"/>
                  <a:pt x="8502171" y="18288"/>
                </a:cubicBezTo>
                <a:cubicBezTo>
                  <a:pt x="8369981" y="22790"/>
                  <a:pt x="8132296" y="22561"/>
                  <a:pt x="7820907" y="18288"/>
                </a:cubicBezTo>
                <a:cubicBezTo>
                  <a:pt x="7509518" y="14015"/>
                  <a:pt x="7432447" y="29431"/>
                  <a:pt x="7248646" y="18288"/>
                </a:cubicBezTo>
                <a:cubicBezTo>
                  <a:pt x="7064845" y="7145"/>
                  <a:pt x="6954380" y="2746"/>
                  <a:pt x="6676384" y="18288"/>
                </a:cubicBezTo>
                <a:cubicBezTo>
                  <a:pt x="6398388" y="33830"/>
                  <a:pt x="6292480" y="-4579"/>
                  <a:pt x="6104123" y="18288"/>
                </a:cubicBezTo>
                <a:cubicBezTo>
                  <a:pt x="5915766" y="41155"/>
                  <a:pt x="5703359" y="-8437"/>
                  <a:pt x="5531861" y="18288"/>
                </a:cubicBezTo>
                <a:cubicBezTo>
                  <a:pt x="5360363" y="45013"/>
                  <a:pt x="5056784" y="-12121"/>
                  <a:pt x="4741595" y="18288"/>
                </a:cubicBezTo>
                <a:cubicBezTo>
                  <a:pt x="4426406" y="48697"/>
                  <a:pt x="4364529" y="-10910"/>
                  <a:pt x="4060332" y="18288"/>
                </a:cubicBezTo>
                <a:cubicBezTo>
                  <a:pt x="3756135" y="47486"/>
                  <a:pt x="3816049" y="13364"/>
                  <a:pt x="3706074" y="18288"/>
                </a:cubicBezTo>
                <a:cubicBezTo>
                  <a:pt x="3596099" y="23212"/>
                  <a:pt x="3382238" y="37686"/>
                  <a:pt x="3133813" y="18288"/>
                </a:cubicBezTo>
                <a:cubicBezTo>
                  <a:pt x="2885388" y="-1110"/>
                  <a:pt x="2523125" y="15465"/>
                  <a:pt x="2343547" y="18288"/>
                </a:cubicBezTo>
                <a:cubicBezTo>
                  <a:pt x="2163969" y="21111"/>
                  <a:pt x="1985160" y="33196"/>
                  <a:pt x="1880288" y="18288"/>
                </a:cubicBezTo>
                <a:cubicBezTo>
                  <a:pt x="1775416" y="3380"/>
                  <a:pt x="1261751" y="-9914"/>
                  <a:pt x="981020" y="18288"/>
                </a:cubicBezTo>
                <a:cubicBezTo>
                  <a:pt x="700289" y="46490"/>
                  <a:pt x="314212" y="-15659"/>
                  <a:pt x="0" y="18288"/>
                </a:cubicBezTo>
                <a:cubicBezTo>
                  <a:pt x="-213" y="9468"/>
                  <a:pt x="187" y="4459"/>
                  <a:pt x="0" y="0"/>
                </a:cubicBezTo>
                <a:close/>
              </a:path>
              <a:path w="10900219" h="18288" stroke="0" extrusionOk="0">
                <a:moveTo>
                  <a:pt x="0" y="0"/>
                </a:moveTo>
                <a:cubicBezTo>
                  <a:pt x="269624" y="3698"/>
                  <a:pt x="383061" y="-5818"/>
                  <a:pt x="572261" y="0"/>
                </a:cubicBezTo>
                <a:cubicBezTo>
                  <a:pt x="761461" y="5818"/>
                  <a:pt x="826360" y="-1890"/>
                  <a:pt x="926519" y="0"/>
                </a:cubicBezTo>
                <a:cubicBezTo>
                  <a:pt x="1026678" y="1890"/>
                  <a:pt x="1621671" y="-1096"/>
                  <a:pt x="1825787" y="0"/>
                </a:cubicBezTo>
                <a:cubicBezTo>
                  <a:pt x="2029903" y="1096"/>
                  <a:pt x="2212612" y="17145"/>
                  <a:pt x="2398048" y="0"/>
                </a:cubicBezTo>
                <a:cubicBezTo>
                  <a:pt x="2583484" y="-17145"/>
                  <a:pt x="2739759" y="-14168"/>
                  <a:pt x="2970310" y="0"/>
                </a:cubicBezTo>
                <a:cubicBezTo>
                  <a:pt x="3200861" y="14168"/>
                  <a:pt x="3502691" y="33180"/>
                  <a:pt x="3869578" y="0"/>
                </a:cubicBezTo>
                <a:cubicBezTo>
                  <a:pt x="4236465" y="-33180"/>
                  <a:pt x="4122134" y="-10470"/>
                  <a:pt x="4332837" y="0"/>
                </a:cubicBezTo>
                <a:cubicBezTo>
                  <a:pt x="4543540" y="10470"/>
                  <a:pt x="4834652" y="3572"/>
                  <a:pt x="5232105" y="0"/>
                </a:cubicBezTo>
                <a:cubicBezTo>
                  <a:pt x="5629558" y="-3572"/>
                  <a:pt x="5773178" y="-6604"/>
                  <a:pt x="6131373" y="0"/>
                </a:cubicBezTo>
                <a:cubicBezTo>
                  <a:pt x="6489568" y="6604"/>
                  <a:pt x="6621532" y="18870"/>
                  <a:pt x="6812637" y="0"/>
                </a:cubicBezTo>
                <a:cubicBezTo>
                  <a:pt x="7003742" y="-18870"/>
                  <a:pt x="7311146" y="18959"/>
                  <a:pt x="7711905" y="0"/>
                </a:cubicBezTo>
                <a:cubicBezTo>
                  <a:pt x="8112664" y="-18959"/>
                  <a:pt x="8080793" y="-24744"/>
                  <a:pt x="8284166" y="0"/>
                </a:cubicBezTo>
                <a:cubicBezTo>
                  <a:pt x="8487539" y="24744"/>
                  <a:pt x="8615041" y="-1627"/>
                  <a:pt x="8856428" y="0"/>
                </a:cubicBezTo>
                <a:cubicBezTo>
                  <a:pt x="9097815" y="1627"/>
                  <a:pt x="9475052" y="26322"/>
                  <a:pt x="9646694" y="0"/>
                </a:cubicBezTo>
                <a:cubicBezTo>
                  <a:pt x="9818336" y="-26322"/>
                  <a:pt x="9938906" y="-121"/>
                  <a:pt x="10218955" y="0"/>
                </a:cubicBezTo>
                <a:cubicBezTo>
                  <a:pt x="10499004" y="121"/>
                  <a:pt x="10697467" y="15326"/>
                  <a:pt x="10900219" y="0"/>
                </a:cubicBezTo>
                <a:cubicBezTo>
                  <a:pt x="10899812" y="8690"/>
                  <a:pt x="10900065" y="14141"/>
                  <a:pt x="10900219" y="18288"/>
                </a:cubicBezTo>
                <a:cubicBezTo>
                  <a:pt x="10543007" y="31201"/>
                  <a:pt x="10472057" y="15684"/>
                  <a:pt x="10109953" y="18288"/>
                </a:cubicBezTo>
                <a:cubicBezTo>
                  <a:pt x="9747849" y="20892"/>
                  <a:pt x="9872856" y="33007"/>
                  <a:pt x="9755696" y="18288"/>
                </a:cubicBezTo>
                <a:cubicBezTo>
                  <a:pt x="9638536" y="3569"/>
                  <a:pt x="9442681" y="6596"/>
                  <a:pt x="9292437" y="18288"/>
                </a:cubicBezTo>
                <a:cubicBezTo>
                  <a:pt x="9142193" y="29980"/>
                  <a:pt x="8817861" y="-11343"/>
                  <a:pt x="8393169" y="18288"/>
                </a:cubicBezTo>
                <a:cubicBezTo>
                  <a:pt x="7968477" y="47919"/>
                  <a:pt x="7919655" y="23228"/>
                  <a:pt x="7711905" y="18288"/>
                </a:cubicBezTo>
                <a:cubicBezTo>
                  <a:pt x="7504155" y="13348"/>
                  <a:pt x="7365667" y="6452"/>
                  <a:pt x="7248646" y="18288"/>
                </a:cubicBezTo>
                <a:cubicBezTo>
                  <a:pt x="7131625" y="30124"/>
                  <a:pt x="6776155" y="2871"/>
                  <a:pt x="6567382" y="18288"/>
                </a:cubicBezTo>
                <a:cubicBezTo>
                  <a:pt x="6358609" y="33705"/>
                  <a:pt x="6372933" y="1091"/>
                  <a:pt x="6213125" y="18288"/>
                </a:cubicBezTo>
                <a:cubicBezTo>
                  <a:pt x="6053317" y="35485"/>
                  <a:pt x="5980913" y="1290"/>
                  <a:pt x="5858868" y="18288"/>
                </a:cubicBezTo>
                <a:cubicBezTo>
                  <a:pt x="5736823" y="35286"/>
                  <a:pt x="5481395" y="5492"/>
                  <a:pt x="5177604" y="18288"/>
                </a:cubicBezTo>
                <a:cubicBezTo>
                  <a:pt x="4873813" y="31084"/>
                  <a:pt x="4854222" y="37160"/>
                  <a:pt x="4714345" y="18288"/>
                </a:cubicBezTo>
                <a:cubicBezTo>
                  <a:pt x="4574468" y="-584"/>
                  <a:pt x="4298550" y="22981"/>
                  <a:pt x="3924079" y="18288"/>
                </a:cubicBezTo>
                <a:cubicBezTo>
                  <a:pt x="3549608" y="13595"/>
                  <a:pt x="3645461" y="-921"/>
                  <a:pt x="3460820" y="18288"/>
                </a:cubicBezTo>
                <a:cubicBezTo>
                  <a:pt x="3276179" y="37497"/>
                  <a:pt x="3004470" y="-15027"/>
                  <a:pt x="2670554" y="18288"/>
                </a:cubicBezTo>
                <a:cubicBezTo>
                  <a:pt x="2336638" y="51603"/>
                  <a:pt x="2425773" y="17517"/>
                  <a:pt x="2316297" y="18288"/>
                </a:cubicBezTo>
                <a:cubicBezTo>
                  <a:pt x="2206821" y="19059"/>
                  <a:pt x="1757890" y="42158"/>
                  <a:pt x="1526031" y="18288"/>
                </a:cubicBezTo>
                <a:cubicBezTo>
                  <a:pt x="1294172" y="-5582"/>
                  <a:pt x="1213137" y="12281"/>
                  <a:pt x="1062771" y="18288"/>
                </a:cubicBezTo>
                <a:cubicBezTo>
                  <a:pt x="912405" y="24295"/>
                  <a:pt x="829444" y="7304"/>
                  <a:pt x="708514" y="18288"/>
                </a:cubicBezTo>
                <a:cubicBezTo>
                  <a:pt x="587584" y="29272"/>
                  <a:pt x="227877" y="37311"/>
                  <a:pt x="0" y="18288"/>
                </a:cubicBezTo>
                <a:cubicBezTo>
                  <a:pt x="-53" y="11301"/>
                  <a:pt x="-649" y="7756"/>
                  <a:pt x="0" y="0"/>
                </a:cubicBezTo>
                <a:close/>
              </a:path>
            </a:pathLst>
          </a:custGeom>
          <a:solidFill>
            <a:schemeClr val="accent1"/>
          </a:solidFill>
          <a:ln w="34925">
            <a:solidFill>
              <a:schemeClr val="accent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Tree>
    <p:extLst>
      <p:ext uri="{BB962C8B-B14F-4D97-AF65-F5344CB8AC3E}">
        <p14:creationId xmlns:p14="http://schemas.microsoft.com/office/powerpoint/2010/main" val="21132327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FF72D13B-FFCB-4650-AD3C-CB503735257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pPr rtl="0"/>
            <a:r>
              <a:rPr lang="fr-FR" noProof="0"/>
              <a:t>Modifiez le style du titre</a:t>
            </a:r>
          </a:p>
        </p:txBody>
      </p:sp>
      <p:sp>
        <p:nvSpPr>
          <p:cNvPr id="3" name="Espace réservé du texte 2">
            <a:extLst>
              <a:ext uri="{FF2B5EF4-FFF2-40B4-BE49-F238E27FC236}">
                <a16:creationId xmlns:a16="http://schemas.microsoft.com/office/drawing/2014/main" id="{D0CA9470-DF15-46A1-BF0E-8A5367A4B0F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rtl="0"/>
            <a:r>
              <a:rPr lang="fr-FR" noProof="0" dirty="0"/>
              <a:t>Modifiez les styles du texte du masque</a:t>
            </a:r>
          </a:p>
          <a:p>
            <a:pPr lvl="1" rtl="0"/>
            <a:r>
              <a:rPr lang="fr-FR" noProof="0" dirty="0"/>
              <a:t>Deuxième niveau</a:t>
            </a:r>
          </a:p>
          <a:p>
            <a:pPr lvl="2" rtl="0"/>
            <a:r>
              <a:rPr lang="fr-FR" noProof="0" dirty="0"/>
              <a:t>Troisième niveau</a:t>
            </a:r>
          </a:p>
          <a:p>
            <a:pPr lvl="3" rtl="0"/>
            <a:r>
              <a:rPr lang="fr-FR" noProof="0" dirty="0"/>
              <a:t>Quatrième niveau</a:t>
            </a:r>
          </a:p>
          <a:p>
            <a:pPr lvl="4" rtl="0"/>
            <a:r>
              <a:rPr lang="fr-FR" noProof="0" dirty="0"/>
              <a:t>Cinquième niveau</a:t>
            </a:r>
          </a:p>
        </p:txBody>
      </p:sp>
      <p:sp>
        <p:nvSpPr>
          <p:cNvPr id="4" name="Espace réservé de la date 3">
            <a:extLst>
              <a:ext uri="{FF2B5EF4-FFF2-40B4-BE49-F238E27FC236}">
                <a16:creationId xmlns:a16="http://schemas.microsoft.com/office/drawing/2014/main" id="{263047CB-E94D-482F-BACA-681E96C0EC2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600">
                <a:solidFill>
                  <a:schemeClr val="tx1"/>
                </a:solidFill>
              </a:defRPr>
            </a:lvl1pPr>
          </a:lstStyle>
          <a:p>
            <a:pPr rtl="0"/>
            <a:r>
              <a:rPr lang="fr-FR" noProof="0"/>
              <a:t>03/09/20XX</a:t>
            </a:r>
          </a:p>
        </p:txBody>
      </p:sp>
      <p:sp>
        <p:nvSpPr>
          <p:cNvPr id="5" name="Espace réservé du pied de page 4">
            <a:extLst>
              <a:ext uri="{FF2B5EF4-FFF2-40B4-BE49-F238E27FC236}">
                <a16:creationId xmlns:a16="http://schemas.microsoft.com/office/drawing/2014/main" id="{2CFDA4B5-E797-42FC-8B7A-2294DF24A3D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600">
                <a:solidFill>
                  <a:schemeClr val="tx1"/>
                </a:solidFill>
              </a:defRPr>
            </a:lvl1pPr>
          </a:lstStyle>
          <a:p>
            <a:pPr rtl="0"/>
            <a:r>
              <a:rPr lang="fr-FR" noProof="0">
                <a:solidFill>
                  <a:schemeClr val="tx1"/>
                </a:solidFill>
              </a:rPr>
              <a:t>Titre de la présentation</a:t>
            </a:r>
          </a:p>
        </p:txBody>
      </p:sp>
      <p:sp>
        <p:nvSpPr>
          <p:cNvPr id="6" name="Espace réservé du numéro de diapositive 5">
            <a:extLst>
              <a:ext uri="{FF2B5EF4-FFF2-40B4-BE49-F238E27FC236}">
                <a16:creationId xmlns:a16="http://schemas.microsoft.com/office/drawing/2014/main" id="{678ED201-6D0E-422C-B4EC-566A3DC2980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600">
                <a:solidFill>
                  <a:schemeClr val="tx1"/>
                </a:solidFill>
              </a:defRPr>
            </a:lvl1pPr>
          </a:lstStyle>
          <a:p>
            <a:pPr rtl="0"/>
            <a:fld id="{2C18C1E5-FB55-42F5-BD6D-9CC153FCDBE6}" type="slidenum">
              <a:rPr lang="fr-FR" noProof="0" smtClean="0"/>
              <a:pPr rtl="0"/>
              <a:t>‹N°›</a:t>
            </a:fld>
            <a:endParaRPr lang="fr-FR" noProof="0"/>
          </a:p>
        </p:txBody>
      </p:sp>
    </p:spTree>
    <p:extLst>
      <p:ext uri="{BB962C8B-B14F-4D97-AF65-F5344CB8AC3E}">
        <p14:creationId xmlns:p14="http://schemas.microsoft.com/office/powerpoint/2010/main" val="2895883312"/>
      </p:ext>
    </p:extLst>
  </p:cSld>
  <p:clrMap bg1="lt1" tx1="dk1" bg2="lt2" tx2="dk2" accent1="accent1" accent2="accent2" accent3="accent3" accent4="accent4" accent5="accent5" accent6="accent6" hlink="hlink" folHlink="folHlink"/>
  <p:sldLayoutIdLst>
    <p:sldLayoutId id="2147483747" r:id="rId1"/>
    <p:sldLayoutId id="2147483748" r:id="rId2"/>
    <p:sldLayoutId id="2147483749" r:id="rId3"/>
    <p:sldLayoutId id="2147483750" r:id="rId4"/>
    <p:sldLayoutId id="2147483744" r:id="rId5"/>
    <p:sldLayoutId id="2147483751" r:id="rId6"/>
    <p:sldLayoutId id="2147483752" r:id="rId7"/>
    <p:sldLayoutId id="2147483753" r:id="rId8"/>
    <p:sldLayoutId id="2147483724" r:id="rId9"/>
    <p:sldLayoutId id="2147483737" r:id="rId10"/>
    <p:sldLayoutId id="2147483755" r:id="rId11"/>
    <p:sldLayoutId id="2147483754" r:id="rId12"/>
    <p:sldLayoutId id="2147483756" r:id="rId13"/>
    <p:sldLayoutId id="2147483739" r:id="rId14"/>
    <p:sldLayoutId id="2147483740" r:id="rId15"/>
    <p:sldLayoutId id="2147483741" r:id="rId16"/>
  </p:sldLayoutIdLst>
  <p:hf hdr="0"/>
  <p:txStyles>
    <p:titleStyle>
      <a:lvl1pPr algn="l" defTabSz="914400" rtl="0" eaLnBrk="1" latinLnBrk="0" hangingPunct="1">
        <a:lnSpc>
          <a:spcPct val="100000"/>
        </a:lnSpc>
        <a:spcBef>
          <a:spcPct val="0"/>
        </a:spcBef>
        <a:buNone/>
        <a:defRPr sz="72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5.xml"/><Relationship Id="rId1" Type="http://schemas.openxmlformats.org/officeDocument/2006/relationships/slideLayout" Target="../slideLayouts/slideLayout8.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8.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8.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531B3DD-35BD-42F7-9AD7-7F3402B2623E}"/>
              </a:ext>
            </a:extLst>
          </p:cNvPr>
          <p:cNvSpPr>
            <a:spLocks noGrp="1"/>
          </p:cNvSpPr>
          <p:nvPr>
            <p:ph type="ctrTitle"/>
          </p:nvPr>
        </p:nvSpPr>
        <p:spPr/>
        <p:txBody>
          <a:bodyPr rtlCol="0"/>
          <a:lstStyle/>
          <a:p>
            <a:pPr rtl="0"/>
            <a:r>
              <a:rPr lang="fr-FR" sz="8800" dirty="0">
                <a:solidFill>
                  <a:schemeClr val="bg1"/>
                </a:solidFill>
                <a:latin typeface="Calibri" panose="020F0502020204030204" pitchFamily="34" charset="0"/>
                <a:cs typeface="Calibri" panose="020F0502020204030204" pitchFamily="34" charset="0"/>
              </a:rPr>
              <a:t>TATIA</a:t>
            </a:r>
            <a:endParaRPr lang="fr-FR" dirty="0">
              <a:latin typeface="Calibri" panose="020F0502020204030204" pitchFamily="34" charset="0"/>
              <a:cs typeface="Calibri" panose="020F0502020204030204" pitchFamily="34" charset="0"/>
            </a:endParaRPr>
          </a:p>
        </p:txBody>
      </p:sp>
      <p:sp>
        <p:nvSpPr>
          <p:cNvPr id="3" name="Sous-titre 2">
            <a:extLst>
              <a:ext uri="{FF2B5EF4-FFF2-40B4-BE49-F238E27FC236}">
                <a16:creationId xmlns:a16="http://schemas.microsoft.com/office/drawing/2014/main" id="{AF5A2D86-784C-417D-9AD4-AF18311FBC6D}"/>
              </a:ext>
            </a:extLst>
          </p:cNvPr>
          <p:cNvSpPr>
            <a:spLocks noGrp="1"/>
          </p:cNvSpPr>
          <p:nvPr>
            <p:ph type="subTitle" idx="1"/>
          </p:nvPr>
        </p:nvSpPr>
        <p:spPr/>
        <p:txBody>
          <a:bodyPr rtlCol="0"/>
          <a:lstStyle/>
          <a:p>
            <a:pPr rtl="0"/>
            <a:r>
              <a:rPr lang="fr-FR" sz="3200" b="1" dirty="0" err="1">
                <a:solidFill>
                  <a:schemeClr val="bg1"/>
                </a:solidFill>
                <a:latin typeface="Calibri" panose="020F0502020204030204" pitchFamily="34" charset="0"/>
                <a:cs typeface="Calibri" panose="020F0502020204030204" pitchFamily="34" charset="0"/>
              </a:rPr>
              <a:t>Dylann</a:t>
            </a:r>
            <a:r>
              <a:rPr lang="fr-FR" sz="3200" b="1" dirty="0">
                <a:solidFill>
                  <a:schemeClr val="bg1"/>
                </a:solidFill>
                <a:latin typeface="Calibri" panose="020F0502020204030204" pitchFamily="34" charset="0"/>
                <a:cs typeface="Calibri" panose="020F0502020204030204" pitchFamily="34" charset="0"/>
              </a:rPr>
              <a:t> BATISSE Margaux SCHMIED</a:t>
            </a:r>
          </a:p>
        </p:txBody>
      </p:sp>
    </p:spTree>
    <p:extLst>
      <p:ext uri="{BB962C8B-B14F-4D97-AF65-F5344CB8AC3E}">
        <p14:creationId xmlns:p14="http://schemas.microsoft.com/office/powerpoint/2010/main" val="38657736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D47FF71-F2FA-3B40-9F28-5777715383A2}"/>
              </a:ext>
            </a:extLst>
          </p:cNvPr>
          <p:cNvSpPr>
            <a:spLocks noGrp="1"/>
          </p:cNvSpPr>
          <p:nvPr>
            <p:ph type="title"/>
          </p:nvPr>
        </p:nvSpPr>
        <p:spPr/>
        <p:txBody>
          <a:bodyPr/>
          <a:lstStyle/>
          <a:p>
            <a:r>
              <a:rPr lang="fr-FR" sz="4000" dirty="0">
                <a:latin typeface="Calibri" panose="020F0502020204030204" pitchFamily="34" charset="0"/>
                <a:cs typeface="Calibri" panose="020F0502020204030204" pitchFamily="34" charset="0"/>
              </a:rPr>
              <a:t>Implémentation de différents modèles </a:t>
            </a:r>
          </a:p>
        </p:txBody>
      </p:sp>
      <p:sp>
        <p:nvSpPr>
          <p:cNvPr id="3" name="Espace réservé du contenu 2">
            <a:extLst>
              <a:ext uri="{FF2B5EF4-FFF2-40B4-BE49-F238E27FC236}">
                <a16:creationId xmlns:a16="http://schemas.microsoft.com/office/drawing/2014/main" id="{615B3651-9002-534C-8D44-1F3C767479A6}"/>
              </a:ext>
            </a:extLst>
          </p:cNvPr>
          <p:cNvSpPr>
            <a:spLocks noGrp="1"/>
          </p:cNvSpPr>
          <p:nvPr>
            <p:ph idx="1"/>
          </p:nvPr>
        </p:nvSpPr>
        <p:spPr/>
        <p:txBody>
          <a:bodyPr>
            <a:normAutofit/>
          </a:bodyPr>
          <a:lstStyle/>
          <a:p>
            <a:pPr marL="571500" indent="-571500">
              <a:buFont typeface="Arial" panose="020B0604020202020204" pitchFamily="34" charset="0"/>
              <a:buChar char="•"/>
            </a:pPr>
            <a:r>
              <a:rPr lang="fr-FR" sz="3200" dirty="0">
                <a:latin typeface="Calibri" panose="020F0502020204030204" pitchFamily="34" charset="0"/>
                <a:cs typeface="Calibri" panose="020F0502020204030204" pitchFamily="34" charset="0"/>
              </a:rPr>
              <a:t>SVM (Support </a:t>
            </a:r>
            <a:r>
              <a:rPr lang="fr-FR" sz="3200" dirty="0" err="1">
                <a:latin typeface="Calibri" panose="020F0502020204030204" pitchFamily="34" charset="0"/>
                <a:cs typeface="Calibri" panose="020F0502020204030204" pitchFamily="34" charset="0"/>
              </a:rPr>
              <a:t>Vector</a:t>
            </a:r>
            <a:r>
              <a:rPr lang="fr-FR" sz="3200" dirty="0">
                <a:latin typeface="Calibri" panose="020F0502020204030204" pitchFamily="34" charset="0"/>
                <a:cs typeface="Calibri" panose="020F0502020204030204" pitchFamily="34" charset="0"/>
              </a:rPr>
              <a:t> Machine) </a:t>
            </a:r>
          </a:p>
          <a:p>
            <a:pPr marL="571500" indent="-571500">
              <a:buFont typeface="Arial" panose="020B0604020202020204" pitchFamily="34" charset="0"/>
              <a:buChar char="•"/>
            </a:pPr>
            <a:r>
              <a:rPr lang="fr-FR" sz="3200" dirty="0" err="1">
                <a:latin typeface="Calibri" panose="020F0502020204030204" pitchFamily="34" charset="0"/>
                <a:cs typeface="Calibri" panose="020F0502020204030204" pitchFamily="34" charset="0"/>
              </a:rPr>
              <a:t>LogisticRegression</a:t>
            </a:r>
            <a:r>
              <a:rPr lang="fr-FR" sz="3200" dirty="0">
                <a:latin typeface="Calibri" panose="020F0502020204030204" pitchFamily="34" charset="0"/>
                <a:cs typeface="Calibri" panose="020F0502020204030204" pitchFamily="34" charset="0"/>
              </a:rPr>
              <a:t> </a:t>
            </a:r>
          </a:p>
          <a:p>
            <a:pPr marL="571500" indent="-571500">
              <a:buFont typeface="Arial" panose="020B0604020202020204" pitchFamily="34" charset="0"/>
              <a:buChar char="•"/>
            </a:pPr>
            <a:r>
              <a:rPr lang="fr-FR" sz="3200" dirty="0" err="1">
                <a:latin typeface="Calibri" panose="020F0502020204030204" pitchFamily="34" charset="0"/>
                <a:cs typeface="Calibri" panose="020F0502020204030204" pitchFamily="34" charset="0"/>
              </a:rPr>
              <a:t>MLPClassifier</a:t>
            </a:r>
            <a:r>
              <a:rPr lang="fr-FR" sz="3200" dirty="0">
                <a:latin typeface="Calibri" panose="020F0502020204030204" pitchFamily="34" charset="0"/>
                <a:cs typeface="Calibri" panose="020F0502020204030204" pitchFamily="34" charset="0"/>
              </a:rPr>
              <a:t> </a:t>
            </a:r>
          </a:p>
        </p:txBody>
      </p:sp>
      <p:sp>
        <p:nvSpPr>
          <p:cNvPr id="5" name="Espace réservé du pied de page 4">
            <a:extLst>
              <a:ext uri="{FF2B5EF4-FFF2-40B4-BE49-F238E27FC236}">
                <a16:creationId xmlns:a16="http://schemas.microsoft.com/office/drawing/2014/main" id="{729E2CEB-8207-DC45-BA95-54E7B1682418}"/>
              </a:ext>
            </a:extLst>
          </p:cNvPr>
          <p:cNvSpPr>
            <a:spLocks noGrp="1"/>
          </p:cNvSpPr>
          <p:nvPr>
            <p:ph type="ftr" sz="quarter" idx="11"/>
          </p:nvPr>
        </p:nvSpPr>
        <p:spPr/>
        <p:txBody>
          <a:bodyPr/>
          <a:lstStyle/>
          <a:p>
            <a:pPr rtl="0"/>
            <a:r>
              <a:rPr lang="fr-FR" noProof="0" dirty="0">
                <a:solidFill>
                  <a:schemeClr val="bg1"/>
                </a:solidFill>
                <a:latin typeface="Calibri" panose="020F0502020204030204" pitchFamily="34" charset="0"/>
                <a:cs typeface="Calibri" panose="020F0502020204030204" pitchFamily="34" charset="0"/>
              </a:rPr>
              <a:t>TATIA</a:t>
            </a:r>
          </a:p>
        </p:txBody>
      </p:sp>
      <p:sp>
        <p:nvSpPr>
          <p:cNvPr id="6" name="Espace réservé du numéro de diapositive 5">
            <a:extLst>
              <a:ext uri="{FF2B5EF4-FFF2-40B4-BE49-F238E27FC236}">
                <a16:creationId xmlns:a16="http://schemas.microsoft.com/office/drawing/2014/main" id="{AD000F68-1376-CC4A-B589-917FD2607187}"/>
              </a:ext>
            </a:extLst>
          </p:cNvPr>
          <p:cNvSpPr>
            <a:spLocks noGrp="1"/>
          </p:cNvSpPr>
          <p:nvPr>
            <p:ph type="sldNum" sz="quarter" idx="12"/>
          </p:nvPr>
        </p:nvSpPr>
        <p:spPr/>
        <p:txBody>
          <a:bodyPr/>
          <a:lstStyle/>
          <a:p>
            <a:pPr rtl="0"/>
            <a:fld id="{2C18C1E5-FB55-42F5-BD6D-9CC153FCDBE6}" type="slidenum">
              <a:rPr lang="fr-FR" noProof="0" smtClean="0">
                <a:latin typeface="Calibri" panose="020F0502020204030204" pitchFamily="34" charset="0"/>
                <a:cs typeface="Calibri" panose="020F0502020204030204" pitchFamily="34" charset="0"/>
              </a:rPr>
              <a:pPr rtl="0"/>
              <a:t>10</a:t>
            </a:fld>
            <a:endParaRPr lang="fr-FR" noProof="0" dirty="0">
              <a:solidFill>
                <a:schemeClr val="bg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5179185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C9DA1C6-A1E5-1E40-B8BF-DC9EB19AD9BF}"/>
              </a:ext>
            </a:extLst>
          </p:cNvPr>
          <p:cNvSpPr>
            <a:spLocks noGrp="1"/>
          </p:cNvSpPr>
          <p:nvPr>
            <p:ph type="title"/>
          </p:nvPr>
        </p:nvSpPr>
        <p:spPr/>
        <p:txBody>
          <a:bodyPr>
            <a:normAutofit/>
          </a:bodyPr>
          <a:lstStyle/>
          <a:p>
            <a:r>
              <a:rPr lang="fr-FR" sz="6000" dirty="0">
                <a:latin typeface="Calibri" panose="020F0502020204030204" pitchFamily="34" charset="0"/>
                <a:cs typeface="Calibri" panose="020F0502020204030204" pitchFamily="34" charset="0"/>
              </a:rPr>
              <a:t>SVM (Support </a:t>
            </a:r>
            <a:r>
              <a:rPr lang="fr-FR" sz="6000" dirty="0" err="1">
                <a:latin typeface="Calibri" panose="020F0502020204030204" pitchFamily="34" charset="0"/>
                <a:cs typeface="Calibri" panose="020F0502020204030204" pitchFamily="34" charset="0"/>
              </a:rPr>
              <a:t>Vector</a:t>
            </a:r>
            <a:r>
              <a:rPr lang="fr-FR" sz="6000" dirty="0">
                <a:latin typeface="Calibri" panose="020F0502020204030204" pitchFamily="34" charset="0"/>
                <a:cs typeface="Calibri" panose="020F0502020204030204" pitchFamily="34" charset="0"/>
              </a:rPr>
              <a:t> Machine) </a:t>
            </a:r>
          </a:p>
        </p:txBody>
      </p:sp>
      <p:sp>
        <p:nvSpPr>
          <p:cNvPr id="3" name="Espace réservé du texte 2">
            <a:extLst>
              <a:ext uri="{FF2B5EF4-FFF2-40B4-BE49-F238E27FC236}">
                <a16:creationId xmlns:a16="http://schemas.microsoft.com/office/drawing/2014/main" id="{3E35672D-1848-2540-9B75-74CA44A52B28}"/>
              </a:ext>
            </a:extLst>
          </p:cNvPr>
          <p:cNvSpPr>
            <a:spLocks noGrp="1"/>
          </p:cNvSpPr>
          <p:nvPr>
            <p:ph type="body" idx="1"/>
          </p:nvPr>
        </p:nvSpPr>
        <p:spPr>
          <a:xfrm>
            <a:off x="838200" y="1855788"/>
            <a:ext cx="5157787" cy="823912"/>
          </a:xfrm>
        </p:spPr>
        <p:txBody>
          <a:bodyPr>
            <a:normAutofit fontScale="62500" lnSpcReduction="20000"/>
          </a:bodyPr>
          <a:lstStyle/>
          <a:p>
            <a:r>
              <a:rPr lang="fr-FR" dirty="0">
                <a:latin typeface="Calibri" panose="020F0502020204030204" pitchFamily="34" charset="0"/>
                <a:cs typeface="Calibri" panose="020F0502020204030204" pitchFamily="34" charset="0"/>
              </a:rPr>
              <a:t>58% d’</a:t>
            </a:r>
            <a:r>
              <a:rPr lang="fr-FR" dirty="0" err="1">
                <a:latin typeface="Calibri" panose="020F0502020204030204" pitchFamily="34" charset="0"/>
                <a:cs typeface="Calibri" panose="020F0502020204030204" pitchFamily="34" charset="0"/>
              </a:rPr>
              <a:t>accuracy</a:t>
            </a:r>
            <a:r>
              <a:rPr lang="fr-FR" dirty="0">
                <a:latin typeface="Calibri" panose="020F0502020204030204" pitchFamily="34" charset="0"/>
                <a:cs typeface="Calibri" panose="020F0502020204030204" pitchFamily="34" charset="0"/>
              </a:rPr>
              <a:t> pour 43% d’erreur </a:t>
            </a:r>
          </a:p>
        </p:txBody>
      </p:sp>
      <p:pic>
        <p:nvPicPr>
          <p:cNvPr id="11" name="Espace réservé du contenu 10">
            <a:extLst>
              <a:ext uri="{FF2B5EF4-FFF2-40B4-BE49-F238E27FC236}">
                <a16:creationId xmlns:a16="http://schemas.microsoft.com/office/drawing/2014/main" id="{5A556F2F-DA50-6F44-BEB7-79E43DA4996D}"/>
              </a:ext>
            </a:extLst>
          </p:cNvPr>
          <p:cNvPicPr>
            <a:picLocks noGrp="1" noChangeAspect="1"/>
          </p:cNvPicPr>
          <p:nvPr>
            <p:ph sz="half" idx="2"/>
          </p:nvPr>
        </p:nvPicPr>
        <p:blipFill rotWithShape="1">
          <a:blip r:embed="rId2"/>
          <a:srcRect t="10666"/>
          <a:stretch/>
        </p:blipFill>
        <p:spPr>
          <a:xfrm>
            <a:off x="793430" y="2687936"/>
            <a:ext cx="5247325" cy="3515721"/>
          </a:xfrm>
        </p:spPr>
      </p:pic>
      <p:sp>
        <p:nvSpPr>
          <p:cNvPr id="5" name="Espace réservé du texte 4">
            <a:extLst>
              <a:ext uri="{FF2B5EF4-FFF2-40B4-BE49-F238E27FC236}">
                <a16:creationId xmlns:a16="http://schemas.microsoft.com/office/drawing/2014/main" id="{656DD247-00CE-1D4C-A141-BB23A7A76679}"/>
              </a:ext>
            </a:extLst>
          </p:cNvPr>
          <p:cNvSpPr>
            <a:spLocks noGrp="1"/>
          </p:cNvSpPr>
          <p:nvPr>
            <p:ph type="body" sz="quarter" idx="3"/>
          </p:nvPr>
        </p:nvSpPr>
        <p:spPr>
          <a:xfrm>
            <a:off x="6170612" y="1855788"/>
            <a:ext cx="5183188" cy="823912"/>
          </a:xfrm>
        </p:spPr>
        <p:txBody>
          <a:bodyPr>
            <a:normAutofit fontScale="62500" lnSpcReduction="20000"/>
          </a:bodyPr>
          <a:lstStyle/>
          <a:p>
            <a:r>
              <a:rPr lang="fr-FR" dirty="0" err="1">
                <a:latin typeface="Calibri" panose="020F0502020204030204" pitchFamily="34" charset="0"/>
                <a:cs typeface="Calibri" panose="020F0502020204030204" pitchFamily="34" charset="0"/>
              </a:rPr>
              <a:t>test_size</a:t>
            </a:r>
            <a:r>
              <a:rPr lang="fr-FR" dirty="0">
                <a:latin typeface="Calibri" panose="020F0502020204030204" pitchFamily="34" charset="0"/>
                <a:cs typeface="Calibri" panose="020F0502020204030204" pitchFamily="34" charset="0"/>
              </a:rPr>
              <a:t>=0.1 et </a:t>
            </a:r>
            <a:r>
              <a:rPr lang="fr-FR" dirty="0" err="1">
                <a:latin typeface="Calibri" panose="020F0502020204030204" pitchFamily="34" charset="0"/>
                <a:cs typeface="Calibri" panose="020F0502020204030204" pitchFamily="34" charset="0"/>
              </a:rPr>
              <a:t>train_size</a:t>
            </a:r>
            <a:r>
              <a:rPr lang="fr-FR" dirty="0">
                <a:latin typeface="Calibri" panose="020F0502020204030204" pitchFamily="34" charset="0"/>
                <a:cs typeface="Calibri" panose="020F0502020204030204" pitchFamily="34" charset="0"/>
              </a:rPr>
              <a:t>=0.5 </a:t>
            </a:r>
          </a:p>
        </p:txBody>
      </p:sp>
      <p:pic>
        <p:nvPicPr>
          <p:cNvPr id="13" name="Espace réservé du contenu 12">
            <a:extLst>
              <a:ext uri="{FF2B5EF4-FFF2-40B4-BE49-F238E27FC236}">
                <a16:creationId xmlns:a16="http://schemas.microsoft.com/office/drawing/2014/main" id="{667D5E24-84BF-1F49-A11F-28D4976C9DF2}"/>
              </a:ext>
            </a:extLst>
          </p:cNvPr>
          <p:cNvPicPr>
            <a:picLocks noGrp="1" noChangeAspect="1"/>
          </p:cNvPicPr>
          <p:nvPr>
            <p:ph sz="quarter" idx="4"/>
          </p:nvPr>
        </p:nvPicPr>
        <p:blipFill rotWithShape="1">
          <a:blip r:embed="rId3"/>
          <a:srcRect t="6592"/>
          <a:stretch/>
        </p:blipFill>
        <p:spPr>
          <a:xfrm>
            <a:off x="6247109" y="2679700"/>
            <a:ext cx="5030194" cy="3523957"/>
          </a:xfrm>
        </p:spPr>
      </p:pic>
      <p:sp>
        <p:nvSpPr>
          <p:cNvPr id="8" name="Espace réservé du pied de page 7">
            <a:extLst>
              <a:ext uri="{FF2B5EF4-FFF2-40B4-BE49-F238E27FC236}">
                <a16:creationId xmlns:a16="http://schemas.microsoft.com/office/drawing/2014/main" id="{2B54C1AC-7EE6-8541-BD9D-6A5B908CA3A5}"/>
              </a:ext>
            </a:extLst>
          </p:cNvPr>
          <p:cNvSpPr>
            <a:spLocks noGrp="1"/>
          </p:cNvSpPr>
          <p:nvPr>
            <p:ph type="ftr" sz="quarter" idx="11"/>
          </p:nvPr>
        </p:nvSpPr>
        <p:spPr/>
        <p:txBody>
          <a:bodyPr/>
          <a:lstStyle/>
          <a:p>
            <a:pPr rtl="0"/>
            <a:r>
              <a:rPr lang="fr-FR" noProof="0" dirty="0">
                <a:latin typeface="Calibri" panose="020F0502020204030204" pitchFamily="34" charset="0"/>
                <a:cs typeface="Calibri" panose="020F0502020204030204" pitchFamily="34" charset="0"/>
              </a:rPr>
              <a:t>TATIA</a:t>
            </a:r>
          </a:p>
        </p:txBody>
      </p:sp>
      <p:sp>
        <p:nvSpPr>
          <p:cNvPr id="9" name="Espace réservé du numéro de diapositive 8">
            <a:extLst>
              <a:ext uri="{FF2B5EF4-FFF2-40B4-BE49-F238E27FC236}">
                <a16:creationId xmlns:a16="http://schemas.microsoft.com/office/drawing/2014/main" id="{0128BACC-1878-D94C-BBC4-DC9362893722}"/>
              </a:ext>
            </a:extLst>
          </p:cNvPr>
          <p:cNvSpPr>
            <a:spLocks noGrp="1"/>
          </p:cNvSpPr>
          <p:nvPr>
            <p:ph type="sldNum" sz="quarter" idx="12"/>
          </p:nvPr>
        </p:nvSpPr>
        <p:spPr/>
        <p:txBody>
          <a:bodyPr/>
          <a:lstStyle/>
          <a:p>
            <a:pPr rtl="0"/>
            <a:fld id="{2C18C1E5-FB55-42F5-BD6D-9CC153FCDBE6}" type="slidenum">
              <a:rPr lang="fr-FR" noProof="0" smtClean="0">
                <a:latin typeface="Calibri" panose="020F0502020204030204" pitchFamily="34" charset="0"/>
                <a:cs typeface="Calibri" panose="020F0502020204030204" pitchFamily="34" charset="0"/>
              </a:rPr>
              <a:t>11</a:t>
            </a:fld>
            <a:endParaRPr lang="fr-FR" noProof="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5952553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C9DA1C6-A1E5-1E40-B8BF-DC9EB19AD9BF}"/>
              </a:ext>
            </a:extLst>
          </p:cNvPr>
          <p:cNvSpPr>
            <a:spLocks noGrp="1"/>
          </p:cNvSpPr>
          <p:nvPr>
            <p:ph type="title"/>
          </p:nvPr>
        </p:nvSpPr>
        <p:spPr/>
        <p:txBody>
          <a:bodyPr>
            <a:normAutofit/>
          </a:bodyPr>
          <a:lstStyle/>
          <a:p>
            <a:r>
              <a:rPr lang="fr-FR" dirty="0" err="1">
                <a:latin typeface="Calibri" panose="020F0502020204030204" pitchFamily="34" charset="0"/>
                <a:cs typeface="Calibri" panose="020F0502020204030204" pitchFamily="34" charset="0"/>
              </a:rPr>
              <a:t>LogisticRegression</a:t>
            </a:r>
            <a:r>
              <a:rPr lang="fr-FR" dirty="0">
                <a:latin typeface="Calibri" panose="020F0502020204030204" pitchFamily="34" charset="0"/>
                <a:cs typeface="Calibri" panose="020F0502020204030204" pitchFamily="34" charset="0"/>
              </a:rPr>
              <a:t> </a:t>
            </a:r>
            <a:endParaRPr lang="fr-FR" sz="6000" dirty="0">
              <a:latin typeface="Calibri" panose="020F0502020204030204" pitchFamily="34" charset="0"/>
              <a:cs typeface="Calibri" panose="020F0502020204030204" pitchFamily="34" charset="0"/>
            </a:endParaRPr>
          </a:p>
        </p:txBody>
      </p:sp>
      <p:sp>
        <p:nvSpPr>
          <p:cNvPr id="3" name="Espace réservé du texte 2">
            <a:extLst>
              <a:ext uri="{FF2B5EF4-FFF2-40B4-BE49-F238E27FC236}">
                <a16:creationId xmlns:a16="http://schemas.microsoft.com/office/drawing/2014/main" id="{3E35672D-1848-2540-9B75-74CA44A52B28}"/>
              </a:ext>
            </a:extLst>
          </p:cNvPr>
          <p:cNvSpPr>
            <a:spLocks noGrp="1"/>
          </p:cNvSpPr>
          <p:nvPr>
            <p:ph type="body" idx="1"/>
          </p:nvPr>
        </p:nvSpPr>
        <p:spPr>
          <a:xfrm>
            <a:off x="838200" y="1855788"/>
            <a:ext cx="5157787" cy="823912"/>
          </a:xfrm>
        </p:spPr>
        <p:txBody>
          <a:bodyPr>
            <a:normAutofit fontScale="62500" lnSpcReduction="20000"/>
          </a:bodyPr>
          <a:lstStyle/>
          <a:p>
            <a:r>
              <a:rPr lang="fr-FR" dirty="0">
                <a:latin typeface="Calibri" panose="020F0502020204030204" pitchFamily="34" charset="0"/>
                <a:cs typeface="Calibri" panose="020F0502020204030204" pitchFamily="34" charset="0"/>
              </a:rPr>
              <a:t>58% d’</a:t>
            </a:r>
            <a:r>
              <a:rPr lang="fr-FR" dirty="0" err="1">
                <a:latin typeface="Calibri" panose="020F0502020204030204" pitchFamily="34" charset="0"/>
                <a:cs typeface="Calibri" panose="020F0502020204030204" pitchFamily="34" charset="0"/>
              </a:rPr>
              <a:t>accuracy</a:t>
            </a:r>
            <a:r>
              <a:rPr lang="fr-FR" dirty="0">
                <a:latin typeface="Calibri" panose="020F0502020204030204" pitchFamily="34" charset="0"/>
                <a:cs typeface="Calibri" panose="020F0502020204030204" pitchFamily="34" charset="0"/>
              </a:rPr>
              <a:t> pour 42% d’erreur </a:t>
            </a:r>
          </a:p>
        </p:txBody>
      </p:sp>
      <p:sp>
        <p:nvSpPr>
          <p:cNvPr id="5" name="Espace réservé du texte 4">
            <a:extLst>
              <a:ext uri="{FF2B5EF4-FFF2-40B4-BE49-F238E27FC236}">
                <a16:creationId xmlns:a16="http://schemas.microsoft.com/office/drawing/2014/main" id="{656DD247-00CE-1D4C-A141-BB23A7A76679}"/>
              </a:ext>
            </a:extLst>
          </p:cNvPr>
          <p:cNvSpPr>
            <a:spLocks noGrp="1"/>
          </p:cNvSpPr>
          <p:nvPr>
            <p:ph type="body" sz="quarter" idx="3"/>
          </p:nvPr>
        </p:nvSpPr>
        <p:spPr>
          <a:xfrm>
            <a:off x="6170612" y="1855788"/>
            <a:ext cx="5183188" cy="823912"/>
          </a:xfrm>
        </p:spPr>
        <p:txBody>
          <a:bodyPr>
            <a:normAutofit fontScale="62500" lnSpcReduction="20000"/>
          </a:bodyPr>
          <a:lstStyle/>
          <a:p>
            <a:r>
              <a:rPr lang="fr-FR" dirty="0" err="1">
                <a:latin typeface="Calibri" panose="020F0502020204030204" pitchFamily="34" charset="0"/>
                <a:cs typeface="Calibri" panose="020F0502020204030204" pitchFamily="34" charset="0"/>
              </a:rPr>
              <a:t>test_size</a:t>
            </a:r>
            <a:r>
              <a:rPr lang="fr-FR" dirty="0">
                <a:latin typeface="Calibri" panose="020F0502020204030204" pitchFamily="34" charset="0"/>
                <a:cs typeface="Calibri" panose="020F0502020204030204" pitchFamily="34" charset="0"/>
              </a:rPr>
              <a:t> = 0.2 et </a:t>
            </a:r>
            <a:r>
              <a:rPr lang="fr-FR" dirty="0" err="1">
                <a:latin typeface="Calibri" panose="020F0502020204030204" pitchFamily="34" charset="0"/>
                <a:cs typeface="Calibri" panose="020F0502020204030204" pitchFamily="34" charset="0"/>
              </a:rPr>
              <a:t>train_size</a:t>
            </a:r>
            <a:r>
              <a:rPr lang="fr-FR" dirty="0">
                <a:latin typeface="Calibri" panose="020F0502020204030204" pitchFamily="34" charset="0"/>
                <a:cs typeface="Calibri" panose="020F0502020204030204" pitchFamily="34" charset="0"/>
              </a:rPr>
              <a:t> = 0.7 </a:t>
            </a:r>
          </a:p>
        </p:txBody>
      </p:sp>
      <p:sp>
        <p:nvSpPr>
          <p:cNvPr id="8" name="Espace réservé du pied de page 7">
            <a:extLst>
              <a:ext uri="{FF2B5EF4-FFF2-40B4-BE49-F238E27FC236}">
                <a16:creationId xmlns:a16="http://schemas.microsoft.com/office/drawing/2014/main" id="{2B54C1AC-7EE6-8541-BD9D-6A5B908CA3A5}"/>
              </a:ext>
            </a:extLst>
          </p:cNvPr>
          <p:cNvSpPr>
            <a:spLocks noGrp="1"/>
          </p:cNvSpPr>
          <p:nvPr>
            <p:ph type="ftr" sz="quarter" idx="11"/>
          </p:nvPr>
        </p:nvSpPr>
        <p:spPr/>
        <p:txBody>
          <a:bodyPr/>
          <a:lstStyle/>
          <a:p>
            <a:r>
              <a:rPr lang="fr-FR" dirty="0">
                <a:latin typeface="Calibri" panose="020F0502020204030204" pitchFamily="34" charset="0"/>
                <a:cs typeface="Calibri" panose="020F0502020204030204" pitchFamily="34" charset="0"/>
              </a:rPr>
              <a:t>TATIA</a:t>
            </a:r>
          </a:p>
        </p:txBody>
      </p:sp>
      <p:sp>
        <p:nvSpPr>
          <p:cNvPr id="9" name="Espace réservé du numéro de diapositive 8">
            <a:extLst>
              <a:ext uri="{FF2B5EF4-FFF2-40B4-BE49-F238E27FC236}">
                <a16:creationId xmlns:a16="http://schemas.microsoft.com/office/drawing/2014/main" id="{0128BACC-1878-D94C-BBC4-DC9362893722}"/>
              </a:ext>
            </a:extLst>
          </p:cNvPr>
          <p:cNvSpPr>
            <a:spLocks noGrp="1"/>
          </p:cNvSpPr>
          <p:nvPr>
            <p:ph type="sldNum" sz="quarter" idx="12"/>
          </p:nvPr>
        </p:nvSpPr>
        <p:spPr/>
        <p:txBody>
          <a:bodyPr/>
          <a:lstStyle/>
          <a:p>
            <a:pPr rtl="0"/>
            <a:fld id="{2C18C1E5-FB55-42F5-BD6D-9CC153FCDBE6}" type="slidenum">
              <a:rPr lang="fr-FR" noProof="0" smtClean="0">
                <a:latin typeface="Calibri" panose="020F0502020204030204" pitchFamily="34" charset="0"/>
                <a:cs typeface="Calibri" panose="020F0502020204030204" pitchFamily="34" charset="0"/>
              </a:rPr>
              <a:t>12</a:t>
            </a:fld>
            <a:endParaRPr lang="fr-FR" noProof="0" dirty="0">
              <a:latin typeface="Calibri" panose="020F0502020204030204" pitchFamily="34" charset="0"/>
              <a:cs typeface="Calibri" panose="020F0502020204030204" pitchFamily="34" charset="0"/>
            </a:endParaRPr>
          </a:p>
        </p:txBody>
      </p:sp>
      <p:pic>
        <p:nvPicPr>
          <p:cNvPr id="15" name="Espace réservé du contenu 14">
            <a:extLst>
              <a:ext uri="{FF2B5EF4-FFF2-40B4-BE49-F238E27FC236}">
                <a16:creationId xmlns:a16="http://schemas.microsoft.com/office/drawing/2014/main" id="{5D8776C5-086E-8F42-B44B-3BF2A0D65AEA}"/>
              </a:ext>
            </a:extLst>
          </p:cNvPr>
          <p:cNvPicPr>
            <a:picLocks noGrp="1" noChangeAspect="1"/>
          </p:cNvPicPr>
          <p:nvPr>
            <p:ph sz="half" idx="2"/>
          </p:nvPr>
        </p:nvPicPr>
        <p:blipFill rotWithShape="1">
          <a:blip r:embed="rId2"/>
          <a:srcRect t="9939"/>
          <a:stretch/>
        </p:blipFill>
        <p:spPr>
          <a:xfrm>
            <a:off x="773000" y="2619302"/>
            <a:ext cx="5288185" cy="3571950"/>
          </a:xfrm>
        </p:spPr>
      </p:pic>
      <p:pic>
        <p:nvPicPr>
          <p:cNvPr id="17" name="Espace réservé du contenu 16">
            <a:extLst>
              <a:ext uri="{FF2B5EF4-FFF2-40B4-BE49-F238E27FC236}">
                <a16:creationId xmlns:a16="http://schemas.microsoft.com/office/drawing/2014/main" id="{A6B23B91-7C1F-634E-8AA6-0FB7F8F9C923}"/>
              </a:ext>
            </a:extLst>
          </p:cNvPr>
          <p:cNvPicPr>
            <a:picLocks noGrp="1" noChangeAspect="1"/>
          </p:cNvPicPr>
          <p:nvPr>
            <p:ph sz="quarter" idx="4"/>
          </p:nvPr>
        </p:nvPicPr>
        <p:blipFill rotWithShape="1">
          <a:blip r:embed="rId3"/>
          <a:srcRect t="6313"/>
          <a:stretch/>
        </p:blipFill>
        <p:spPr>
          <a:xfrm>
            <a:off x="6263423" y="2679700"/>
            <a:ext cx="4997565" cy="3511552"/>
          </a:xfrm>
        </p:spPr>
      </p:pic>
    </p:spTree>
    <p:extLst>
      <p:ext uri="{BB962C8B-B14F-4D97-AF65-F5344CB8AC3E}">
        <p14:creationId xmlns:p14="http://schemas.microsoft.com/office/powerpoint/2010/main" val="20665301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C9DA1C6-A1E5-1E40-B8BF-DC9EB19AD9BF}"/>
              </a:ext>
            </a:extLst>
          </p:cNvPr>
          <p:cNvSpPr>
            <a:spLocks noGrp="1"/>
          </p:cNvSpPr>
          <p:nvPr>
            <p:ph type="title"/>
          </p:nvPr>
        </p:nvSpPr>
        <p:spPr/>
        <p:txBody>
          <a:bodyPr>
            <a:normAutofit/>
          </a:bodyPr>
          <a:lstStyle/>
          <a:p>
            <a:r>
              <a:rPr lang="fr-FR" dirty="0" err="1">
                <a:latin typeface="Calibri" panose="020F0502020204030204" pitchFamily="34" charset="0"/>
                <a:cs typeface="Calibri" panose="020F0502020204030204" pitchFamily="34" charset="0"/>
              </a:rPr>
              <a:t>MLPClassifier</a:t>
            </a:r>
            <a:r>
              <a:rPr lang="fr-FR" dirty="0">
                <a:latin typeface="Calibri" panose="020F0502020204030204" pitchFamily="34" charset="0"/>
                <a:cs typeface="Calibri" panose="020F0502020204030204" pitchFamily="34" charset="0"/>
              </a:rPr>
              <a:t> </a:t>
            </a:r>
          </a:p>
        </p:txBody>
      </p:sp>
      <p:sp>
        <p:nvSpPr>
          <p:cNvPr id="3" name="Espace réservé du texte 2">
            <a:extLst>
              <a:ext uri="{FF2B5EF4-FFF2-40B4-BE49-F238E27FC236}">
                <a16:creationId xmlns:a16="http://schemas.microsoft.com/office/drawing/2014/main" id="{3E35672D-1848-2540-9B75-74CA44A52B28}"/>
              </a:ext>
            </a:extLst>
          </p:cNvPr>
          <p:cNvSpPr>
            <a:spLocks noGrp="1"/>
          </p:cNvSpPr>
          <p:nvPr>
            <p:ph type="body" idx="1"/>
          </p:nvPr>
        </p:nvSpPr>
        <p:spPr>
          <a:xfrm>
            <a:off x="838200" y="1855788"/>
            <a:ext cx="5157787" cy="823912"/>
          </a:xfrm>
        </p:spPr>
        <p:txBody>
          <a:bodyPr>
            <a:normAutofit fontScale="62500" lnSpcReduction="20000"/>
          </a:bodyPr>
          <a:lstStyle/>
          <a:p>
            <a:r>
              <a:rPr lang="fr-FR" dirty="0">
                <a:latin typeface="Calibri" panose="020F0502020204030204" pitchFamily="34" charset="0"/>
                <a:cs typeface="Calibri" panose="020F0502020204030204" pitchFamily="34" charset="0"/>
              </a:rPr>
              <a:t>55% d’</a:t>
            </a:r>
            <a:r>
              <a:rPr lang="fr-FR" dirty="0" err="1">
                <a:latin typeface="Calibri" panose="020F0502020204030204" pitchFamily="34" charset="0"/>
                <a:cs typeface="Calibri" panose="020F0502020204030204" pitchFamily="34" charset="0"/>
              </a:rPr>
              <a:t>accuracy</a:t>
            </a:r>
            <a:r>
              <a:rPr lang="fr-FR" dirty="0">
                <a:latin typeface="Calibri" panose="020F0502020204030204" pitchFamily="34" charset="0"/>
                <a:cs typeface="Calibri" panose="020F0502020204030204" pitchFamily="34" charset="0"/>
              </a:rPr>
              <a:t> pour 46% d’erreur </a:t>
            </a:r>
          </a:p>
        </p:txBody>
      </p:sp>
      <p:sp>
        <p:nvSpPr>
          <p:cNvPr id="5" name="Espace réservé du texte 4">
            <a:extLst>
              <a:ext uri="{FF2B5EF4-FFF2-40B4-BE49-F238E27FC236}">
                <a16:creationId xmlns:a16="http://schemas.microsoft.com/office/drawing/2014/main" id="{656DD247-00CE-1D4C-A141-BB23A7A76679}"/>
              </a:ext>
            </a:extLst>
          </p:cNvPr>
          <p:cNvSpPr>
            <a:spLocks noGrp="1"/>
          </p:cNvSpPr>
          <p:nvPr>
            <p:ph type="body" sz="quarter" idx="3"/>
          </p:nvPr>
        </p:nvSpPr>
        <p:spPr>
          <a:xfrm>
            <a:off x="6501284" y="2130302"/>
            <a:ext cx="4852516" cy="823912"/>
          </a:xfrm>
        </p:spPr>
        <p:txBody>
          <a:bodyPr>
            <a:noAutofit/>
          </a:bodyPr>
          <a:lstStyle/>
          <a:p>
            <a:r>
              <a:rPr lang="fr-FR" sz="2000" dirty="0">
                <a:latin typeface="Calibri" panose="020F0502020204030204" pitchFamily="34" charset="0"/>
                <a:cs typeface="Calibri" panose="020F0502020204030204" pitchFamily="34" charset="0"/>
              </a:rPr>
              <a:t>1 couche composée de 46 neurones</a:t>
            </a:r>
          </a:p>
          <a:p>
            <a:r>
              <a:rPr lang="fr-FR" sz="2000" dirty="0" err="1">
                <a:latin typeface="Calibri" panose="020F0502020204030204" pitchFamily="34" charset="0"/>
                <a:cs typeface="Calibri" panose="020F0502020204030204" pitchFamily="34" charset="0"/>
              </a:rPr>
              <a:t>test_size</a:t>
            </a:r>
            <a:r>
              <a:rPr lang="fr-FR" sz="2000" dirty="0">
                <a:latin typeface="Calibri" panose="020F0502020204030204" pitchFamily="34" charset="0"/>
                <a:cs typeface="Calibri" panose="020F0502020204030204" pitchFamily="34" charset="0"/>
              </a:rPr>
              <a:t>=0.2 et </a:t>
            </a:r>
            <a:r>
              <a:rPr lang="fr-FR" sz="2000" dirty="0" err="1">
                <a:latin typeface="Calibri" panose="020F0502020204030204" pitchFamily="34" charset="0"/>
                <a:cs typeface="Calibri" panose="020F0502020204030204" pitchFamily="34" charset="0"/>
              </a:rPr>
              <a:t>train_size</a:t>
            </a:r>
            <a:r>
              <a:rPr lang="fr-FR" sz="2000" dirty="0">
                <a:latin typeface="Calibri" panose="020F0502020204030204" pitchFamily="34" charset="0"/>
                <a:cs typeface="Calibri" panose="020F0502020204030204" pitchFamily="34" charset="0"/>
              </a:rPr>
              <a:t>=0.7  </a:t>
            </a:r>
          </a:p>
        </p:txBody>
      </p:sp>
      <p:sp>
        <p:nvSpPr>
          <p:cNvPr id="8" name="Espace réservé du pied de page 7">
            <a:extLst>
              <a:ext uri="{FF2B5EF4-FFF2-40B4-BE49-F238E27FC236}">
                <a16:creationId xmlns:a16="http://schemas.microsoft.com/office/drawing/2014/main" id="{2B54C1AC-7EE6-8541-BD9D-6A5B908CA3A5}"/>
              </a:ext>
            </a:extLst>
          </p:cNvPr>
          <p:cNvSpPr>
            <a:spLocks noGrp="1"/>
          </p:cNvSpPr>
          <p:nvPr>
            <p:ph type="ftr" sz="quarter" idx="11"/>
          </p:nvPr>
        </p:nvSpPr>
        <p:spPr/>
        <p:txBody>
          <a:bodyPr/>
          <a:lstStyle/>
          <a:p>
            <a:r>
              <a:rPr lang="fr-FR" dirty="0">
                <a:latin typeface="Calibri" panose="020F0502020204030204" pitchFamily="34" charset="0"/>
                <a:cs typeface="Calibri" panose="020F0502020204030204" pitchFamily="34" charset="0"/>
              </a:rPr>
              <a:t>TATIA</a:t>
            </a:r>
          </a:p>
        </p:txBody>
      </p:sp>
      <p:sp>
        <p:nvSpPr>
          <p:cNvPr id="9" name="Espace réservé du numéro de diapositive 8">
            <a:extLst>
              <a:ext uri="{FF2B5EF4-FFF2-40B4-BE49-F238E27FC236}">
                <a16:creationId xmlns:a16="http://schemas.microsoft.com/office/drawing/2014/main" id="{0128BACC-1878-D94C-BBC4-DC9362893722}"/>
              </a:ext>
            </a:extLst>
          </p:cNvPr>
          <p:cNvSpPr>
            <a:spLocks noGrp="1"/>
          </p:cNvSpPr>
          <p:nvPr>
            <p:ph type="sldNum" sz="quarter" idx="12"/>
          </p:nvPr>
        </p:nvSpPr>
        <p:spPr/>
        <p:txBody>
          <a:bodyPr/>
          <a:lstStyle/>
          <a:p>
            <a:pPr rtl="0"/>
            <a:fld id="{2C18C1E5-FB55-42F5-BD6D-9CC153FCDBE6}" type="slidenum">
              <a:rPr lang="fr-FR" noProof="0" smtClean="0">
                <a:latin typeface="Calibri" panose="020F0502020204030204" pitchFamily="34" charset="0"/>
                <a:cs typeface="Calibri" panose="020F0502020204030204" pitchFamily="34" charset="0"/>
              </a:rPr>
              <a:t>13</a:t>
            </a:fld>
            <a:endParaRPr lang="fr-FR" noProof="0" dirty="0">
              <a:latin typeface="Calibri" panose="020F0502020204030204" pitchFamily="34" charset="0"/>
              <a:cs typeface="Calibri" panose="020F0502020204030204" pitchFamily="34" charset="0"/>
            </a:endParaRPr>
          </a:p>
        </p:txBody>
      </p:sp>
      <p:pic>
        <p:nvPicPr>
          <p:cNvPr id="13" name="Espace réservé du contenu 12">
            <a:extLst>
              <a:ext uri="{FF2B5EF4-FFF2-40B4-BE49-F238E27FC236}">
                <a16:creationId xmlns:a16="http://schemas.microsoft.com/office/drawing/2014/main" id="{06CC9C1A-1A9D-1C43-ACA4-F69EA20B63D9}"/>
              </a:ext>
            </a:extLst>
          </p:cNvPr>
          <p:cNvPicPr>
            <a:picLocks noGrp="1" noChangeAspect="1"/>
          </p:cNvPicPr>
          <p:nvPr>
            <p:ph sz="half" idx="2"/>
          </p:nvPr>
        </p:nvPicPr>
        <p:blipFill rotWithShape="1">
          <a:blip r:embed="rId2"/>
          <a:srcRect t="9742"/>
          <a:stretch/>
        </p:blipFill>
        <p:spPr>
          <a:xfrm>
            <a:off x="787094" y="2630585"/>
            <a:ext cx="5259998" cy="3560665"/>
          </a:xfrm>
        </p:spPr>
      </p:pic>
      <p:pic>
        <p:nvPicPr>
          <p:cNvPr id="16" name="Espace réservé du contenu 15">
            <a:extLst>
              <a:ext uri="{FF2B5EF4-FFF2-40B4-BE49-F238E27FC236}">
                <a16:creationId xmlns:a16="http://schemas.microsoft.com/office/drawing/2014/main" id="{C476DE26-69C2-F84C-98A7-4F730ED88351}"/>
              </a:ext>
            </a:extLst>
          </p:cNvPr>
          <p:cNvPicPr>
            <a:picLocks noGrp="1" noChangeAspect="1"/>
          </p:cNvPicPr>
          <p:nvPr>
            <p:ph sz="quarter" idx="4"/>
          </p:nvPr>
        </p:nvPicPr>
        <p:blipFill rotWithShape="1">
          <a:blip r:embed="rId3"/>
          <a:srcRect t="6228"/>
          <a:stretch/>
        </p:blipFill>
        <p:spPr>
          <a:xfrm>
            <a:off x="6265340" y="2954214"/>
            <a:ext cx="4993732" cy="3237527"/>
          </a:xfrm>
        </p:spPr>
      </p:pic>
    </p:spTree>
    <p:extLst>
      <p:ext uri="{BB962C8B-B14F-4D97-AF65-F5344CB8AC3E}">
        <p14:creationId xmlns:p14="http://schemas.microsoft.com/office/powerpoint/2010/main" val="24449390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pied de page 4">
            <a:extLst>
              <a:ext uri="{FF2B5EF4-FFF2-40B4-BE49-F238E27FC236}">
                <a16:creationId xmlns:a16="http://schemas.microsoft.com/office/drawing/2014/main" id="{86496F98-0917-4CDD-8ECD-008D45834E74}"/>
              </a:ext>
            </a:extLst>
          </p:cNvPr>
          <p:cNvSpPr>
            <a:spLocks noGrp="1"/>
          </p:cNvSpPr>
          <p:nvPr>
            <p:ph type="ftr" sz="quarter" idx="11"/>
          </p:nvPr>
        </p:nvSpPr>
        <p:spPr/>
        <p:txBody>
          <a:bodyPr rtlCol="0"/>
          <a:lstStyle/>
          <a:p>
            <a:r>
              <a:rPr lang="fr-FR" dirty="0">
                <a:latin typeface="Calibri" panose="020F0502020204030204" pitchFamily="34" charset="0"/>
                <a:cs typeface="Calibri" panose="020F0502020204030204" pitchFamily="34" charset="0"/>
              </a:rPr>
              <a:t>TATIA</a:t>
            </a:r>
          </a:p>
        </p:txBody>
      </p:sp>
      <p:sp>
        <p:nvSpPr>
          <p:cNvPr id="6" name="Espace réservé du numéro de diapositive 5">
            <a:extLst>
              <a:ext uri="{FF2B5EF4-FFF2-40B4-BE49-F238E27FC236}">
                <a16:creationId xmlns:a16="http://schemas.microsoft.com/office/drawing/2014/main" id="{1271BFD0-E989-4A8A-BFF6-3E2CFC5F4CD0}"/>
              </a:ext>
            </a:extLst>
          </p:cNvPr>
          <p:cNvSpPr>
            <a:spLocks noGrp="1"/>
          </p:cNvSpPr>
          <p:nvPr>
            <p:ph type="sldNum" sz="quarter" idx="12"/>
          </p:nvPr>
        </p:nvSpPr>
        <p:spPr/>
        <p:txBody>
          <a:bodyPr rtlCol="0"/>
          <a:lstStyle/>
          <a:p>
            <a:pPr rtl="0"/>
            <a:fld id="{2C18C1E5-FB55-42F5-BD6D-9CC153FCDBE6}" type="slidenum">
              <a:rPr lang="fr-FR" smtClean="0">
                <a:latin typeface="Calibri" panose="020F0502020204030204" pitchFamily="34" charset="0"/>
                <a:cs typeface="Calibri" panose="020F0502020204030204" pitchFamily="34" charset="0"/>
              </a:rPr>
              <a:pPr rtl="0"/>
              <a:t>14</a:t>
            </a:fld>
            <a:endParaRPr lang="fr-FR" dirty="0">
              <a:latin typeface="Calibri" panose="020F0502020204030204" pitchFamily="34" charset="0"/>
              <a:cs typeface="Calibri" panose="020F0502020204030204" pitchFamily="34" charset="0"/>
            </a:endParaRPr>
          </a:p>
        </p:txBody>
      </p:sp>
      <p:graphicFrame>
        <p:nvGraphicFramePr>
          <p:cNvPr id="9" name="Espace réservé du contenu 4" descr="chronologie graphique SmartArt">
            <a:extLst>
              <a:ext uri="{FF2B5EF4-FFF2-40B4-BE49-F238E27FC236}">
                <a16:creationId xmlns:a16="http://schemas.microsoft.com/office/drawing/2014/main" id="{F1FE7965-FFF1-4D76-8410-67C3D7905909}"/>
              </a:ext>
            </a:extLst>
          </p:cNvPr>
          <p:cNvGraphicFramePr>
            <a:graphicFrameLocks noGrp="1"/>
          </p:cNvGraphicFramePr>
          <p:nvPr>
            <p:ph idx="1"/>
            <p:extLst>
              <p:ext uri="{D42A27DB-BD31-4B8C-83A1-F6EECF244321}">
                <p14:modId xmlns:p14="http://schemas.microsoft.com/office/powerpoint/2010/main" val="4126536726"/>
              </p:ext>
            </p:extLst>
          </p:nvPr>
        </p:nvGraphicFramePr>
        <p:xfrm>
          <a:off x="841375" y="2305050"/>
          <a:ext cx="10515600" cy="38766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0" name="Titre 1">
            <a:extLst>
              <a:ext uri="{FF2B5EF4-FFF2-40B4-BE49-F238E27FC236}">
                <a16:creationId xmlns:a16="http://schemas.microsoft.com/office/drawing/2014/main" id="{65B3035B-1F8D-7C43-99EB-30A2E98A6E20}"/>
              </a:ext>
            </a:extLst>
          </p:cNvPr>
          <p:cNvSpPr>
            <a:spLocks noGrp="1"/>
          </p:cNvSpPr>
          <p:nvPr>
            <p:ph type="title"/>
          </p:nvPr>
        </p:nvSpPr>
        <p:spPr>
          <a:xfrm>
            <a:off x="841248" y="402336"/>
            <a:ext cx="10515600" cy="1344168"/>
          </a:xfrm>
        </p:spPr>
        <p:txBody>
          <a:bodyPr>
            <a:normAutofit/>
          </a:bodyPr>
          <a:lstStyle/>
          <a:p>
            <a:r>
              <a:rPr lang="fr-FR" sz="3600" dirty="0">
                <a:latin typeface="Calibri" panose="020F0502020204030204" pitchFamily="34" charset="0"/>
                <a:cs typeface="Calibri" panose="020F0502020204030204" pitchFamily="34" charset="0"/>
              </a:rPr>
              <a:t>Sauvegarde et chargement de </a:t>
            </a:r>
            <a:r>
              <a:rPr lang="fr-FR" sz="3600" dirty="0" err="1">
                <a:latin typeface="Calibri" panose="020F0502020204030204" pitchFamily="34" charset="0"/>
                <a:cs typeface="Calibri" panose="020F0502020204030204" pitchFamily="34" charset="0"/>
              </a:rPr>
              <a:t>modèles</a:t>
            </a:r>
            <a:r>
              <a:rPr lang="fr-FR" sz="3600" dirty="0">
                <a:latin typeface="Calibri" panose="020F0502020204030204" pitchFamily="34" charset="0"/>
                <a:cs typeface="Calibri" panose="020F0502020204030204" pitchFamily="34" charset="0"/>
              </a:rPr>
              <a:t> </a:t>
            </a:r>
            <a:r>
              <a:rPr lang="fr-FR" sz="3600" dirty="0" err="1">
                <a:latin typeface="Calibri" panose="020F0502020204030204" pitchFamily="34" charset="0"/>
                <a:cs typeface="Calibri" panose="020F0502020204030204" pitchFamily="34" charset="0"/>
              </a:rPr>
              <a:t>pre</a:t>
            </a:r>
            <a:r>
              <a:rPr lang="fr-FR" sz="3600" dirty="0">
                <a:latin typeface="Calibri" panose="020F0502020204030204" pitchFamily="34" charset="0"/>
                <a:cs typeface="Calibri" panose="020F0502020204030204" pitchFamily="34" charset="0"/>
              </a:rPr>
              <a:t>́-</a:t>
            </a:r>
            <a:r>
              <a:rPr lang="fr-FR" sz="3600" dirty="0" err="1">
                <a:latin typeface="Calibri" panose="020F0502020204030204" pitchFamily="34" charset="0"/>
                <a:cs typeface="Calibri" panose="020F0502020204030204" pitchFamily="34" charset="0"/>
              </a:rPr>
              <a:t>entrainés</a:t>
            </a:r>
            <a:r>
              <a:rPr lang="fr-FR" sz="3600" dirty="0">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6215899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CE3E93A-2043-024D-B80F-0F889BCD9E47}"/>
              </a:ext>
            </a:extLst>
          </p:cNvPr>
          <p:cNvSpPr>
            <a:spLocks noGrp="1"/>
          </p:cNvSpPr>
          <p:nvPr>
            <p:ph type="title"/>
          </p:nvPr>
        </p:nvSpPr>
        <p:spPr/>
        <p:txBody>
          <a:bodyPr>
            <a:normAutofit/>
          </a:bodyPr>
          <a:lstStyle/>
          <a:p>
            <a:r>
              <a:rPr lang="fr-FR" dirty="0">
                <a:latin typeface="Calibri" panose="020F0502020204030204" pitchFamily="34" charset="0"/>
                <a:cs typeface="Calibri" panose="020F0502020204030204" pitchFamily="34" charset="0"/>
              </a:rPr>
              <a:t>Améliorations possibles </a:t>
            </a:r>
          </a:p>
        </p:txBody>
      </p:sp>
      <p:sp>
        <p:nvSpPr>
          <p:cNvPr id="3" name="Espace réservé du contenu 2">
            <a:extLst>
              <a:ext uri="{FF2B5EF4-FFF2-40B4-BE49-F238E27FC236}">
                <a16:creationId xmlns:a16="http://schemas.microsoft.com/office/drawing/2014/main" id="{216F5D25-4B56-EA48-AB88-C91074E62B60}"/>
              </a:ext>
            </a:extLst>
          </p:cNvPr>
          <p:cNvSpPr>
            <a:spLocks noGrp="1"/>
          </p:cNvSpPr>
          <p:nvPr>
            <p:ph idx="1"/>
          </p:nvPr>
        </p:nvSpPr>
        <p:spPr/>
        <p:txBody>
          <a:bodyPr>
            <a:normAutofit fontScale="92500" lnSpcReduction="10000"/>
          </a:bodyPr>
          <a:lstStyle/>
          <a:p>
            <a:r>
              <a:rPr lang="fr-FR" dirty="0">
                <a:latin typeface="Calibri" panose="020F0502020204030204" pitchFamily="34" charset="0"/>
                <a:cs typeface="Calibri" panose="020F0502020204030204" pitchFamily="34" charset="0"/>
              </a:rPr>
              <a:t>Trouver un meilleur jeu de donnée pour que nos résultats soit plus précis </a:t>
            </a:r>
          </a:p>
          <a:p>
            <a:r>
              <a:rPr lang="fr-FR" dirty="0">
                <a:latin typeface="Calibri" panose="020F0502020204030204" pitchFamily="34" charset="0"/>
                <a:cs typeface="Calibri" panose="020F0502020204030204" pitchFamily="34" charset="0"/>
              </a:rPr>
              <a:t>Utiliser plus spécifiquement chaque paramètre des modèles avec d’avantage de tests notamment les paramètres </a:t>
            </a:r>
            <a:r>
              <a:rPr lang="fr-FR" dirty="0" err="1">
                <a:latin typeface="Calibri" panose="020F0502020204030204" pitchFamily="34" charset="0"/>
                <a:cs typeface="Calibri" panose="020F0502020204030204" pitchFamily="34" charset="0"/>
              </a:rPr>
              <a:t>test_size</a:t>
            </a:r>
            <a:r>
              <a:rPr lang="fr-FR" dirty="0">
                <a:latin typeface="Calibri" panose="020F0502020204030204" pitchFamily="34" charset="0"/>
                <a:cs typeface="Calibri" panose="020F0502020204030204" pitchFamily="34" charset="0"/>
              </a:rPr>
              <a:t> et </a:t>
            </a:r>
            <a:r>
              <a:rPr lang="fr-FR" dirty="0" err="1">
                <a:latin typeface="Calibri" panose="020F0502020204030204" pitchFamily="34" charset="0"/>
                <a:cs typeface="Calibri" panose="020F0502020204030204" pitchFamily="34" charset="0"/>
              </a:rPr>
              <a:t>train_size</a:t>
            </a:r>
            <a:r>
              <a:rPr lang="fr-FR" dirty="0">
                <a:latin typeface="Calibri" panose="020F0502020204030204" pitchFamily="34" charset="0"/>
                <a:cs typeface="Calibri" panose="020F0502020204030204" pitchFamily="34" charset="0"/>
              </a:rPr>
              <a:t> du model </a:t>
            </a:r>
            <a:r>
              <a:rPr lang="fr-FR" dirty="0" err="1">
                <a:latin typeface="Calibri" panose="020F0502020204030204" pitchFamily="34" charset="0"/>
                <a:cs typeface="Calibri" panose="020F0502020204030204" pitchFamily="34" charset="0"/>
              </a:rPr>
              <a:t>MLPClassifier</a:t>
            </a:r>
            <a:r>
              <a:rPr lang="fr-FR" dirty="0">
                <a:latin typeface="Calibri" panose="020F0502020204030204" pitchFamily="34" charset="0"/>
                <a:cs typeface="Calibri" panose="020F0502020204030204" pitchFamily="34" charset="0"/>
              </a:rPr>
              <a:t> </a:t>
            </a:r>
          </a:p>
          <a:p>
            <a:r>
              <a:rPr lang="fr-FR" dirty="0">
                <a:latin typeface="Calibri" panose="020F0502020204030204" pitchFamily="34" charset="0"/>
                <a:cs typeface="Calibri" panose="020F0502020204030204" pitchFamily="34" charset="0"/>
              </a:rPr>
              <a:t>Classer les résumés dans plusieurs genres ou sous-genre </a:t>
            </a:r>
          </a:p>
          <a:p>
            <a:r>
              <a:rPr lang="fr-FR" dirty="0">
                <a:latin typeface="Calibri" panose="020F0502020204030204" pitchFamily="34" charset="0"/>
                <a:cs typeface="Calibri" panose="020F0502020204030204" pitchFamily="34" charset="0"/>
              </a:rPr>
              <a:t>Reconnaitre le genre des films peu importe la langue du résumé́ </a:t>
            </a:r>
          </a:p>
          <a:p>
            <a:r>
              <a:rPr lang="fr-FR" dirty="0">
                <a:latin typeface="Calibri" panose="020F0502020204030204" pitchFamily="34" charset="0"/>
                <a:cs typeface="Calibri" panose="020F0502020204030204" pitchFamily="34" charset="0"/>
              </a:rPr>
              <a:t>Trouver une base de données adapté pour classer les films grâce à leur scénario </a:t>
            </a:r>
          </a:p>
        </p:txBody>
      </p:sp>
      <p:sp>
        <p:nvSpPr>
          <p:cNvPr id="5" name="Espace réservé du pied de page 4">
            <a:extLst>
              <a:ext uri="{FF2B5EF4-FFF2-40B4-BE49-F238E27FC236}">
                <a16:creationId xmlns:a16="http://schemas.microsoft.com/office/drawing/2014/main" id="{45CC8857-F849-A744-A491-97404831E5F9}"/>
              </a:ext>
            </a:extLst>
          </p:cNvPr>
          <p:cNvSpPr>
            <a:spLocks noGrp="1"/>
          </p:cNvSpPr>
          <p:nvPr>
            <p:ph type="ftr" sz="quarter" idx="11"/>
          </p:nvPr>
        </p:nvSpPr>
        <p:spPr/>
        <p:txBody>
          <a:bodyPr/>
          <a:lstStyle/>
          <a:p>
            <a:r>
              <a:rPr lang="fr-FR" dirty="0">
                <a:latin typeface="Calibri" panose="020F0502020204030204" pitchFamily="34" charset="0"/>
                <a:cs typeface="Calibri" panose="020F0502020204030204" pitchFamily="34" charset="0"/>
              </a:rPr>
              <a:t>TATIA</a:t>
            </a:r>
          </a:p>
        </p:txBody>
      </p:sp>
      <p:sp>
        <p:nvSpPr>
          <p:cNvPr id="6" name="Espace réservé du numéro de diapositive 5">
            <a:extLst>
              <a:ext uri="{FF2B5EF4-FFF2-40B4-BE49-F238E27FC236}">
                <a16:creationId xmlns:a16="http://schemas.microsoft.com/office/drawing/2014/main" id="{7C1736C0-8AC9-AC49-906A-44AC3D44DE09}"/>
              </a:ext>
            </a:extLst>
          </p:cNvPr>
          <p:cNvSpPr>
            <a:spLocks noGrp="1"/>
          </p:cNvSpPr>
          <p:nvPr>
            <p:ph type="sldNum" sz="quarter" idx="12"/>
          </p:nvPr>
        </p:nvSpPr>
        <p:spPr/>
        <p:txBody>
          <a:bodyPr/>
          <a:lstStyle/>
          <a:p>
            <a:pPr rtl="0"/>
            <a:fld id="{2C18C1E5-FB55-42F5-BD6D-9CC153FCDBE6}" type="slidenum">
              <a:rPr lang="fr-FR" noProof="0" smtClean="0"/>
              <a:pPr rtl="0"/>
              <a:t>15</a:t>
            </a:fld>
            <a:endParaRPr lang="fr-FR" noProof="0"/>
          </a:p>
        </p:txBody>
      </p:sp>
    </p:spTree>
    <p:extLst>
      <p:ext uri="{BB962C8B-B14F-4D97-AF65-F5344CB8AC3E}">
        <p14:creationId xmlns:p14="http://schemas.microsoft.com/office/powerpoint/2010/main" val="7055806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5DEF98D-CF63-B543-81EC-99E97885EEA1}"/>
              </a:ext>
            </a:extLst>
          </p:cNvPr>
          <p:cNvSpPr>
            <a:spLocks noGrp="1"/>
          </p:cNvSpPr>
          <p:nvPr>
            <p:ph type="title"/>
          </p:nvPr>
        </p:nvSpPr>
        <p:spPr/>
        <p:txBody>
          <a:bodyPr>
            <a:normAutofit/>
          </a:bodyPr>
          <a:lstStyle/>
          <a:p>
            <a:r>
              <a:rPr lang="fr-FR" sz="8800" dirty="0">
                <a:latin typeface="Calibri" panose="020F0502020204030204" pitchFamily="34" charset="0"/>
                <a:cs typeface="Calibri" panose="020F0502020204030204" pitchFamily="34" charset="0"/>
              </a:rPr>
              <a:t>CONCLUSION</a:t>
            </a:r>
          </a:p>
        </p:txBody>
      </p:sp>
      <p:sp>
        <p:nvSpPr>
          <p:cNvPr id="4" name="Espace réservé du pied de page 3">
            <a:extLst>
              <a:ext uri="{FF2B5EF4-FFF2-40B4-BE49-F238E27FC236}">
                <a16:creationId xmlns:a16="http://schemas.microsoft.com/office/drawing/2014/main" id="{9FB477CD-A612-7A42-B4D6-65307D05DC1B}"/>
              </a:ext>
            </a:extLst>
          </p:cNvPr>
          <p:cNvSpPr>
            <a:spLocks noGrp="1"/>
          </p:cNvSpPr>
          <p:nvPr>
            <p:ph type="ftr" sz="quarter" idx="11"/>
          </p:nvPr>
        </p:nvSpPr>
        <p:spPr/>
        <p:txBody>
          <a:bodyPr/>
          <a:lstStyle/>
          <a:p>
            <a:r>
              <a:rPr lang="fr-FR" dirty="0">
                <a:latin typeface="Calibri" panose="020F0502020204030204" pitchFamily="34" charset="0"/>
                <a:cs typeface="Calibri" panose="020F0502020204030204" pitchFamily="34" charset="0"/>
              </a:rPr>
              <a:t>TATIA</a:t>
            </a:r>
          </a:p>
        </p:txBody>
      </p:sp>
      <p:sp>
        <p:nvSpPr>
          <p:cNvPr id="5" name="Espace réservé du numéro de diapositive 4">
            <a:extLst>
              <a:ext uri="{FF2B5EF4-FFF2-40B4-BE49-F238E27FC236}">
                <a16:creationId xmlns:a16="http://schemas.microsoft.com/office/drawing/2014/main" id="{04D649CD-1D19-FE47-96F6-45C61BBEFA97}"/>
              </a:ext>
            </a:extLst>
          </p:cNvPr>
          <p:cNvSpPr>
            <a:spLocks noGrp="1"/>
          </p:cNvSpPr>
          <p:nvPr>
            <p:ph type="sldNum" sz="quarter" idx="12"/>
          </p:nvPr>
        </p:nvSpPr>
        <p:spPr/>
        <p:txBody>
          <a:bodyPr/>
          <a:lstStyle/>
          <a:p>
            <a:pPr rtl="0"/>
            <a:fld id="{2C18C1E5-FB55-42F5-BD6D-9CC153FCDBE6}" type="slidenum">
              <a:rPr lang="fr-FR" noProof="0" smtClean="0"/>
              <a:pPr rtl="0"/>
              <a:t>16</a:t>
            </a:fld>
            <a:endParaRPr lang="fr-FR" noProof="0"/>
          </a:p>
        </p:txBody>
      </p:sp>
    </p:spTree>
    <p:extLst>
      <p:ext uri="{BB962C8B-B14F-4D97-AF65-F5344CB8AC3E}">
        <p14:creationId xmlns:p14="http://schemas.microsoft.com/office/powerpoint/2010/main" val="44120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9153F4F-A16A-4B8B-9227-2EB4EFA020AA}"/>
              </a:ext>
            </a:extLst>
          </p:cNvPr>
          <p:cNvSpPr>
            <a:spLocks noGrp="1"/>
          </p:cNvSpPr>
          <p:nvPr>
            <p:ph type="title"/>
          </p:nvPr>
        </p:nvSpPr>
        <p:spPr/>
        <p:txBody>
          <a:bodyPr rtlCol="0"/>
          <a:lstStyle/>
          <a:p>
            <a:pPr rtl="0"/>
            <a:r>
              <a:rPr lang="fr-FR" sz="8000" dirty="0">
                <a:solidFill>
                  <a:schemeClr val="bg1"/>
                </a:solidFill>
                <a:latin typeface="Calibri" panose="020F0502020204030204" pitchFamily="34" charset="0"/>
                <a:cs typeface="Calibri" panose="020F0502020204030204" pitchFamily="34" charset="0"/>
              </a:rPr>
              <a:t>Introduction</a:t>
            </a:r>
            <a:endParaRPr lang="fr-FR"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342609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pied de page 4">
            <a:extLst>
              <a:ext uri="{FF2B5EF4-FFF2-40B4-BE49-F238E27FC236}">
                <a16:creationId xmlns:a16="http://schemas.microsoft.com/office/drawing/2014/main" id="{86496F98-0917-4CDD-8ECD-008D45834E74}"/>
              </a:ext>
            </a:extLst>
          </p:cNvPr>
          <p:cNvSpPr>
            <a:spLocks noGrp="1"/>
          </p:cNvSpPr>
          <p:nvPr>
            <p:ph type="ftr" sz="quarter" idx="11"/>
          </p:nvPr>
        </p:nvSpPr>
        <p:spPr/>
        <p:txBody>
          <a:bodyPr rtlCol="0"/>
          <a:lstStyle/>
          <a:p>
            <a:r>
              <a:rPr lang="fr-FR" dirty="0">
                <a:latin typeface="Calibri" panose="020F0502020204030204" pitchFamily="34" charset="0"/>
                <a:cs typeface="Calibri" panose="020F0502020204030204" pitchFamily="34" charset="0"/>
              </a:rPr>
              <a:t>TATIA</a:t>
            </a:r>
          </a:p>
        </p:txBody>
      </p:sp>
      <p:sp>
        <p:nvSpPr>
          <p:cNvPr id="6" name="Espace réservé du numéro de diapositive 5">
            <a:extLst>
              <a:ext uri="{FF2B5EF4-FFF2-40B4-BE49-F238E27FC236}">
                <a16:creationId xmlns:a16="http://schemas.microsoft.com/office/drawing/2014/main" id="{1271BFD0-E989-4A8A-BFF6-3E2CFC5F4CD0}"/>
              </a:ext>
            </a:extLst>
          </p:cNvPr>
          <p:cNvSpPr>
            <a:spLocks noGrp="1"/>
          </p:cNvSpPr>
          <p:nvPr>
            <p:ph type="sldNum" sz="quarter" idx="12"/>
          </p:nvPr>
        </p:nvSpPr>
        <p:spPr/>
        <p:txBody>
          <a:bodyPr rtlCol="0"/>
          <a:lstStyle/>
          <a:p>
            <a:pPr rtl="0"/>
            <a:fld id="{2C18C1E5-FB55-42F5-BD6D-9CC153FCDBE6}" type="slidenum">
              <a:rPr lang="fr-FR" smtClean="0">
                <a:latin typeface="Calibri" panose="020F0502020204030204" pitchFamily="34" charset="0"/>
                <a:cs typeface="Calibri" panose="020F0502020204030204" pitchFamily="34" charset="0"/>
              </a:rPr>
              <a:pPr rtl="0"/>
              <a:t>3</a:t>
            </a:fld>
            <a:endParaRPr lang="fr-FR" dirty="0">
              <a:latin typeface="Calibri" panose="020F0502020204030204" pitchFamily="34" charset="0"/>
              <a:cs typeface="Calibri" panose="020F0502020204030204" pitchFamily="34" charset="0"/>
            </a:endParaRPr>
          </a:p>
        </p:txBody>
      </p:sp>
      <p:graphicFrame>
        <p:nvGraphicFramePr>
          <p:cNvPr id="9" name="Espace réservé du contenu 4" descr="chronologie graphique SmartArt">
            <a:extLst>
              <a:ext uri="{FF2B5EF4-FFF2-40B4-BE49-F238E27FC236}">
                <a16:creationId xmlns:a16="http://schemas.microsoft.com/office/drawing/2014/main" id="{F1FE7965-FFF1-4D76-8410-67C3D7905909}"/>
              </a:ext>
            </a:extLst>
          </p:cNvPr>
          <p:cNvGraphicFramePr>
            <a:graphicFrameLocks noGrp="1"/>
          </p:cNvGraphicFramePr>
          <p:nvPr>
            <p:ph idx="1"/>
            <p:extLst>
              <p:ext uri="{D42A27DB-BD31-4B8C-83A1-F6EECF244321}">
                <p14:modId xmlns:p14="http://schemas.microsoft.com/office/powerpoint/2010/main" val="3570368052"/>
              </p:ext>
            </p:extLst>
          </p:nvPr>
        </p:nvGraphicFramePr>
        <p:xfrm>
          <a:off x="841375" y="2332760"/>
          <a:ext cx="10515600" cy="38766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0" name="Titre 1">
            <a:extLst>
              <a:ext uri="{FF2B5EF4-FFF2-40B4-BE49-F238E27FC236}">
                <a16:creationId xmlns:a16="http://schemas.microsoft.com/office/drawing/2014/main" id="{65B3035B-1F8D-7C43-99EB-30A2E98A6E20}"/>
              </a:ext>
            </a:extLst>
          </p:cNvPr>
          <p:cNvSpPr>
            <a:spLocks noGrp="1"/>
          </p:cNvSpPr>
          <p:nvPr>
            <p:ph type="title"/>
          </p:nvPr>
        </p:nvSpPr>
        <p:spPr>
          <a:xfrm>
            <a:off x="841248" y="402336"/>
            <a:ext cx="10515600" cy="1344168"/>
          </a:xfrm>
        </p:spPr>
        <p:txBody>
          <a:bodyPr/>
          <a:lstStyle/>
          <a:p>
            <a:r>
              <a:rPr lang="fr-FR" dirty="0">
                <a:latin typeface="Calibri" panose="020F0502020204030204" pitchFamily="34" charset="0"/>
                <a:cs typeface="Calibri" panose="020F0502020204030204" pitchFamily="34" charset="0"/>
              </a:rPr>
              <a:t>Data</a:t>
            </a:r>
          </a:p>
        </p:txBody>
      </p:sp>
      <p:sp>
        <p:nvSpPr>
          <p:cNvPr id="11" name="ZoneTexte 10">
            <a:extLst>
              <a:ext uri="{FF2B5EF4-FFF2-40B4-BE49-F238E27FC236}">
                <a16:creationId xmlns:a16="http://schemas.microsoft.com/office/drawing/2014/main" id="{D6F11826-8F22-E84A-AD68-801171C93943}"/>
              </a:ext>
            </a:extLst>
          </p:cNvPr>
          <p:cNvSpPr txBox="1"/>
          <p:nvPr/>
        </p:nvSpPr>
        <p:spPr>
          <a:xfrm>
            <a:off x="2079428" y="1423338"/>
            <a:ext cx="8030095" cy="646331"/>
          </a:xfrm>
          <a:prstGeom prst="rect">
            <a:avLst/>
          </a:prstGeom>
          <a:noFill/>
        </p:spPr>
        <p:txBody>
          <a:bodyPr wrap="square" rtlCol="0">
            <a:spAutoFit/>
          </a:bodyPr>
          <a:lstStyle/>
          <a:p>
            <a:pPr algn="ctr"/>
            <a:r>
              <a:rPr lang="fr-FR" sz="3600" dirty="0">
                <a:latin typeface="Calibri" panose="020F0502020204030204" pitchFamily="34" charset="0"/>
                <a:cs typeface="Calibri" panose="020F0502020204030204" pitchFamily="34" charset="0"/>
              </a:rPr>
              <a:t>KAGGLE</a:t>
            </a:r>
          </a:p>
        </p:txBody>
      </p:sp>
    </p:spTree>
    <p:extLst>
      <p:ext uri="{BB962C8B-B14F-4D97-AF65-F5344CB8AC3E}">
        <p14:creationId xmlns:p14="http://schemas.microsoft.com/office/powerpoint/2010/main" val="1876035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7FCEA83-E8A4-9849-B872-16AA1DF60152}"/>
              </a:ext>
            </a:extLst>
          </p:cNvPr>
          <p:cNvSpPr>
            <a:spLocks noGrp="1"/>
          </p:cNvSpPr>
          <p:nvPr>
            <p:ph type="title"/>
          </p:nvPr>
        </p:nvSpPr>
        <p:spPr/>
        <p:txBody>
          <a:bodyPr/>
          <a:lstStyle/>
          <a:p>
            <a:r>
              <a:rPr lang="fr-FR" dirty="0"/>
              <a:t>Exemple </a:t>
            </a:r>
          </a:p>
        </p:txBody>
      </p:sp>
      <p:sp>
        <p:nvSpPr>
          <p:cNvPr id="3" name="Espace réservé du contenu 2">
            <a:extLst>
              <a:ext uri="{FF2B5EF4-FFF2-40B4-BE49-F238E27FC236}">
                <a16:creationId xmlns:a16="http://schemas.microsoft.com/office/drawing/2014/main" id="{7533BB60-F622-FE48-A13C-B458BCD34733}"/>
              </a:ext>
            </a:extLst>
          </p:cNvPr>
          <p:cNvSpPr>
            <a:spLocks noGrp="1"/>
          </p:cNvSpPr>
          <p:nvPr>
            <p:ph sz="half" idx="1"/>
          </p:nvPr>
        </p:nvSpPr>
        <p:spPr/>
        <p:txBody>
          <a:bodyPr>
            <a:normAutofit fontScale="85000" lnSpcReduction="10000"/>
          </a:bodyPr>
          <a:lstStyle/>
          <a:p>
            <a:pPr marL="0" indent="0">
              <a:buNone/>
            </a:pPr>
            <a:r>
              <a:rPr lang="fr-FR" dirty="0"/>
              <a:t>8 ::: One </a:t>
            </a:r>
            <a:r>
              <a:rPr lang="fr-FR" dirty="0" err="1"/>
              <a:t>Step</a:t>
            </a:r>
            <a:r>
              <a:rPr lang="fr-FR" dirty="0"/>
              <a:t> </a:t>
            </a:r>
            <a:r>
              <a:rPr lang="fr-FR" dirty="0" err="1"/>
              <a:t>Away</a:t>
            </a:r>
            <a:r>
              <a:rPr lang="fr-FR" dirty="0"/>
              <a:t> (1985) ::: crime ::: Ron Petrie (</a:t>
            </a:r>
            <a:r>
              <a:rPr lang="fr-FR" dirty="0" err="1"/>
              <a:t>Keanu</a:t>
            </a:r>
            <a:r>
              <a:rPr lang="fr-FR" dirty="0"/>
              <a:t> Reeves) </a:t>
            </a:r>
            <a:r>
              <a:rPr lang="fr-FR" dirty="0" err="1"/>
              <a:t>is</a:t>
            </a:r>
            <a:r>
              <a:rPr lang="fr-FR" dirty="0"/>
              <a:t> a </a:t>
            </a:r>
            <a:r>
              <a:rPr lang="fr-FR" dirty="0" err="1"/>
              <a:t>troubled</a:t>
            </a:r>
            <a:r>
              <a:rPr lang="fr-FR" dirty="0"/>
              <a:t> </a:t>
            </a:r>
            <a:r>
              <a:rPr lang="fr-FR" dirty="0" err="1"/>
              <a:t>teen</a:t>
            </a:r>
            <a:r>
              <a:rPr lang="fr-FR" dirty="0"/>
              <a:t> </a:t>
            </a:r>
            <a:r>
              <a:rPr lang="fr-FR" dirty="0" err="1"/>
              <a:t>whose</a:t>
            </a:r>
            <a:r>
              <a:rPr lang="fr-FR" dirty="0"/>
              <a:t> life </a:t>
            </a:r>
            <a:r>
              <a:rPr lang="fr-FR" dirty="0" err="1"/>
              <a:t>is</a:t>
            </a:r>
            <a:r>
              <a:rPr lang="fr-FR" dirty="0"/>
              <a:t> </a:t>
            </a:r>
            <a:r>
              <a:rPr lang="fr-FR" dirty="0" err="1"/>
              <a:t>hanging</a:t>
            </a:r>
            <a:r>
              <a:rPr lang="fr-FR" dirty="0"/>
              <a:t> by a thread, as </a:t>
            </a:r>
            <a:r>
              <a:rPr lang="fr-FR" dirty="0" err="1"/>
              <a:t>he's</a:t>
            </a:r>
            <a:r>
              <a:rPr lang="fr-FR" dirty="0"/>
              <a:t> on the verge of suspension </a:t>
            </a:r>
            <a:r>
              <a:rPr lang="fr-FR" dirty="0" err="1"/>
              <a:t>from</a:t>
            </a:r>
            <a:r>
              <a:rPr lang="fr-FR" dirty="0"/>
              <a:t> </a:t>
            </a:r>
            <a:r>
              <a:rPr lang="fr-FR" dirty="0" err="1"/>
              <a:t>school</a:t>
            </a:r>
            <a:r>
              <a:rPr lang="fr-FR" dirty="0"/>
              <a:t>, </a:t>
            </a:r>
            <a:r>
              <a:rPr lang="fr-FR" dirty="0" err="1"/>
              <a:t>subject</a:t>
            </a:r>
            <a:r>
              <a:rPr lang="fr-FR" dirty="0"/>
              <a:t> to </a:t>
            </a:r>
            <a:r>
              <a:rPr lang="fr-FR" dirty="0" err="1"/>
              <a:t>arrest</a:t>
            </a:r>
            <a:r>
              <a:rPr lang="fr-FR" dirty="0"/>
              <a:t> for </a:t>
            </a:r>
            <a:r>
              <a:rPr lang="fr-FR" dirty="0" err="1"/>
              <a:t>breaking</a:t>
            </a:r>
            <a:r>
              <a:rPr lang="fr-FR" dirty="0"/>
              <a:t> and </a:t>
            </a:r>
            <a:r>
              <a:rPr lang="fr-FR" dirty="0" err="1"/>
              <a:t>entering</a:t>
            </a:r>
            <a:r>
              <a:rPr lang="fr-FR" dirty="0"/>
              <a:t>, and the cause of </a:t>
            </a:r>
            <a:r>
              <a:rPr lang="fr-FR" dirty="0" err="1"/>
              <a:t>his</a:t>
            </a:r>
            <a:r>
              <a:rPr lang="fr-FR" dirty="0"/>
              <a:t> single </a:t>
            </a:r>
            <a:r>
              <a:rPr lang="fr-FR" dirty="0" err="1"/>
              <a:t>mother's</a:t>
            </a:r>
            <a:r>
              <a:rPr lang="fr-FR" dirty="0"/>
              <a:t> </a:t>
            </a:r>
            <a:r>
              <a:rPr lang="fr-FR" dirty="0" err="1"/>
              <a:t>impending</a:t>
            </a:r>
            <a:r>
              <a:rPr lang="fr-FR" dirty="0"/>
              <a:t> </a:t>
            </a:r>
            <a:r>
              <a:rPr lang="fr-FR" dirty="0" err="1"/>
              <a:t>eviction</a:t>
            </a:r>
            <a:r>
              <a:rPr lang="fr-FR" dirty="0"/>
              <a:t> </a:t>
            </a:r>
            <a:r>
              <a:rPr lang="fr-FR" dirty="0" err="1"/>
              <a:t>from</a:t>
            </a:r>
            <a:r>
              <a:rPr lang="fr-FR" dirty="0"/>
              <a:t> </a:t>
            </a:r>
            <a:r>
              <a:rPr lang="fr-FR" dirty="0" err="1"/>
              <a:t>her</a:t>
            </a:r>
            <a:r>
              <a:rPr lang="fr-FR" dirty="0"/>
              <a:t> </a:t>
            </a:r>
            <a:r>
              <a:rPr lang="fr-FR" dirty="0" err="1"/>
              <a:t>apartment</a:t>
            </a:r>
            <a:r>
              <a:rPr lang="fr-FR" dirty="0"/>
              <a:t>. </a:t>
            </a:r>
            <a:r>
              <a:rPr lang="fr-FR" dirty="0" err="1"/>
              <a:t>Unless</a:t>
            </a:r>
            <a:r>
              <a:rPr lang="fr-FR" dirty="0"/>
              <a:t> </a:t>
            </a:r>
            <a:r>
              <a:rPr lang="fr-FR" dirty="0" err="1"/>
              <a:t>he</a:t>
            </a:r>
            <a:r>
              <a:rPr lang="fr-FR" dirty="0"/>
              <a:t> </a:t>
            </a:r>
            <a:r>
              <a:rPr lang="fr-FR" dirty="0" err="1"/>
              <a:t>can</a:t>
            </a:r>
            <a:r>
              <a:rPr lang="fr-FR" dirty="0"/>
              <a:t> </a:t>
            </a:r>
            <a:r>
              <a:rPr lang="fr-FR" dirty="0" err="1"/>
              <a:t>find</a:t>
            </a:r>
            <a:r>
              <a:rPr lang="fr-FR" dirty="0"/>
              <a:t> a </a:t>
            </a:r>
            <a:r>
              <a:rPr lang="fr-FR" dirty="0" err="1"/>
              <a:t>resolution</a:t>
            </a:r>
            <a:r>
              <a:rPr lang="fr-FR" dirty="0"/>
              <a:t>, </a:t>
            </a:r>
            <a:r>
              <a:rPr lang="fr-FR" dirty="0" err="1"/>
              <a:t>his</a:t>
            </a:r>
            <a:r>
              <a:rPr lang="fr-FR" dirty="0"/>
              <a:t> </a:t>
            </a:r>
            <a:r>
              <a:rPr lang="fr-FR" dirty="0" err="1"/>
              <a:t>only</a:t>
            </a:r>
            <a:r>
              <a:rPr lang="fr-FR" dirty="0"/>
              <a:t> option </a:t>
            </a:r>
            <a:r>
              <a:rPr lang="fr-FR" dirty="0" err="1"/>
              <a:t>seems</a:t>
            </a:r>
            <a:r>
              <a:rPr lang="fr-FR" dirty="0"/>
              <a:t> to </a:t>
            </a:r>
            <a:r>
              <a:rPr lang="fr-FR" dirty="0" err="1"/>
              <a:t>be</a:t>
            </a:r>
            <a:r>
              <a:rPr lang="fr-FR" dirty="0"/>
              <a:t> life of </a:t>
            </a:r>
            <a:r>
              <a:rPr lang="fr-FR" dirty="0" err="1"/>
              <a:t>street</a:t>
            </a:r>
            <a:r>
              <a:rPr lang="fr-FR" dirty="0"/>
              <a:t> crime.</a:t>
            </a:r>
          </a:p>
        </p:txBody>
      </p:sp>
      <p:sp>
        <p:nvSpPr>
          <p:cNvPr id="4" name="Espace réservé du contenu 3">
            <a:extLst>
              <a:ext uri="{FF2B5EF4-FFF2-40B4-BE49-F238E27FC236}">
                <a16:creationId xmlns:a16="http://schemas.microsoft.com/office/drawing/2014/main" id="{27CD18A2-11B7-F043-A502-FCF0386F5326}"/>
              </a:ext>
            </a:extLst>
          </p:cNvPr>
          <p:cNvSpPr>
            <a:spLocks noGrp="1"/>
          </p:cNvSpPr>
          <p:nvPr>
            <p:ph sz="half" idx="2"/>
          </p:nvPr>
        </p:nvSpPr>
        <p:spPr/>
        <p:txBody>
          <a:bodyPr>
            <a:normAutofit fontScale="85000" lnSpcReduction="10000"/>
          </a:bodyPr>
          <a:lstStyle/>
          <a:p>
            <a:pPr marL="0" indent="0">
              <a:buNone/>
            </a:pPr>
            <a:r>
              <a:rPr lang="fr-FR" dirty="0"/>
              <a:t>8, One </a:t>
            </a:r>
            <a:r>
              <a:rPr lang="fr-FR" dirty="0" err="1"/>
              <a:t>Step</a:t>
            </a:r>
            <a:r>
              <a:rPr lang="fr-FR" dirty="0"/>
              <a:t> </a:t>
            </a:r>
            <a:r>
              <a:rPr lang="fr-FR" dirty="0" err="1"/>
              <a:t>Away</a:t>
            </a:r>
            <a:r>
              <a:rPr lang="fr-FR" dirty="0"/>
              <a:t> (1985) , crime ,</a:t>
            </a:r>
            <a:r>
              <a:rPr lang="fr-FR" dirty="0" err="1"/>
              <a:t>ron</a:t>
            </a:r>
            <a:r>
              <a:rPr lang="fr-FR" dirty="0"/>
              <a:t> </a:t>
            </a:r>
            <a:r>
              <a:rPr lang="fr-FR" dirty="0" err="1"/>
              <a:t>petrie</a:t>
            </a:r>
            <a:r>
              <a:rPr lang="fr-FR" dirty="0"/>
              <a:t> </a:t>
            </a:r>
            <a:r>
              <a:rPr lang="fr-FR" dirty="0" err="1"/>
              <a:t>keanu</a:t>
            </a:r>
            <a:r>
              <a:rPr lang="fr-FR" dirty="0"/>
              <a:t> </a:t>
            </a:r>
            <a:r>
              <a:rPr lang="fr-FR" dirty="0" err="1"/>
              <a:t>reef</a:t>
            </a:r>
            <a:r>
              <a:rPr lang="fr-FR" dirty="0"/>
              <a:t> </a:t>
            </a:r>
            <a:r>
              <a:rPr lang="fr-FR" dirty="0" err="1"/>
              <a:t>troubled</a:t>
            </a:r>
            <a:r>
              <a:rPr lang="fr-FR" dirty="0"/>
              <a:t> </a:t>
            </a:r>
            <a:r>
              <a:rPr lang="fr-FR" dirty="0" err="1"/>
              <a:t>teen</a:t>
            </a:r>
            <a:r>
              <a:rPr lang="fr-FR" dirty="0"/>
              <a:t> </a:t>
            </a:r>
            <a:r>
              <a:rPr lang="fr-FR" dirty="0" err="1"/>
              <a:t>whose</a:t>
            </a:r>
            <a:r>
              <a:rPr lang="fr-FR" dirty="0"/>
              <a:t> life </a:t>
            </a:r>
            <a:r>
              <a:rPr lang="fr-FR" dirty="0" err="1"/>
              <a:t>hanging</a:t>
            </a:r>
            <a:r>
              <a:rPr lang="fr-FR" dirty="0"/>
              <a:t> thread verge suspension </a:t>
            </a:r>
            <a:r>
              <a:rPr lang="fr-FR" dirty="0" err="1"/>
              <a:t>school</a:t>
            </a:r>
            <a:r>
              <a:rPr lang="fr-FR" dirty="0"/>
              <a:t> </a:t>
            </a:r>
            <a:r>
              <a:rPr lang="fr-FR" dirty="0" err="1"/>
              <a:t>subject</a:t>
            </a:r>
            <a:r>
              <a:rPr lang="fr-FR" dirty="0"/>
              <a:t> </a:t>
            </a:r>
            <a:r>
              <a:rPr lang="fr-FR" dirty="0" err="1"/>
              <a:t>arrest</a:t>
            </a:r>
            <a:r>
              <a:rPr lang="fr-FR" dirty="0"/>
              <a:t> </a:t>
            </a:r>
            <a:r>
              <a:rPr lang="fr-FR" dirty="0" err="1"/>
              <a:t>breaking</a:t>
            </a:r>
            <a:r>
              <a:rPr lang="fr-FR" dirty="0"/>
              <a:t> </a:t>
            </a:r>
            <a:r>
              <a:rPr lang="fr-FR" dirty="0" err="1"/>
              <a:t>entering</a:t>
            </a:r>
            <a:r>
              <a:rPr lang="fr-FR" dirty="0"/>
              <a:t> cause single </a:t>
            </a:r>
            <a:r>
              <a:rPr lang="fr-FR" dirty="0" err="1"/>
              <a:t>mother</a:t>
            </a:r>
            <a:r>
              <a:rPr lang="fr-FR" dirty="0"/>
              <a:t> </a:t>
            </a:r>
            <a:r>
              <a:rPr lang="fr-FR" dirty="0" err="1"/>
              <a:t>impending</a:t>
            </a:r>
            <a:r>
              <a:rPr lang="fr-FR" dirty="0"/>
              <a:t> </a:t>
            </a:r>
            <a:r>
              <a:rPr lang="fr-FR" dirty="0" err="1"/>
              <a:t>eviction</a:t>
            </a:r>
            <a:r>
              <a:rPr lang="fr-FR" dirty="0"/>
              <a:t> </a:t>
            </a:r>
            <a:r>
              <a:rPr lang="fr-FR" dirty="0" err="1"/>
              <a:t>apartment</a:t>
            </a:r>
            <a:r>
              <a:rPr lang="fr-FR" dirty="0"/>
              <a:t> </a:t>
            </a:r>
            <a:r>
              <a:rPr lang="fr-FR" dirty="0" err="1"/>
              <a:t>unless</a:t>
            </a:r>
            <a:r>
              <a:rPr lang="fr-FR" dirty="0"/>
              <a:t> </a:t>
            </a:r>
            <a:r>
              <a:rPr lang="fr-FR" dirty="0" err="1"/>
              <a:t>find</a:t>
            </a:r>
            <a:r>
              <a:rPr lang="fr-FR" dirty="0"/>
              <a:t> </a:t>
            </a:r>
            <a:r>
              <a:rPr lang="fr-FR" dirty="0" err="1"/>
              <a:t>resolution</a:t>
            </a:r>
            <a:r>
              <a:rPr lang="fr-FR" dirty="0"/>
              <a:t> option </a:t>
            </a:r>
            <a:r>
              <a:rPr lang="fr-FR" dirty="0" err="1"/>
              <a:t>seems</a:t>
            </a:r>
            <a:r>
              <a:rPr lang="fr-FR" dirty="0"/>
              <a:t> life </a:t>
            </a:r>
            <a:r>
              <a:rPr lang="fr-FR" dirty="0" err="1"/>
              <a:t>street</a:t>
            </a:r>
            <a:r>
              <a:rPr lang="fr-FR" dirty="0"/>
              <a:t> crime</a:t>
            </a:r>
          </a:p>
          <a:p>
            <a:pPr marL="0" indent="0">
              <a:buNone/>
            </a:pPr>
            <a:endParaRPr lang="fr-FR" dirty="0"/>
          </a:p>
        </p:txBody>
      </p:sp>
      <p:sp>
        <p:nvSpPr>
          <p:cNvPr id="6" name="Espace réservé du pied de page 5">
            <a:extLst>
              <a:ext uri="{FF2B5EF4-FFF2-40B4-BE49-F238E27FC236}">
                <a16:creationId xmlns:a16="http://schemas.microsoft.com/office/drawing/2014/main" id="{4917AC49-6C5A-B041-BBA1-E551F844AC00}"/>
              </a:ext>
            </a:extLst>
          </p:cNvPr>
          <p:cNvSpPr>
            <a:spLocks noGrp="1"/>
          </p:cNvSpPr>
          <p:nvPr>
            <p:ph type="ftr" sz="quarter" idx="11"/>
          </p:nvPr>
        </p:nvSpPr>
        <p:spPr/>
        <p:txBody>
          <a:bodyPr/>
          <a:lstStyle/>
          <a:p>
            <a:pPr rtl="0"/>
            <a:r>
              <a:rPr lang="fr-FR" noProof="0" dirty="0"/>
              <a:t>TATIA</a:t>
            </a:r>
          </a:p>
        </p:txBody>
      </p:sp>
      <p:sp>
        <p:nvSpPr>
          <p:cNvPr id="7" name="Espace réservé du numéro de diapositive 6">
            <a:extLst>
              <a:ext uri="{FF2B5EF4-FFF2-40B4-BE49-F238E27FC236}">
                <a16:creationId xmlns:a16="http://schemas.microsoft.com/office/drawing/2014/main" id="{41D1CE17-5E34-654A-86E7-605703D3176B}"/>
              </a:ext>
            </a:extLst>
          </p:cNvPr>
          <p:cNvSpPr>
            <a:spLocks noGrp="1"/>
          </p:cNvSpPr>
          <p:nvPr>
            <p:ph type="sldNum" sz="quarter" idx="12"/>
          </p:nvPr>
        </p:nvSpPr>
        <p:spPr/>
        <p:txBody>
          <a:bodyPr/>
          <a:lstStyle/>
          <a:p>
            <a:pPr rtl="0"/>
            <a:fld id="{2C18C1E5-FB55-42F5-BD6D-9CC153FCDBE6}" type="slidenum">
              <a:rPr lang="fr-FR" noProof="0" smtClean="0"/>
              <a:t>4</a:t>
            </a:fld>
            <a:endParaRPr lang="fr-FR" noProof="0"/>
          </a:p>
        </p:txBody>
      </p:sp>
    </p:spTree>
    <p:extLst>
      <p:ext uri="{BB962C8B-B14F-4D97-AF65-F5344CB8AC3E}">
        <p14:creationId xmlns:p14="http://schemas.microsoft.com/office/powerpoint/2010/main" val="38798978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pied de page 4">
            <a:extLst>
              <a:ext uri="{FF2B5EF4-FFF2-40B4-BE49-F238E27FC236}">
                <a16:creationId xmlns:a16="http://schemas.microsoft.com/office/drawing/2014/main" id="{86496F98-0917-4CDD-8ECD-008D45834E74}"/>
              </a:ext>
            </a:extLst>
          </p:cNvPr>
          <p:cNvSpPr>
            <a:spLocks noGrp="1"/>
          </p:cNvSpPr>
          <p:nvPr>
            <p:ph type="ftr" sz="quarter" idx="11"/>
          </p:nvPr>
        </p:nvSpPr>
        <p:spPr/>
        <p:txBody>
          <a:bodyPr rtlCol="0"/>
          <a:lstStyle/>
          <a:p>
            <a:r>
              <a:rPr lang="fr-FR" dirty="0">
                <a:latin typeface="Calibri" panose="020F0502020204030204" pitchFamily="34" charset="0"/>
                <a:cs typeface="Calibri" panose="020F0502020204030204" pitchFamily="34" charset="0"/>
              </a:rPr>
              <a:t>TATIA</a:t>
            </a:r>
          </a:p>
        </p:txBody>
      </p:sp>
      <p:sp>
        <p:nvSpPr>
          <p:cNvPr id="6" name="Espace réservé du numéro de diapositive 5">
            <a:extLst>
              <a:ext uri="{FF2B5EF4-FFF2-40B4-BE49-F238E27FC236}">
                <a16:creationId xmlns:a16="http://schemas.microsoft.com/office/drawing/2014/main" id="{1271BFD0-E989-4A8A-BFF6-3E2CFC5F4CD0}"/>
              </a:ext>
            </a:extLst>
          </p:cNvPr>
          <p:cNvSpPr>
            <a:spLocks noGrp="1"/>
          </p:cNvSpPr>
          <p:nvPr>
            <p:ph type="sldNum" sz="quarter" idx="12"/>
          </p:nvPr>
        </p:nvSpPr>
        <p:spPr/>
        <p:txBody>
          <a:bodyPr rtlCol="0"/>
          <a:lstStyle/>
          <a:p>
            <a:pPr rtl="0"/>
            <a:fld id="{2C18C1E5-FB55-42F5-BD6D-9CC153FCDBE6}" type="slidenum">
              <a:rPr lang="fr-FR" smtClean="0">
                <a:latin typeface="Calibri" panose="020F0502020204030204" pitchFamily="34" charset="0"/>
                <a:cs typeface="Calibri" panose="020F0502020204030204" pitchFamily="34" charset="0"/>
              </a:rPr>
              <a:pPr rtl="0"/>
              <a:t>5</a:t>
            </a:fld>
            <a:endParaRPr lang="fr-FR" dirty="0">
              <a:latin typeface="Calibri" panose="020F0502020204030204" pitchFamily="34" charset="0"/>
              <a:cs typeface="Calibri" panose="020F0502020204030204" pitchFamily="34" charset="0"/>
            </a:endParaRPr>
          </a:p>
        </p:txBody>
      </p:sp>
      <p:graphicFrame>
        <p:nvGraphicFramePr>
          <p:cNvPr id="9" name="Espace réservé du contenu 4" descr="chronologie graphique SmartArt">
            <a:extLst>
              <a:ext uri="{FF2B5EF4-FFF2-40B4-BE49-F238E27FC236}">
                <a16:creationId xmlns:a16="http://schemas.microsoft.com/office/drawing/2014/main" id="{F1FE7965-FFF1-4D76-8410-67C3D7905909}"/>
              </a:ext>
            </a:extLst>
          </p:cNvPr>
          <p:cNvGraphicFramePr>
            <a:graphicFrameLocks noGrp="1"/>
          </p:cNvGraphicFramePr>
          <p:nvPr>
            <p:ph idx="1"/>
            <p:extLst>
              <p:ext uri="{D42A27DB-BD31-4B8C-83A1-F6EECF244321}">
                <p14:modId xmlns:p14="http://schemas.microsoft.com/office/powerpoint/2010/main" val="2602909078"/>
              </p:ext>
            </p:extLst>
          </p:nvPr>
        </p:nvGraphicFramePr>
        <p:xfrm>
          <a:off x="841375" y="2305050"/>
          <a:ext cx="10515600" cy="38766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0" name="Titre 1">
            <a:extLst>
              <a:ext uri="{FF2B5EF4-FFF2-40B4-BE49-F238E27FC236}">
                <a16:creationId xmlns:a16="http://schemas.microsoft.com/office/drawing/2014/main" id="{65B3035B-1F8D-7C43-99EB-30A2E98A6E20}"/>
              </a:ext>
            </a:extLst>
          </p:cNvPr>
          <p:cNvSpPr>
            <a:spLocks noGrp="1"/>
          </p:cNvSpPr>
          <p:nvPr>
            <p:ph type="title"/>
          </p:nvPr>
        </p:nvSpPr>
        <p:spPr>
          <a:xfrm>
            <a:off x="841248" y="402336"/>
            <a:ext cx="10515600" cy="1344168"/>
          </a:xfrm>
        </p:spPr>
        <p:txBody>
          <a:bodyPr/>
          <a:lstStyle/>
          <a:p>
            <a:r>
              <a:rPr lang="fr-FR" dirty="0">
                <a:latin typeface="Calibri" panose="020F0502020204030204" pitchFamily="34" charset="0"/>
                <a:cs typeface="Calibri" panose="020F0502020204030204" pitchFamily="34" charset="0"/>
              </a:rPr>
              <a:t>Data</a:t>
            </a:r>
          </a:p>
        </p:txBody>
      </p:sp>
      <p:sp>
        <p:nvSpPr>
          <p:cNvPr id="11" name="ZoneTexte 10">
            <a:extLst>
              <a:ext uri="{FF2B5EF4-FFF2-40B4-BE49-F238E27FC236}">
                <a16:creationId xmlns:a16="http://schemas.microsoft.com/office/drawing/2014/main" id="{D6F11826-8F22-E84A-AD68-801171C93943}"/>
              </a:ext>
            </a:extLst>
          </p:cNvPr>
          <p:cNvSpPr txBox="1"/>
          <p:nvPr/>
        </p:nvSpPr>
        <p:spPr>
          <a:xfrm>
            <a:off x="2079428" y="1423338"/>
            <a:ext cx="8030095" cy="646331"/>
          </a:xfrm>
          <a:prstGeom prst="rect">
            <a:avLst/>
          </a:prstGeom>
          <a:noFill/>
        </p:spPr>
        <p:txBody>
          <a:bodyPr wrap="square" rtlCol="0">
            <a:spAutoFit/>
          </a:bodyPr>
          <a:lstStyle/>
          <a:p>
            <a:pPr algn="ctr"/>
            <a:r>
              <a:rPr lang="fr-FR" sz="3600" dirty="0">
                <a:latin typeface="Calibri" panose="020F0502020204030204" pitchFamily="34" charset="0"/>
                <a:cs typeface="Calibri" panose="020F0502020204030204" pitchFamily="34" charset="0"/>
              </a:rPr>
              <a:t>champ lexical </a:t>
            </a:r>
          </a:p>
        </p:txBody>
      </p:sp>
    </p:spTree>
    <p:extLst>
      <p:ext uri="{BB962C8B-B14F-4D97-AF65-F5344CB8AC3E}">
        <p14:creationId xmlns:p14="http://schemas.microsoft.com/office/powerpoint/2010/main" val="19906747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7FCEA83-E8A4-9849-B872-16AA1DF60152}"/>
              </a:ext>
            </a:extLst>
          </p:cNvPr>
          <p:cNvSpPr>
            <a:spLocks noGrp="1"/>
          </p:cNvSpPr>
          <p:nvPr>
            <p:ph type="title"/>
          </p:nvPr>
        </p:nvSpPr>
        <p:spPr/>
        <p:txBody>
          <a:bodyPr/>
          <a:lstStyle/>
          <a:p>
            <a:r>
              <a:rPr lang="fr-FR" dirty="0"/>
              <a:t>Exemple </a:t>
            </a:r>
          </a:p>
        </p:txBody>
      </p:sp>
      <p:sp>
        <p:nvSpPr>
          <p:cNvPr id="3" name="Espace réservé du contenu 2">
            <a:extLst>
              <a:ext uri="{FF2B5EF4-FFF2-40B4-BE49-F238E27FC236}">
                <a16:creationId xmlns:a16="http://schemas.microsoft.com/office/drawing/2014/main" id="{7533BB60-F622-FE48-A13C-B458BCD34733}"/>
              </a:ext>
            </a:extLst>
          </p:cNvPr>
          <p:cNvSpPr>
            <a:spLocks noGrp="1"/>
          </p:cNvSpPr>
          <p:nvPr>
            <p:ph sz="half" idx="1"/>
          </p:nvPr>
        </p:nvSpPr>
        <p:spPr/>
        <p:txBody>
          <a:bodyPr>
            <a:normAutofit fontScale="55000" lnSpcReduction="20000"/>
          </a:bodyPr>
          <a:lstStyle/>
          <a:p>
            <a:pPr marL="0" indent="0">
              <a:buNone/>
            </a:pPr>
            <a:r>
              <a:rPr lang="fr-FR" dirty="0" err="1"/>
              <a:t>comedy</a:t>
            </a:r>
            <a:r>
              <a:rPr lang="fr-FR" dirty="0"/>
              <a:t>, </a:t>
            </a:r>
            <a:r>
              <a:rPr lang="fr-FR" dirty="0" err="1"/>
              <a:t>comicalness</a:t>
            </a:r>
            <a:r>
              <a:rPr lang="fr-FR" dirty="0"/>
              <a:t> </a:t>
            </a:r>
            <a:r>
              <a:rPr lang="fr-FR" dirty="0" err="1"/>
              <a:t>drollery</a:t>
            </a:r>
            <a:r>
              <a:rPr lang="fr-FR" dirty="0"/>
              <a:t> </a:t>
            </a:r>
            <a:r>
              <a:rPr lang="fr-FR" dirty="0" err="1"/>
              <a:t>farcicality</a:t>
            </a:r>
            <a:r>
              <a:rPr lang="fr-FR" dirty="0"/>
              <a:t> </a:t>
            </a:r>
            <a:r>
              <a:rPr lang="fr-FR" dirty="0" err="1"/>
              <a:t>funniness</a:t>
            </a:r>
            <a:r>
              <a:rPr lang="fr-FR" dirty="0"/>
              <a:t> </a:t>
            </a:r>
            <a:r>
              <a:rPr lang="fr-FR" dirty="0" err="1"/>
              <a:t>humorousness</a:t>
            </a:r>
            <a:r>
              <a:rPr lang="fr-FR" dirty="0"/>
              <a:t> </a:t>
            </a:r>
            <a:r>
              <a:rPr lang="fr-FR" dirty="0" err="1"/>
              <a:t>jocoseness</a:t>
            </a:r>
            <a:r>
              <a:rPr lang="fr-FR" dirty="0"/>
              <a:t> </a:t>
            </a:r>
            <a:r>
              <a:rPr lang="fr-FR" dirty="0" err="1"/>
              <a:t>jocosity</a:t>
            </a:r>
            <a:r>
              <a:rPr lang="fr-FR" dirty="0"/>
              <a:t> </a:t>
            </a:r>
            <a:r>
              <a:rPr lang="fr-FR" dirty="0" err="1"/>
              <a:t>jocularity</a:t>
            </a:r>
            <a:r>
              <a:rPr lang="fr-FR" dirty="0"/>
              <a:t> nonsense </a:t>
            </a:r>
            <a:r>
              <a:rPr lang="fr-FR" dirty="0" err="1"/>
              <a:t>wit</a:t>
            </a:r>
            <a:r>
              <a:rPr lang="fr-FR" dirty="0"/>
              <a:t> </a:t>
            </a:r>
            <a:r>
              <a:rPr lang="fr-FR" dirty="0" err="1"/>
              <a:t>wittiness</a:t>
            </a:r>
            <a:r>
              <a:rPr lang="fr-FR" dirty="0"/>
              <a:t> </a:t>
            </a:r>
            <a:r>
              <a:rPr lang="fr-FR" dirty="0" err="1"/>
              <a:t>zaniness</a:t>
            </a:r>
            <a:r>
              <a:rPr lang="fr-FR" dirty="0"/>
              <a:t> </a:t>
            </a:r>
            <a:r>
              <a:rPr lang="fr-FR" dirty="0" err="1"/>
              <a:t>comicality</a:t>
            </a:r>
            <a:r>
              <a:rPr lang="fr-FR" dirty="0"/>
              <a:t> </a:t>
            </a:r>
            <a:r>
              <a:rPr lang="fr-FR" dirty="0" err="1"/>
              <a:t>comedy</a:t>
            </a:r>
            <a:r>
              <a:rPr lang="fr-FR" dirty="0"/>
              <a:t> </a:t>
            </a:r>
            <a:r>
              <a:rPr lang="fr-FR" dirty="0" err="1"/>
              <a:t>comicality</a:t>
            </a:r>
            <a:r>
              <a:rPr lang="fr-FR" dirty="0"/>
              <a:t> </a:t>
            </a:r>
            <a:r>
              <a:rPr lang="fr-FR" dirty="0" err="1"/>
              <a:t>drollery</a:t>
            </a:r>
            <a:r>
              <a:rPr lang="fr-FR" dirty="0"/>
              <a:t> </a:t>
            </a:r>
            <a:r>
              <a:rPr lang="fr-FR" dirty="0" err="1"/>
              <a:t>farcicality</a:t>
            </a:r>
            <a:r>
              <a:rPr lang="fr-FR" dirty="0"/>
              <a:t> </a:t>
            </a:r>
            <a:r>
              <a:rPr lang="fr-FR" dirty="0" err="1"/>
              <a:t>funniness</a:t>
            </a:r>
            <a:r>
              <a:rPr lang="fr-FR" dirty="0"/>
              <a:t> </a:t>
            </a:r>
            <a:r>
              <a:rPr lang="fr-FR" dirty="0" err="1"/>
              <a:t>humorousness</a:t>
            </a:r>
            <a:r>
              <a:rPr lang="fr-FR" dirty="0"/>
              <a:t> </a:t>
            </a:r>
            <a:r>
              <a:rPr lang="fr-FR" dirty="0" err="1"/>
              <a:t>jocoseness</a:t>
            </a:r>
            <a:r>
              <a:rPr lang="fr-FR" dirty="0"/>
              <a:t> </a:t>
            </a:r>
            <a:r>
              <a:rPr lang="fr-FR" dirty="0" err="1"/>
              <a:t>jocosity</a:t>
            </a:r>
            <a:r>
              <a:rPr lang="fr-FR" dirty="0"/>
              <a:t> </a:t>
            </a:r>
            <a:r>
              <a:rPr lang="fr-FR" dirty="0" err="1"/>
              <a:t>jocularity</a:t>
            </a:r>
            <a:r>
              <a:rPr lang="fr-FR" dirty="0"/>
              <a:t> nonsense </a:t>
            </a:r>
            <a:r>
              <a:rPr lang="fr-FR" dirty="0" err="1"/>
              <a:t>wit</a:t>
            </a:r>
            <a:r>
              <a:rPr lang="fr-FR" dirty="0"/>
              <a:t> </a:t>
            </a:r>
            <a:r>
              <a:rPr lang="fr-FR" dirty="0" err="1"/>
              <a:t>wittiness</a:t>
            </a:r>
            <a:r>
              <a:rPr lang="fr-FR" dirty="0"/>
              <a:t> </a:t>
            </a:r>
            <a:r>
              <a:rPr lang="fr-FR" dirty="0" err="1"/>
              <a:t>zaniness</a:t>
            </a:r>
            <a:r>
              <a:rPr lang="fr-FR" dirty="0"/>
              <a:t> </a:t>
            </a:r>
            <a:r>
              <a:rPr lang="fr-FR" dirty="0" err="1"/>
              <a:t>comicalness</a:t>
            </a:r>
            <a:r>
              <a:rPr lang="fr-FR" dirty="0"/>
              <a:t> climax </a:t>
            </a:r>
            <a:r>
              <a:rPr lang="fr-FR" dirty="0" err="1"/>
              <a:t>comedy</a:t>
            </a:r>
            <a:r>
              <a:rPr lang="fr-FR" dirty="0"/>
              <a:t> </a:t>
            </a:r>
            <a:r>
              <a:rPr lang="fr-FR" dirty="0" err="1"/>
              <a:t>crisis</a:t>
            </a:r>
            <a:r>
              <a:rPr lang="fr-FR" dirty="0"/>
              <a:t> </a:t>
            </a:r>
            <a:r>
              <a:rPr lang="fr-FR" dirty="0" err="1"/>
              <a:t>dramatics</a:t>
            </a:r>
            <a:r>
              <a:rPr lang="fr-FR" dirty="0"/>
              <a:t> </a:t>
            </a:r>
            <a:r>
              <a:rPr lang="fr-FR" dirty="0" err="1"/>
              <a:t>emotion</a:t>
            </a:r>
            <a:r>
              <a:rPr lang="fr-FR" dirty="0"/>
              <a:t> </a:t>
            </a:r>
            <a:r>
              <a:rPr lang="fr-FR" dirty="0" err="1"/>
              <a:t>excitement</a:t>
            </a:r>
            <a:r>
              <a:rPr lang="fr-FR" dirty="0"/>
              <a:t> farce </a:t>
            </a:r>
            <a:r>
              <a:rPr lang="fr-FR" dirty="0" err="1"/>
              <a:t>histrionics</a:t>
            </a:r>
            <a:r>
              <a:rPr lang="fr-FR" dirty="0"/>
              <a:t> </a:t>
            </a:r>
            <a:r>
              <a:rPr lang="fr-FR" dirty="0" err="1"/>
              <a:t>melodrama</a:t>
            </a:r>
            <a:r>
              <a:rPr lang="fr-FR" dirty="0"/>
              <a:t> </a:t>
            </a:r>
            <a:r>
              <a:rPr lang="fr-FR" dirty="0" err="1"/>
              <a:t>scene</a:t>
            </a:r>
            <a:r>
              <a:rPr lang="fr-FR" dirty="0"/>
              <a:t> spectacle tension </a:t>
            </a:r>
            <a:r>
              <a:rPr lang="fr-FR" dirty="0" err="1"/>
              <a:t>theatrics</a:t>
            </a:r>
            <a:r>
              <a:rPr lang="fr-FR" dirty="0"/>
              <a:t> </a:t>
            </a:r>
            <a:r>
              <a:rPr lang="fr-FR" dirty="0" err="1"/>
              <a:t>tragedy</a:t>
            </a:r>
            <a:r>
              <a:rPr lang="fr-FR" dirty="0"/>
              <a:t> </a:t>
            </a:r>
            <a:r>
              <a:rPr lang="fr-FR" dirty="0" err="1"/>
              <a:t>drama</a:t>
            </a:r>
            <a:r>
              <a:rPr lang="fr-FR" dirty="0"/>
              <a:t> </a:t>
            </a:r>
            <a:r>
              <a:rPr lang="fr-FR" dirty="0" err="1"/>
              <a:t>comedy</a:t>
            </a:r>
            <a:r>
              <a:rPr lang="fr-FR" dirty="0"/>
              <a:t> </a:t>
            </a:r>
            <a:r>
              <a:rPr lang="fr-FR" dirty="0" err="1"/>
              <a:t>comicality</a:t>
            </a:r>
            <a:r>
              <a:rPr lang="fr-FR" dirty="0"/>
              <a:t> </a:t>
            </a:r>
            <a:r>
              <a:rPr lang="fr-FR" dirty="0" err="1"/>
              <a:t>comicalness</a:t>
            </a:r>
            <a:r>
              <a:rPr lang="fr-FR" dirty="0"/>
              <a:t> </a:t>
            </a:r>
            <a:r>
              <a:rPr lang="fr-FR" dirty="0" err="1"/>
              <a:t>drollery</a:t>
            </a:r>
            <a:r>
              <a:rPr lang="fr-FR" dirty="0"/>
              <a:t> </a:t>
            </a:r>
            <a:r>
              <a:rPr lang="fr-FR" dirty="0" err="1"/>
              <a:t>farcicality</a:t>
            </a:r>
            <a:r>
              <a:rPr lang="fr-FR" dirty="0"/>
              <a:t> </a:t>
            </a:r>
            <a:r>
              <a:rPr lang="fr-FR" dirty="0" err="1"/>
              <a:t>funniness</a:t>
            </a:r>
            <a:r>
              <a:rPr lang="fr-FR" dirty="0"/>
              <a:t> </a:t>
            </a:r>
            <a:r>
              <a:rPr lang="fr-FR" dirty="0" err="1"/>
              <a:t>hilariousness</a:t>
            </a:r>
            <a:r>
              <a:rPr lang="fr-FR" dirty="0"/>
              <a:t> </a:t>
            </a:r>
            <a:r>
              <a:rPr lang="fr-FR" dirty="0" err="1"/>
              <a:t>humorousness</a:t>
            </a:r>
            <a:r>
              <a:rPr lang="fr-FR" dirty="0"/>
              <a:t> </a:t>
            </a:r>
            <a:r>
              <a:rPr lang="fr-FR" dirty="0" err="1"/>
              <a:t>jocoseness</a:t>
            </a:r>
            <a:r>
              <a:rPr lang="fr-FR" dirty="0"/>
              <a:t> </a:t>
            </a:r>
            <a:r>
              <a:rPr lang="fr-FR" dirty="0" err="1"/>
              <a:t>jocosity</a:t>
            </a:r>
            <a:r>
              <a:rPr lang="fr-FR" dirty="0"/>
              <a:t> </a:t>
            </a:r>
            <a:r>
              <a:rPr lang="fr-FR" dirty="0" err="1"/>
              <a:t>jocularity</a:t>
            </a:r>
            <a:r>
              <a:rPr lang="fr-FR" dirty="0"/>
              <a:t> </a:t>
            </a:r>
            <a:r>
              <a:rPr lang="fr-FR" dirty="0" err="1"/>
              <a:t>waggery</a:t>
            </a:r>
            <a:r>
              <a:rPr lang="fr-FR" dirty="0"/>
              <a:t> </a:t>
            </a:r>
            <a:r>
              <a:rPr lang="fr-FR" dirty="0" err="1"/>
              <a:t>waggishness</a:t>
            </a:r>
            <a:r>
              <a:rPr lang="fr-FR" dirty="0"/>
              <a:t> </a:t>
            </a:r>
            <a:r>
              <a:rPr lang="fr-FR" dirty="0" err="1"/>
              <a:t>wittiness</a:t>
            </a:r>
            <a:r>
              <a:rPr lang="fr-FR" dirty="0"/>
              <a:t> </a:t>
            </a:r>
            <a:r>
              <a:rPr lang="fr-FR" dirty="0" err="1"/>
              <a:t>drollness</a:t>
            </a:r>
            <a:r>
              <a:rPr lang="fr-FR" dirty="0"/>
              <a:t> </a:t>
            </a:r>
            <a:r>
              <a:rPr lang="fr-FR" dirty="0" err="1"/>
              <a:t>absurdity</a:t>
            </a:r>
            <a:r>
              <a:rPr lang="fr-FR" dirty="0"/>
              <a:t> </a:t>
            </a:r>
            <a:r>
              <a:rPr lang="fr-FR" dirty="0" err="1"/>
              <a:t>broad</a:t>
            </a:r>
            <a:r>
              <a:rPr lang="fr-FR" dirty="0"/>
              <a:t> </a:t>
            </a:r>
            <a:r>
              <a:rPr lang="fr-FR" dirty="0" err="1"/>
              <a:t>comedy</a:t>
            </a:r>
            <a:r>
              <a:rPr lang="fr-FR" dirty="0"/>
              <a:t> </a:t>
            </a:r>
            <a:r>
              <a:rPr lang="fr-FR" dirty="0" err="1"/>
              <a:t>buffoonery</a:t>
            </a:r>
            <a:r>
              <a:rPr lang="fr-FR" dirty="0"/>
              <a:t> burlesque camp caricature </a:t>
            </a:r>
            <a:r>
              <a:rPr lang="fr-FR" dirty="0" err="1"/>
              <a:t>comedy</a:t>
            </a:r>
            <a:r>
              <a:rPr lang="fr-FR" dirty="0"/>
              <a:t> high camp </a:t>
            </a:r>
            <a:r>
              <a:rPr lang="fr-FR" dirty="0" err="1"/>
              <a:t>horseplay</a:t>
            </a:r>
            <a:r>
              <a:rPr lang="fr-FR" dirty="0"/>
              <a:t> interlude </a:t>
            </a:r>
            <a:r>
              <a:rPr lang="fr-FR" dirty="0" err="1"/>
              <a:t>joke</a:t>
            </a:r>
            <a:r>
              <a:rPr lang="fr-FR" dirty="0"/>
              <a:t> </a:t>
            </a:r>
            <a:r>
              <a:rPr lang="fr-FR" dirty="0" err="1"/>
              <a:t>low</a:t>
            </a:r>
            <a:r>
              <a:rPr lang="fr-FR" dirty="0"/>
              <a:t> camp </a:t>
            </a:r>
            <a:r>
              <a:rPr lang="fr-FR" dirty="0" err="1"/>
              <a:t>mock</a:t>
            </a:r>
            <a:r>
              <a:rPr lang="fr-FR" dirty="0"/>
              <a:t> </a:t>
            </a:r>
            <a:r>
              <a:rPr lang="fr-FR" dirty="0" err="1"/>
              <a:t>mockery</a:t>
            </a:r>
            <a:r>
              <a:rPr lang="fr-FR" dirty="0"/>
              <a:t> </a:t>
            </a:r>
            <a:r>
              <a:rPr lang="fr-FR" dirty="0" err="1"/>
              <a:t>parody</a:t>
            </a:r>
            <a:r>
              <a:rPr lang="fr-FR" dirty="0"/>
              <a:t> </a:t>
            </a:r>
            <a:r>
              <a:rPr lang="fr-FR" dirty="0" err="1"/>
              <a:t>play</a:t>
            </a:r>
            <a:r>
              <a:rPr lang="fr-FR" dirty="0"/>
              <a:t> </a:t>
            </a:r>
            <a:r>
              <a:rPr lang="fr-FR" dirty="0" err="1"/>
              <a:t>pratfall</a:t>
            </a:r>
            <a:r>
              <a:rPr lang="fr-FR" dirty="0"/>
              <a:t> </a:t>
            </a:r>
            <a:r>
              <a:rPr lang="fr-FR" dirty="0" err="1"/>
              <a:t>comedy</a:t>
            </a:r>
            <a:r>
              <a:rPr lang="fr-FR" dirty="0"/>
              <a:t> </a:t>
            </a:r>
            <a:r>
              <a:rPr lang="fr-FR" dirty="0" err="1"/>
              <a:t>ridiculousness</a:t>
            </a:r>
            <a:r>
              <a:rPr lang="fr-FR" dirty="0"/>
              <a:t> </a:t>
            </a:r>
            <a:r>
              <a:rPr lang="fr-FR" dirty="0" err="1"/>
              <a:t>sham</a:t>
            </a:r>
            <a:r>
              <a:rPr lang="fr-FR" dirty="0"/>
              <a:t> </a:t>
            </a:r>
            <a:r>
              <a:rPr lang="fr-FR" dirty="0" err="1"/>
              <a:t>skit</a:t>
            </a:r>
            <a:r>
              <a:rPr lang="fr-FR" dirty="0"/>
              <a:t> </a:t>
            </a:r>
            <a:r>
              <a:rPr lang="fr-FR" dirty="0" err="1"/>
              <a:t>slapstick</a:t>
            </a:r>
            <a:r>
              <a:rPr lang="fr-FR" dirty="0"/>
              <a:t> </a:t>
            </a:r>
            <a:r>
              <a:rPr lang="fr-FR" dirty="0" err="1"/>
              <a:t>travesty</a:t>
            </a:r>
            <a:r>
              <a:rPr lang="fr-FR" dirty="0"/>
              <a:t> farce </a:t>
            </a:r>
            <a:r>
              <a:rPr lang="fr-FR" dirty="0" err="1"/>
              <a:t>clowning</a:t>
            </a:r>
            <a:r>
              <a:rPr lang="fr-FR" dirty="0"/>
              <a:t> </a:t>
            </a:r>
            <a:r>
              <a:rPr lang="fr-FR" dirty="0" err="1"/>
              <a:t>comedy</a:t>
            </a:r>
            <a:r>
              <a:rPr lang="fr-FR" dirty="0"/>
              <a:t> </a:t>
            </a:r>
            <a:r>
              <a:rPr lang="fr-FR" dirty="0" err="1"/>
              <a:t>comicality</a:t>
            </a:r>
            <a:r>
              <a:rPr lang="fr-FR" dirty="0"/>
              <a:t> </a:t>
            </a:r>
            <a:r>
              <a:rPr lang="fr-FR" dirty="0" err="1"/>
              <a:t>comicalness</a:t>
            </a:r>
            <a:r>
              <a:rPr lang="fr-FR" dirty="0"/>
              <a:t> </a:t>
            </a:r>
            <a:r>
              <a:rPr lang="fr-FR" dirty="0" err="1"/>
              <a:t>drollery</a:t>
            </a:r>
            <a:r>
              <a:rPr lang="fr-FR" dirty="0"/>
              <a:t> </a:t>
            </a:r>
            <a:r>
              <a:rPr lang="fr-FR" dirty="0" err="1"/>
              <a:t>drollness</a:t>
            </a:r>
            <a:r>
              <a:rPr lang="fr-FR" dirty="0"/>
              <a:t> farce </a:t>
            </a:r>
            <a:r>
              <a:rPr lang="fr-FR" dirty="0" err="1"/>
              <a:t>farcicalness</a:t>
            </a:r>
            <a:r>
              <a:rPr lang="fr-FR" dirty="0"/>
              <a:t> </a:t>
            </a:r>
            <a:r>
              <a:rPr lang="fr-FR" dirty="0" err="1"/>
              <a:t>funniness</a:t>
            </a:r>
            <a:r>
              <a:rPr lang="fr-FR" dirty="0"/>
              <a:t> </a:t>
            </a:r>
            <a:r>
              <a:rPr lang="fr-FR" dirty="0" err="1"/>
              <a:t>humorousness</a:t>
            </a:r>
            <a:r>
              <a:rPr lang="fr-FR" dirty="0"/>
              <a:t> </a:t>
            </a:r>
            <a:r>
              <a:rPr lang="fr-FR" dirty="0" err="1"/>
              <a:t>jest</a:t>
            </a:r>
            <a:r>
              <a:rPr lang="fr-FR" dirty="0"/>
              <a:t> </a:t>
            </a:r>
            <a:r>
              <a:rPr lang="fr-FR" dirty="0" err="1"/>
              <a:t>jesting</a:t>
            </a:r>
            <a:r>
              <a:rPr lang="fr-FR" dirty="0"/>
              <a:t> </a:t>
            </a:r>
            <a:r>
              <a:rPr lang="fr-FR" dirty="0" err="1"/>
              <a:t>jocoseness</a:t>
            </a:r>
            <a:r>
              <a:rPr lang="fr-FR" dirty="0"/>
              <a:t> </a:t>
            </a:r>
            <a:r>
              <a:rPr lang="fr-FR" dirty="0" err="1"/>
              <a:t>jocosity</a:t>
            </a:r>
            <a:r>
              <a:rPr lang="fr-FR" dirty="0"/>
              <a:t> </a:t>
            </a:r>
            <a:r>
              <a:rPr lang="fr-FR" dirty="0" err="1"/>
              <a:t>jocularity</a:t>
            </a:r>
            <a:r>
              <a:rPr lang="fr-FR" dirty="0"/>
              <a:t> </a:t>
            </a:r>
            <a:r>
              <a:rPr lang="fr-FR" dirty="0" err="1"/>
              <a:t>ludicrousness</a:t>
            </a:r>
            <a:r>
              <a:rPr lang="fr-FR" dirty="0"/>
              <a:t> </a:t>
            </a:r>
            <a:r>
              <a:rPr lang="fr-FR" dirty="0" err="1"/>
              <a:t>waggishness</a:t>
            </a:r>
            <a:r>
              <a:rPr lang="fr-FR" dirty="0"/>
              <a:t> </a:t>
            </a:r>
            <a:r>
              <a:rPr lang="fr-FR" dirty="0" err="1"/>
              <a:t>wit</a:t>
            </a:r>
            <a:r>
              <a:rPr lang="fr-FR" dirty="0"/>
              <a:t> </a:t>
            </a:r>
            <a:r>
              <a:rPr lang="fr-FR" dirty="0" err="1"/>
              <a:t>witticism</a:t>
            </a:r>
            <a:r>
              <a:rPr lang="fr-FR" dirty="0"/>
              <a:t> </a:t>
            </a:r>
            <a:r>
              <a:rPr lang="fr-FR" dirty="0" err="1"/>
              <a:t>wittiness</a:t>
            </a:r>
            <a:r>
              <a:rPr lang="fr-FR" dirty="0"/>
              <a:t> </a:t>
            </a:r>
            <a:r>
              <a:rPr lang="fr-FR" dirty="0" err="1"/>
              <a:t>zaniness</a:t>
            </a:r>
            <a:r>
              <a:rPr lang="fr-FR" dirty="0"/>
              <a:t> </a:t>
            </a:r>
            <a:r>
              <a:rPr lang="fr-FR" dirty="0" err="1"/>
              <a:t>farcicality</a:t>
            </a:r>
            <a:endParaRPr lang="fr-FR" dirty="0"/>
          </a:p>
          <a:p>
            <a:pPr marL="0" indent="0">
              <a:buNone/>
            </a:pPr>
            <a:endParaRPr lang="fr-FR" dirty="0"/>
          </a:p>
        </p:txBody>
      </p:sp>
      <p:sp>
        <p:nvSpPr>
          <p:cNvPr id="4" name="Espace réservé du contenu 3">
            <a:extLst>
              <a:ext uri="{FF2B5EF4-FFF2-40B4-BE49-F238E27FC236}">
                <a16:creationId xmlns:a16="http://schemas.microsoft.com/office/drawing/2014/main" id="{27CD18A2-11B7-F043-A502-FCF0386F5326}"/>
              </a:ext>
            </a:extLst>
          </p:cNvPr>
          <p:cNvSpPr>
            <a:spLocks noGrp="1"/>
          </p:cNvSpPr>
          <p:nvPr>
            <p:ph sz="half" idx="2"/>
          </p:nvPr>
        </p:nvSpPr>
        <p:spPr/>
        <p:txBody>
          <a:bodyPr>
            <a:normAutofit fontScale="55000" lnSpcReduction="20000"/>
          </a:bodyPr>
          <a:lstStyle/>
          <a:p>
            <a:pPr marL="0" indent="0">
              <a:buNone/>
            </a:pPr>
            <a:r>
              <a:rPr lang="fr-FR" dirty="0" err="1"/>
              <a:t>comedy,clowning</a:t>
            </a:r>
            <a:r>
              <a:rPr lang="fr-FR" dirty="0"/>
              <a:t> </a:t>
            </a:r>
            <a:r>
              <a:rPr lang="fr-FR" dirty="0" err="1"/>
              <a:t>friend</a:t>
            </a:r>
            <a:r>
              <a:rPr lang="fr-FR" dirty="0"/>
              <a:t> </a:t>
            </a:r>
            <a:r>
              <a:rPr lang="fr-FR" dirty="0" err="1"/>
              <a:t>excitement</a:t>
            </a:r>
            <a:r>
              <a:rPr lang="fr-FR" dirty="0"/>
              <a:t> </a:t>
            </a:r>
            <a:r>
              <a:rPr lang="fr-FR" dirty="0" err="1"/>
              <a:t>mock</a:t>
            </a:r>
            <a:r>
              <a:rPr lang="fr-FR" dirty="0"/>
              <a:t> </a:t>
            </a:r>
            <a:r>
              <a:rPr lang="fr-FR" dirty="0" err="1"/>
              <a:t>jest</a:t>
            </a:r>
            <a:r>
              <a:rPr lang="fr-FR" dirty="0"/>
              <a:t> </a:t>
            </a:r>
            <a:r>
              <a:rPr lang="fr-FR" dirty="0" err="1"/>
              <a:t>tragedy</a:t>
            </a:r>
            <a:r>
              <a:rPr lang="fr-FR" dirty="0"/>
              <a:t> </a:t>
            </a:r>
            <a:r>
              <a:rPr lang="fr-FR" dirty="0" err="1"/>
              <a:t>emotion</a:t>
            </a:r>
            <a:r>
              <a:rPr lang="fr-FR" dirty="0"/>
              <a:t> </a:t>
            </a:r>
            <a:r>
              <a:rPr lang="fr-FR" dirty="0" err="1"/>
              <a:t>comedy</a:t>
            </a:r>
            <a:r>
              <a:rPr lang="fr-FR" dirty="0"/>
              <a:t> interlude </a:t>
            </a:r>
            <a:r>
              <a:rPr lang="fr-FR" dirty="0" err="1"/>
              <a:t>parody</a:t>
            </a:r>
            <a:r>
              <a:rPr lang="fr-FR" dirty="0"/>
              <a:t> </a:t>
            </a:r>
            <a:r>
              <a:rPr lang="fr-FR" dirty="0" err="1"/>
              <a:t>pratfall</a:t>
            </a:r>
            <a:r>
              <a:rPr lang="fr-FR" dirty="0"/>
              <a:t> </a:t>
            </a:r>
            <a:r>
              <a:rPr lang="fr-FR" dirty="0" err="1"/>
              <a:t>witticism</a:t>
            </a:r>
            <a:r>
              <a:rPr lang="fr-FR" dirty="0"/>
              <a:t> burlesque </a:t>
            </a:r>
            <a:r>
              <a:rPr lang="fr-FR" dirty="0" err="1"/>
              <a:t>make</a:t>
            </a:r>
            <a:r>
              <a:rPr lang="fr-FR" dirty="0"/>
              <a:t> </a:t>
            </a:r>
            <a:r>
              <a:rPr lang="fr-FR" dirty="0" err="1"/>
              <a:t>horseplay</a:t>
            </a:r>
            <a:r>
              <a:rPr lang="fr-FR" dirty="0"/>
              <a:t> </a:t>
            </a:r>
            <a:r>
              <a:rPr lang="fr-FR" dirty="0" err="1"/>
              <a:t>broad</a:t>
            </a:r>
            <a:r>
              <a:rPr lang="fr-FR" dirty="0"/>
              <a:t> </a:t>
            </a:r>
            <a:r>
              <a:rPr lang="fr-FR" dirty="0" err="1"/>
              <a:t>ludicrousness</a:t>
            </a:r>
            <a:r>
              <a:rPr lang="fr-FR" dirty="0"/>
              <a:t> time </a:t>
            </a:r>
            <a:r>
              <a:rPr lang="fr-FR" dirty="0" err="1"/>
              <a:t>wit</a:t>
            </a:r>
            <a:r>
              <a:rPr lang="fr-FR" dirty="0"/>
              <a:t> show </a:t>
            </a:r>
            <a:r>
              <a:rPr lang="fr-FR" dirty="0" err="1"/>
              <a:t>funniness</a:t>
            </a:r>
            <a:r>
              <a:rPr lang="fr-FR" dirty="0"/>
              <a:t> </a:t>
            </a:r>
            <a:r>
              <a:rPr lang="fr-FR" dirty="0" err="1"/>
              <a:t>find</a:t>
            </a:r>
            <a:r>
              <a:rPr lang="fr-FR" dirty="0"/>
              <a:t> climax high </a:t>
            </a:r>
            <a:r>
              <a:rPr lang="fr-FR" dirty="0" err="1"/>
              <a:t>travesty</a:t>
            </a:r>
            <a:r>
              <a:rPr lang="fr-FR" dirty="0"/>
              <a:t> </a:t>
            </a:r>
            <a:r>
              <a:rPr lang="fr-FR" dirty="0" err="1"/>
              <a:t>ridiculousness</a:t>
            </a:r>
            <a:r>
              <a:rPr lang="fr-FR" dirty="0"/>
              <a:t> </a:t>
            </a:r>
            <a:r>
              <a:rPr lang="fr-FR" dirty="0" err="1"/>
              <a:t>crisis</a:t>
            </a:r>
            <a:r>
              <a:rPr lang="fr-FR" dirty="0"/>
              <a:t> </a:t>
            </a:r>
            <a:r>
              <a:rPr lang="fr-FR" dirty="0" err="1"/>
              <a:t>comicality</a:t>
            </a:r>
            <a:r>
              <a:rPr lang="fr-FR" dirty="0"/>
              <a:t> </a:t>
            </a:r>
            <a:r>
              <a:rPr lang="fr-FR" dirty="0" err="1"/>
              <a:t>waggery</a:t>
            </a:r>
            <a:r>
              <a:rPr lang="fr-FR" dirty="0"/>
              <a:t> </a:t>
            </a:r>
            <a:r>
              <a:rPr lang="fr-FR" dirty="0" err="1"/>
              <a:t>jocularity</a:t>
            </a:r>
            <a:r>
              <a:rPr lang="fr-FR" dirty="0"/>
              <a:t> </a:t>
            </a:r>
            <a:r>
              <a:rPr lang="fr-FR" dirty="0" err="1"/>
              <a:t>mockery</a:t>
            </a:r>
            <a:r>
              <a:rPr lang="fr-FR" dirty="0"/>
              <a:t> </a:t>
            </a:r>
            <a:r>
              <a:rPr lang="fr-FR" dirty="0" err="1"/>
              <a:t>farcicalness</a:t>
            </a:r>
            <a:r>
              <a:rPr lang="fr-FR" dirty="0"/>
              <a:t> </a:t>
            </a:r>
            <a:r>
              <a:rPr lang="fr-FR" dirty="0" err="1"/>
              <a:t>humorousness</a:t>
            </a:r>
            <a:r>
              <a:rPr lang="fr-FR" dirty="0"/>
              <a:t> </a:t>
            </a:r>
            <a:r>
              <a:rPr lang="fr-FR" dirty="0" err="1"/>
              <a:t>jesting</a:t>
            </a:r>
            <a:r>
              <a:rPr lang="fr-FR" dirty="0"/>
              <a:t> </a:t>
            </a:r>
            <a:r>
              <a:rPr lang="fr-FR" dirty="0" err="1"/>
              <a:t>sham</a:t>
            </a:r>
            <a:r>
              <a:rPr lang="fr-FR" dirty="0"/>
              <a:t> </a:t>
            </a:r>
            <a:r>
              <a:rPr lang="fr-FR" dirty="0" err="1"/>
              <a:t>family</a:t>
            </a:r>
            <a:r>
              <a:rPr lang="fr-FR" dirty="0"/>
              <a:t> </a:t>
            </a:r>
            <a:r>
              <a:rPr lang="fr-FR" dirty="0" err="1"/>
              <a:t>jocoseness</a:t>
            </a:r>
            <a:r>
              <a:rPr lang="fr-FR" dirty="0"/>
              <a:t> tension nonsense love </a:t>
            </a:r>
            <a:r>
              <a:rPr lang="fr-FR" dirty="0" err="1"/>
              <a:t>drollery</a:t>
            </a:r>
            <a:r>
              <a:rPr lang="fr-FR" dirty="0"/>
              <a:t> farce </a:t>
            </a:r>
            <a:r>
              <a:rPr lang="fr-FR" dirty="0" err="1"/>
              <a:t>absurdity</a:t>
            </a:r>
            <a:r>
              <a:rPr lang="fr-FR" dirty="0"/>
              <a:t> </a:t>
            </a:r>
            <a:r>
              <a:rPr lang="fr-FR" dirty="0" err="1"/>
              <a:t>low</a:t>
            </a:r>
            <a:r>
              <a:rPr lang="fr-FR" dirty="0"/>
              <a:t> </a:t>
            </a:r>
            <a:r>
              <a:rPr lang="fr-FR" dirty="0" err="1"/>
              <a:t>wittiness</a:t>
            </a:r>
            <a:r>
              <a:rPr lang="fr-FR" dirty="0"/>
              <a:t> caricature </a:t>
            </a:r>
            <a:r>
              <a:rPr lang="fr-FR" dirty="0" err="1"/>
              <a:t>hilariousness</a:t>
            </a:r>
            <a:r>
              <a:rPr lang="fr-FR" dirty="0"/>
              <a:t> </a:t>
            </a:r>
            <a:r>
              <a:rPr lang="fr-FR" dirty="0" err="1"/>
              <a:t>farcicality</a:t>
            </a:r>
            <a:r>
              <a:rPr lang="fr-FR" dirty="0"/>
              <a:t> </a:t>
            </a:r>
            <a:r>
              <a:rPr lang="fr-FR" dirty="0" err="1"/>
              <a:t>slapstick</a:t>
            </a:r>
            <a:r>
              <a:rPr lang="fr-FR" dirty="0"/>
              <a:t> </a:t>
            </a:r>
            <a:r>
              <a:rPr lang="fr-FR" dirty="0" err="1"/>
              <a:t>comicalness</a:t>
            </a:r>
            <a:r>
              <a:rPr lang="fr-FR" dirty="0"/>
              <a:t> </a:t>
            </a:r>
            <a:r>
              <a:rPr lang="fr-FR" dirty="0" err="1"/>
              <a:t>drollness</a:t>
            </a:r>
            <a:r>
              <a:rPr lang="fr-FR" dirty="0"/>
              <a:t> </a:t>
            </a:r>
            <a:r>
              <a:rPr lang="fr-FR" dirty="0" err="1"/>
              <a:t>waggishness</a:t>
            </a:r>
            <a:r>
              <a:rPr lang="fr-FR" dirty="0"/>
              <a:t> spectacle </a:t>
            </a:r>
            <a:r>
              <a:rPr lang="fr-FR" dirty="0" err="1"/>
              <a:t>theatrics</a:t>
            </a:r>
            <a:r>
              <a:rPr lang="fr-FR" dirty="0"/>
              <a:t> </a:t>
            </a:r>
            <a:r>
              <a:rPr lang="fr-FR" dirty="0" err="1"/>
              <a:t>melodrama</a:t>
            </a:r>
            <a:r>
              <a:rPr lang="fr-FR" dirty="0"/>
              <a:t> </a:t>
            </a:r>
            <a:r>
              <a:rPr lang="fr-FR" dirty="0" err="1"/>
              <a:t>zaniness</a:t>
            </a:r>
            <a:r>
              <a:rPr lang="fr-FR" dirty="0"/>
              <a:t> </a:t>
            </a:r>
            <a:r>
              <a:rPr lang="fr-FR" dirty="0" err="1"/>
              <a:t>take</a:t>
            </a:r>
            <a:r>
              <a:rPr lang="fr-FR" dirty="0"/>
              <a:t> </a:t>
            </a:r>
            <a:r>
              <a:rPr lang="fr-FR" dirty="0" err="1"/>
              <a:t>joke</a:t>
            </a:r>
            <a:r>
              <a:rPr lang="fr-FR" dirty="0"/>
              <a:t> </a:t>
            </a:r>
            <a:r>
              <a:rPr lang="fr-FR" dirty="0" err="1"/>
              <a:t>drama</a:t>
            </a:r>
            <a:r>
              <a:rPr lang="fr-FR" dirty="0"/>
              <a:t> camp </a:t>
            </a:r>
            <a:r>
              <a:rPr lang="fr-FR" dirty="0" err="1"/>
              <a:t>buffoonery</a:t>
            </a:r>
            <a:r>
              <a:rPr lang="fr-FR" dirty="0"/>
              <a:t> </a:t>
            </a:r>
            <a:r>
              <a:rPr lang="fr-FR" dirty="0" err="1"/>
              <a:t>play</a:t>
            </a:r>
            <a:r>
              <a:rPr lang="fr-FR" dirty="0"/>
              <a:t> </a:t>
            </a:r>
            <a:r>
              <a:rPr lang="fr-FR" dirty="0" err="1"/>
              <a:t>scene</a:t>
            </a:r>
            <a:r>
              <a:rPr lang="fr-FR" dirty="0"/>
              <a:t> </a:t>
            </a:r>
            <a:r>
              <a:rPr lang="fr-FR" dirty="0" err="1"/>
              <a:t>dramatics</a:t>
            </a:r>
            <a:r>
              <a:rPr lang="fr-FR" dirty="0"/>
              <a:t> </a:t>
            </a:r>
            <a:r>
              <a:rPr lang="fr-FR" dirty="0" err="1"/>
              <a:t>histrionics</a:t>
            </a:r>
            <a:r>
              <a:rPr lang="fr-FR" dirty="0"/>
              <a:t> </a:t>
            </a:r>
            <a:r>
              <a:rPr lang="fr-FR" dirty="0" err="1"/>
              <a:t>skit</a:t>
            </a:r>
            <a:r>
              <a:rPr lang="fr-FR" dirty="0"/>
              <a:t> life </a:t>
            </a:r>
            <a:r>
              <a:rPr lang="fr-FR" dirty="0" err="1"/>
              <a:t>jocosity</a:t>
            </a:r>
            <a:endParaRPr lang="fr-FR" dirty="0"/>
          </a:p>
          <a:p>
            <a:pPr marL="0" indent="0">
              <a:buNone/>
            </a:pPr>
            <a:endParaRPr lang="fr-FR" dirty="0"/>
          </a:p>
        </p:txBody>
      </p:sp>
      <p:sp>
        <p:nvSpPr>
          <p:cNvPr id="6" name="Espace réservé du pied de page 5">
            <a:extLst>
              <a:ext uri="{FF2B5EF4-FFF2-40B4-BE49-F238E27FC236}">
                <a16:creationId xmlns:a16="http://schemas.microsoft.com/office/drawing/2014/main" id="{4917AC49-6C5A-B041-BBA1-E551F844AC00}"/>
              </a:ext>
            </a:extLst>
          </p:cNvPr>
          <p:cNvSpPr>
            <a:spLocks noGrp="1"/>
          </p:cNvSpPr>
          <p:nvPr>
            <p:ph type="ftr" sz="quarter" idx="11"/>
          </p:nvPr>
        </p:nvSpPr>
        <p:spPr/>
        <p:txBody>
          <a:bodyPr/>
          <a:lstStyle/>
          <a:p>
            <a:pPr rtl="0"/>
            <a:r>
              <a:rPr lang="fr-FR" noProof="0" dirty="0"/>
              <a:t>TATIA</a:t>
            </a:r>
          </a:p>
        </p:txBody>
      </p:sp>
      <p:sp>
        <p:nvSpPr>
          <p:cNvPr id="7" name="Espace réservé du numéro de diapositive 6">
            <a:extLst>
              <a:ext uri="{FF2B5EF4-FFF2-40B4-BE49-F238E27FC236}">
                <a16:creationId xmlns:a16="http://schemas.microsoft.com/office/drawing/2014/main" id="{41D1CE17-5E34-654A-86E7-605703D3176B}"/>
              </a:ext>
            </a:extLst>
          </p:cNvPr>
          <p:cNvSpPr>
            <a:spLocks noGrp="1"/>
          </p:cNvSpPr>
          <p:nvPr>
            <p:ph type="sldNum" sz="quarter" idx="12"/>
          </p:nvPr>
        </p:nvSpPr>
        <p:spPr/>
        <p:txBody>
          <a:bodyPr/>
          <a:lstStyle/>
          <a:p>
            <a:pPr rtl="0"/>
            <a:fld id="{2C18C1E5-FB55-42F5-BD6D-9CC153FCDBE6}" type="slidenum">
              <a:rPr lang="fr-FR" noProof="0" smtClean="0"/>
              <a:t>6</a:t>
            </a:fld>
            <a:endParaRPr lang="fr-FR" noProof="0"/>
          </a:p>
        </p:txBody>
      </p:sp>
    </p:spTree>
    <p:extLst>
      <p:ext uri="{BB962C8B-B14F-4D97-AF65-F5344CB8AC3E}">
        <p14:creationId xmlns:p14="http://schemas.microsoft.com/office/powerpoint/2010/main" val="21300864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83AD34E-7AEA-4740-9296-0B97A23D5E3B}"/>
              </a:ext>
            </a:extLst>
          </p:cNvPr>
          <p:cNvSpPr>
            <a:spLocks noGrp="1"/>
          </p:cNvSpPr>
          <p:nvPr>
            <p:ph type="title"/>
          </p:nvPr>
        </p:nvSpPr>
        <p:spPr/>
        <p:txBody>
          <a:bodyPr>
            <a:normAutofit/>
          </a:bodyPr>
          <a:lstStyle/>
          <a:p>
            <a:r>
              <a:rPr lang="fr-FR" dirty="0" err="1">
                <a:latin typeface="Calibri" panose="020F0502020204030204" pitchFamily="34" charset="0"/>
                <a:cs typeface="Calibri" panose="020F0502020204030204" pitchFamily="34" charset="0"/>
              </a:rPr>
              <a:t>Modèle</a:t>
            </a:r>
            <a:r>
              <a:rPr lang="fr-FR" dirty="0">
                <a:latin typeface="Calibri" panose="020F0502020204030204" pitchFamily="34" charset="0"/>
                <a:cs typeface="Calibri" panose="020F0502020204030204" pitchFamily="34" charset="0"/>
              </a:rPr>
              <a:t> par champs lexical </a:t>
            </a:r>
          </a:p>
        </p:txBody>
      </p:sp>
      <p:pic>
        <p:nvPicPr>
          <p:cNvPr id="9" name="Espace réservé du contenu 8">
            <a:extLst>
              <a:ext uri="{FF2B5EF4-FFF2-40B4-BE49-F238E27FC236}">
                <a16:creationId xmlns:a16="http://schemas.microsoft.com/office/drawing/2014/main" id="{8FC89174-5BEC-1847-9928-867013326C2F}"/>
              </a:ext>
            </a:extLst>
          </p:cNvPr>
          <p:cNvPicPr>
            <a:picLocks noGrp="1" noChangeAspect="1"/>
          </p:cNvPicPr>
          <p:nvPr>
            <p:ph sz="half" idx="1"/>
          </p:nvPr>
        </p:nvPicPr>
        <p:blipFill>
          <a:blip r:embed="rId2"/>
          <a:stretch>
            <a:fillRect/>
          </a:stretch>
        </p:blipFill>
        <p:spPr>
          <a:xfrm>
            <a:off x="844550" y="2305050"/>
            <a:ext cx="5168900" cy="3876675"/>
          </a:xfrm>
        </p:spPr>
      </p:pic>
      <p:pic>
        <p:nvPicPr>
          <p:cNvPr id="11" name="Espace réservé du contenu 10">
            <a:extLst>
              <a:ext uri="{FF2B5EF4-FFF2-40B4-BE49-F238E27FC236}">
                <a16:creationId xmlns:a16="http://schemas.microsoft.com/office/drawing/2014/main" id="{BDB7096C-230F-834A-BDEC-B55A89E792DA}"/>
              </a:ext>
            </a:extLst>
          </p:cNvPr>
          <p:cNvPicPr>
            <a:picLocks noGrp="1" noChangeAspect="1"/>
          </p:cNvPicPr>
          <p:nvPr>
            <p:ph sz="half" idx="2"/>
          </p:nvPr>
        </p:nvPicPr>
        <p:blipFill>
          <a:blip r:embed="rId3"/>
          <a:stretch>
            <a:fillRect/>
          </a:stretch>
        </p:blipFill>
        <p:spPr>
          <a:xfrm>
            <a:off x="6178550" y="2305050"/>
            <a:ext cx="5168900" cy="3876675"/>
          </a:xfrm>
        </p:spPr>
      </p:pic>
      <p:sp>
        <p:nvSpPr>
          <p:cNvPr id="6" name="Espace réservé du pied de page 5">
            <a:extLst>
              <a:ext uri="{FF2B5EF4-FFF2-40B4-BE49-F238E27FC236}">
                <a16:creationId xmlns:a16="http://schemas.microsoft.com/office/drawing/2014/main" id="{B6D400EE-9672-7F4C-8C19-1581A0F355E3}"/>
              </a:ext>
            </a:extLst>
          </p:cNvPr>
          <p:cNvSpPr>
            <a:spLocks noGrp="1"/>
          </p:cNvSpPr>
          <p:nvPr>
            <p:ph type="ftr" sz="quarter" idx="11"/>
          </p:nvPr>
        </p:nvSpPr>
        <p:spPr/>
        <p:txBody>
          <a:bodyPr/>
          <a:lstStyle/>
          <a:p>
            <a:r>
              <a:rPr lang="fr-FR" dirty="0">
                <a:latin typeface="Calibri" panose="020F0502020204030204" pitchFamily="34" charset="0"/>
                <a:cs typeface="Calibri" panose="020F0502020204030204" pitchFamily="34" charset="0"/>
              </a:rPr>
              <a:t>TATIA</a:t>
            </a:r>
          </a:p>
        </p:txBody>
      </p:sp>
      <p:sp>
        <p:nvSpPr>
          <p:cNvPr id="7" name="Espace réservé du numéro de diapositive 6">
            <a:extLst>
              <a:ext uri="{FF2B5EF4-FFF2-40B4-BE49-F238E27FC236}">
                <a16:creationId xmlns:a16="http://schemas.microsoft.com/office/drawing/2014/main" id="{FEBCDEBC-D669-7740-BEBE-8EB28C909F6B}"/>
              </a:ext>
            </a:extLst>
          </p:cNvPr>
          <p:cNvSpPr>
            <a:spLocks noGrp="1"/>
          </p:cNvSpPr>
          <p:nvPr>
            <p:ph type="sldNum" sz="quarter" idx="12"/>
          </p:nvPr>
        </p:nvSpPr>
        <p:spPr/>
        <p:txBody>
          <a:bodyPr/>
          <a:lstStyle/>
          <a:p>
            <a:pPr rtl="0"/>
            <a:fld id="{2C18C1E5-FB55-42F5-BD6D-9CC153FCDBE6}" type="slidenum">
              <a:rPr lang="fr-FR" noProof="0" smtClean="0">
                <a:latin typeface="Calibri" panose="020F0502020204030204" pitchFamily="34" charset="0"/>
                <a:cs typeface="Calibri" panose="020F0502020204030204" pitchFamily="34" charset="0"/>
              </a:rPr>
              <a:t>7</a:t>
            </a:fld>
            <a:endParaRPr lang="fr-FR" noProof="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3271892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09057A9-46E9-D247-BE86-A11DC23A32D5}"/>
              </a:ext>
            </a:extLst>
          </p:cNvPr>
          <p:cNvSpPr>
            <a:spLocks noGrp="1"/>
          </p:cNvSpPr>
          <p:nvPr>
            <p:ph type="title"/>
          </p:nvPr>
        </p:nvSpPr>
        <p:spPr/>
        <p:txBody>
          <a:bodyPr>
            <a:normAutofit/>
          </a:bodyPr>
          <a:lstStyle/>
          <a:p>
            <a:pPr algn="ctr"/>
            <a:r>
              <a:rPr lang="fr-FR" dirty="0">
                <a:latin typeface="Calibri" panose="020F0502020204030204" pitchFamily="34" charset="0"/>
                <a:cs typeface="Calibri" panose="020F0502020204030204" pitchFamily="34" charset="0"/>
              </a:rPr>
              <a:t>Comparaison de différents modèles </a:t>
            </a:r>
          </a:p>
        </p:txBody>
      </p:sp>
      <p:pic>
        <p:nvPicPr>
          <p:cNvPr id="8" name="Espace réservé du contenu 7">
            <a:extLst>
              <a:ext uri="{FF2B5EF4-FFF2-40B4-BE49-F238E27FC236}">
                <a16:creationId xmlns:a16="http://schemas.microsoft.com/office/drawing/2014/main" id="{B469CDF6-2509-844D-BB1B-C86B6FF86ABE}"/>
              </a:ext>
            </a:extLst>
          </p:cNvPr>
          <p:cNvPicPr>
            <a:picLocks noGrp="1" noChangeAspect="1"/>
          </p:cNvPicPr>
          <p:nvPr>
            <p:ph idx="1"/>
          </p:nvPr>
        </p:nvPicPr>
        <p:blipFill>
          <a:blip r:embed="rId2"/>
          <a:stretch>
            <a:fillRect/>
          </a:stretch>
        </p:blipFill>
        <p:spPr>
          <a:xfrm>
            <a:off x="3055745" y="1848898"/>
            <a:ext cx="6048061" cy="4536046"/>
          </a:xfrm>
        </p:spPr>
      </p:pic>
      <p:sp>
        <p:nvSpPr>
          <p:cNvPr id="5" name="Espace réservé du pied de page 4">
            <a:extLst>
              <a:ext uri="{FF2B5EF4-FFF2-40B4-BE49-F238E27FC236}">
                <a16:creationId xmlns:a16="http://schemas.microsoft.com/office/drawing/2014/main" id="{F18A5C75-A73F-AD43-A5C8-9ABFE5BECC72}"/>
              </a:ext>
            </a:extLst>
          </p:cNvPr>
          <p:cNvSpPr>
            <a:spLocks noGrp="1"/>
          </p:cNvSpPr>
          <p:nvPr>
            <p:ph type="ftr" sz="quarter" idx="11"/>
          </p:nvPr>
        </p:nvSpPr>
        <p:spPr/>
        <p:txBody>
          <a:bodyPr/>
          <a:lstStyle/>
          <a:p>
            <a:r>
              <a:rPr lang="fr-FR" dirty="0">
                <a:latin typeface="Calibri" panose="020F0502020204030204" pitchFamily="34" charset="0"/>
                <a:cs typeface="Calibri" panose="020F0502020204030204" pitchFamily="34" charset="0"/>
              </a:rPr>
              <a:t>TATIA</a:t>
            </a:r>
          </a:p>
        </p:txBody>
      </p:sp>
      <p:sp>
        <p:nvSpPr>
          <p:cNvPr id="6" name="Espace réservé du numéro de diapositive 5">
            <a:extLst>
              <a:ext uri="{FF2B5EF4-FFF2-40B4-BE49-F238E27FC236}">
                <a16:creationId xmlns:a16="http://schemas.microsoft.com/office/drawing/2014/main" id="{4E40924A-FBF6-3041-AE55-BDBB74C7157B}"/>
              </a:ext>
            </a:extLst>
          </p:cNvPr>
          <p:cNvSpPr>
            <a:spLocks noGrp="1"/>
          </p:cNvSpPr>
          <p:nvPr>
            <p:ph type="sldNum" sz="quarter" idx="12"/>
          </p:nvPr>
        </p:nvSpPr>
        <p:spPr/>
        <p:txBody>
          <a:bodyPr/>
          <a:lstStyle/>
          <a:p>
            <a:pPr rtl="0"/>
            <a:fld id="{2C18C1E5-FB55-42F5-BD6D-9CC153FCDBE6}" type="slidenum">
              <a:rPr lang="fr-FR" noProof="0" smtClean="0">
                <a:latin typeface="Calibri" panose="020F0502020204030204" pitchFamily="34" charset="0"/>
                <a:cs typeface="Calibri" panose="020F0502020204030204" pitchFamily="34" charset="0"/>
              </a:rPr>
              <a:t>8</a:t>
            </a:fld>
            <a:endParaRPr lang="fr-FR" noProof="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6221887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09057A9-46E9-D247-BE86-A11DC23A32D5}"/>
              </a:ext>
            </a:extLst>
          </p:cNvPr>
          <p:cNvSpPr>
            <a:spLocks noGrp="1"/>
          </p:cNvSpPr>
          <p:nvPr>
            <p:ph type="title"/>
          </p:nvPr>
        </p:nvSpPr>
        <p:spPr/>
        <p:txBody>
          <a:bodyPr>
            <a:normAutofit/>
          </a:bodyPr>
          <a:lstStyle/>
          <a:p>
            <a:pPr algn="ctr"/>
            <a:r>
              <a:rPr lang="fr-FR" dirty="0">
                <a:latin typeface="Calibri" panose="020F0502020204030204" pitchFamily="34" charset="0"/>
                <a:cs typeface="Calibri" panose="020F0502020204030204" pitchFamily="34" charset="0"/>
              </a:rPr>
              <a:t>Comparaison de différents modèles </a:t>
            </a:r>
          </a:p>
        </p:txBody>
      </p:sp>
      <p:sp>
        <p:nvSpPr>
          <p:cNvPr id="5" name="Espace réservé du pied de page 4">
            <a:extLst>
              <a:ext uri="{FF2B5EF4-FFF2-40B4-BE49-F238E27FC236}">
                <a16:creationId xmlns:a16="http://schemas.microsoft.com/office/drawing/2014/main" id="{F18A5C75-A73F-AD43-A5C8-9ABFE5BECC72}"/>
              </a:ext>
            </a:extLst>
          </p:cNvPr>
          <p:cNvSpPr>
            <a:spLocks noGrp="1"/>
          </p:cNvSpPr>
          <p:nvPr>
            <p:ph type="ftr" sz="quarter" idx="11"/>
          </p:nvPr>
        </p:nvSpPr>
        <p:spPr/>
        <p:txBody>
          <a:bodyPr/>
          <a:lstStyle/>
          <a:p>
            <a:r>
              <a:rPr lang="fr-FR" dirty="0">
                <a:latin typeface="Calibri" panose="020F0502020204030204" pitchFamily="34" charset="0"/>
                <a:cs typeface="Calibri" panose="020F0502020204030204" pitchFamily="34" charset="0"/>
              </a:rPr>
              <a:t>TATIA</a:t>
            </a:r>
          </a:p>
        </p:txBody>
      </p:sp>
      <p:sp>
        <p:nvSpPr>
          <p:cNvPr id="6" name="Espace réservé du numéro de diapositive 5">
            <a:extLst>
              <a:ext uri="{FF2B5EF4-FFF2-40B4-BE49-F238E27FC236}">
                <a16:creationId xmlns:a16="http://schemas.microsoft.com/office/drawing/2014/main" id="{4E40924A-FBF6-3041-AE55-BDBB74C7157B}"/>
              </a:ext>
            </a:extLst>
          </p:cNvPr>
          <p:cNvSpPr>
            <a:spLocks noGrp="1"/>
          </p:cNvSpPr>
          <p:nvPr>
            <p:ph type="sldNum" sz="quarter" idx="12"/>
          </p:nvPr>
        </p:nvSpPr>
        <p:spPr/>
        <p:txBody>
          <a:bodyPr/>
          <a:lstStyle/>
          <a:p>
            <a:pPr rtl="0"/>
            <a:fld id="{2C18C1E5-FB55-42F5-BD6D-9CC153FCDBE6}" type="slidenum">
              <a:rPr lang="fr-FR" noProof="0" smtClean="0">
                <a:latin typeface="Calibri" panose="020F0502020204030204" pitchFamily="34" charset="0"/>
                <a:cs typeface="Calibri" panose="020F0502020204030204" pitchFamily="34" charset="0"/>
              </a:rPr>
              <a:t>9</a:t>
            </a:fld>
            <a:endParaRPr lang="fr-FR" noProof="0" dirty="0">
              <a:latin typeface="Calibri" panose="020F0502020204030204" pitchFamily="34" charset="0"/>
              <a:cs typeface="Calibri" panose="020F0502020204030204" pitchFamily="34" charset="0"/>
            </a:endParaRPr>
          </a:p>
        </p:txBody>
      </p:sp>
      <p:pic>
        <p:nvPicPr>
          <p:cNvPr id="10" name="Espace réservé du contenu 9">
            <a:extLst>
              <a:ext uri="{FF2B5EF4-FFF2-40B4-BE49-F238E27FC236}">
                <a16:creationId xmlns:a16="http://schemas.microsoft.com/office/drawing/2014/main" id="{E2E9DAFC-49D7-3545-9FBC-8C3028C776EA}"/>
              </a:ext>
            </a:extLst>
          </p:cNvPr>
          <p:cNvPicPr>
            <a:picLocks noGrp="1" noChangeAspect="1"/>
          </p:cNvPicPr>
          <p:nvPr>
            <p:ph idx="1"/>
          </p:nvPr>
        </p:nvPicPr>
        <p:blipFill>
          <a:blip r:embed="rId2"/>
          <a:stretch>
            <a:fillRect/>
          </a:stretch>
        </p:blipFill>
        <p:spPr>
          <a:xfrm>
            <a:off x="2233223" y="2049864"/>
            <a:ext cx="7541796" cy="4059534"/>
          </a:xfrm>
        </p:spPr>
      </p:pic>
    </p:spTree>
    <p:extLst>
      <p:ext uri="{BB962C8B-B14F-4D97-AF65-F5344CB8AC3E}">
        <p14:creationId xmlns:p14="http://schemas.microsoft.com/office/powerpoint/2010/main" val="1971828519"/>
      </p:ext>
    </p:extLst>
  </p:cSld>
  <p:clrMapOvr>
    <a:masterClrMapping/>
  </p:clrMapOvr>
</p:sld>
</file>

<file path=ppt/theme/theme1.xml><?xml version="1.0" encoding="utf-8"?>
<a:theme xmlns:a="http://schemas.openxmlformats.org/drawingml/2006/main" name="SketchyVTI">
  <a:themeElements>
    <a:clrScheme name="Jaune orange">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68169504.tgt.Office_48167039_TF00621257_Win32_OJ107391224.potx" id="{6E28AB6B-7A7D-400B-BB0E-991BB7D8555A}" vid="{945B6A0F-A93F-4E0B-A97B-77723DBA488E}"/>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3D2896BB-5566-4403-84AA-2FD10D9622B9}">
  <ds:schemaRefs>
    <ds:schemaRef ds:uri="http://schemas.microsoft.com/sharepoint/v3/contenttype/forms"/>
  </ds:schemaRefs>
</ds:datastoreItem>
</file>

<file path=customXml/itemProps2.xml><?xml version="1.0" encoding="utf-8"?>
<ds:datastoreItem xmlns:ds="http://schemas.openxmlformats.org/officeDocument/2006/customXml" ds:itemID="{9CFB608F-E2ED-4AA5-B472-3C2C89444F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DFA8DA88-2D67-4B30-8205-C52078711284}">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SketchyVTI</Template>
  <TotalTime>291</TotalTime>
  <Words>584</Words>
  <Application>Microsoft Macintosh PowerPoint</Application>
  <PresentationFormat>Grand écran</PresentationFormat>
  <Paragraphs>95</Paragraphs>
  <Slides>16</Slides>
  <Notes>5</Notes>
  <HiddenSlides>0</HiddenSlides>
  <MMClips>0</MMClips>
  <ScaleCrop>false</ScaleCrop>
  <HeadingPairs>
    <vt:vector size="6" baseType="variant">
      <vt:variant>
        <vt:lpstr>Polices utilisées</vt:lpstr>
      </vt:variant>
      <vt:variant>
        <vt:i4>2</vt:i4>
      </vt:variant>
      <vt:variant>
        <vt:lpstr>Thème</vt:lpstr>
      </vt:variant>
      <vt:variant>
        <vt:i4>1</vt:i4>
      </vt:variant>
      <vt:variant>
        <vt:lpstr>Titres des diapositives</vt:lpstr>
      </vt:variant>
      <vt:variant>
        <vt:i4>16</vt:i4>
      </vt:variant>
    </vt:vector>
  </HeadingPairs>
  <TitlesOfParts>
    <vt:vector size="19" baseType="lpstr">
      <vt:lpstr>Arial</vt:lpstr>
      <vt:lpstr>Calibri</vt:lpstr>
      <vt:lpstr>SketchyVTI</vt:lpstr>
      <vt:lpstr>TATIA</vt:lpstr>
      <vt:lpstr>Introduction</vt:lpstr>
      <vt:lpstr>Data</vt:lpstr>
      <vt:lpstr>Exemple </vt:lpstr>
      <vt:lpstr>Data</vt:lpstr>
      <vt:lpstr>Exemple </vt:lpstr>
      <vt:lpstr>Modèle par champs lexical </vt:lpstr>
      <vt:lpstr>Comparaison de différents modèles </vt:lpstr>
      <vt:lpstr>Comparaison de différents modèles </vt:lpstr>
      <vt:lpstr>Implémentation de différents modèles </vt:lpstr>
      <vt:lpstr>SVM (Support Vector Machine) </vt:lpstr>
      <vt:lpstr>LogisticRegression </vt:lpstr>
      <vt:lpstr>MLPClassifier </vt:lpstr>
      <vt:lpstr>Sauvegarde et chargement de modèles pré-entrainés </vt:lpstr>
      <vt:lpstr>Améliorations possibles </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TATIA</dc:title>
  <dc:creator>Margaux Schmied</dc:creator>
  <cp:lastModifiedBy>Margaux Schmied</cp:lastModifiedBy>
  <cp:revision>6</cp:revision>
  <dcterms:created xsi:type="dcterms:W3CDTF">2022-01-12T16:18:02Z</dcterms:created>
  <dcterms:modified xsi:type="dcterms:W3CDTF">2022-01-20T14:57:53Z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