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0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/>
    <p:restoredTop sz="96327"/>
  </p:normalViewPr>
  <p:slideViewPr>
    <p:cSldViewPr snapToGrid="0" snapToObjects="1">
      <p:cViewPr varScale="1">
        <p:scale>
          <a:sx n="156" d="100"/>
          <a:sy n="156" d="100"/>
        </p:scale>
        <p:origin x="1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76E26C-CAAB-3BB5-3391-4C0DB8B201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Compression </a:t>
            </a:r>
            <a:r>
              <a:rPr lang="fr-FR"/>
              <a:t>d’ensembles ordonnés 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45BEF3-5184-9C49-B298-5966D429E7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65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356543-EC5C-0C6F-FB0D-5104D970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Différents algorithmes étudiés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321CDF-FF0A-2961-57FE-A41E4A01F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Différence delta (Single-instruction-multiple-data)</a:t>
            </a:r>
          </a:p>
          <a:p>
            <a:r>
              <a:rPr lang="fr-FR" dirty="0"/>
              <a:t>Complémentaire de l’ensemble</a:t>
            </a:r>
          </a:p>
          <a:p>
            <a:r>
              <a:rPr lang="fr-FR" dirty="0"/>
              <a:t>Codage par plages</a:t>
            </a:r>
          </a:p>
          <a:p>
            <a:r>
              <a:rPr lang="fr-FR" dirty="0"/>
              <a:t>Codage de Huffman</a:t>
            </a:r>
          </a:p>
          <a:p>
            <a:r>
              <a:rPr lang="fr-FR" dirty="0" err="1"/>
              <a:t>Vbyte</a:t>
            </a:r>
            <a:endParaRPr lang="fr-FR" dirty="0"/>
          </a:p>
          <a:p>
            <a:r>
              <a:rPr lang="fr-FR" dirty="0"/>
              <a:t>Stream </a:t>
            </a:r>
            <a:r>
              <a:rPr lang="fr-FR" dirty="0" err="1"/>
              <a:t>Vbyte</a:t>
            </a:r>
            <a:endParaRPr lang="fr-FR" dirty="0"/>
          </a:p>
          <a:p>
            <a:r>
              <a:rPr lang="fr-FR" dirty="0"/>
              <a:t>SIMD-BP128*</a:t>
            </a:r>
          </a:p>
          <a:p>
            <a:r>
              <a:rPr lang="fr-FR" dirty="0"/>
              <a:t>SIMD-</a:t>
            </a:r>
            <a:r>
              <a:rPr lang="fr-FR" dirty="0" err="1"/>
              <a:t>FastPFOR</a:t>
            </a:r>
            <a:r>
              <a:rPr lang="fr-FR" dirty="0"/>
              <a:t>*</a:t>
            </a:r>
          </a:p>
          <a:p>
            <a:r>
              <a:rPr lang="fr-FR" dirty="0" err="1"/>
              <a:t>SimplePFOR</a:t>
            </a:r>
            <a:r>
              <a:rPr lang="fr-FR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380488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8F12BC-8184-6D3F-8F3F-FDDF1280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Stream </a:t>
            </a:r>
            <a:r>
              <a:rPr lang="fr-FR" dirty="0" err="1"/>
              <a:t>Vbyte</a:t>
            </a:r>
            <a:br>
              <a:rPr lang="fr-FR" dirty="0"/>
            </a:br>
            <a:r>
              <a:rPr lang="fr-FR" dirty="0"/>
              <a:t> + complémentaire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98CED0-A314-9CB6-A8E7-6D119D47C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Complémentaire est le seul des algorithmes étudiés qui permet de réduire la quantité de nombre </a:t>
            </a:r>
          </a:p>
          <a:p>
            <a:r>
              <a:rPr lang="fr-FR" dirty="0"/>
              <a:t>Différence delta permet de diminué grandement les nombres</a:t>
            </a:r>
          </a:p>
          <a:p>
            <a:r>
              <a:rPr lang="fr-FR" dirty="0"/>
              <a:t>Stream </a:t>
            </a:r>
            <a:r>
              <a:rPr lang="fr-FR" dirty="0" err="1"/>
              <a:t>Vbyte</a:t>
            </a:r>
            <a:r>
              <a:rPr lang="fr-FR" dirty="0"/>
              <a:t> permet de transférer des nombres stockés sur nombres d’octets différents </a:t>
            </a:r>
          </a:p>
        </p:txBody>
      </p:sp>
    </p:spTree>
    <p:extLst>
      <p:ext uri="{BB962C8B-B14F-4D97-AF65-F5344CB8AC3E}">
        <p14:creationId xmlns:p14="http://schemas.microsoft.com/office/powerpoint/2010/main" val="95331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A14F2C-9060-F211-02C6-8CDDB58A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Sets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78D588-DF04-68A3-8342-2A57AE1AD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Fournie par mes encadrants:</a:t>
            </a:r>
          </a:p>
          <a:p>
            <a:r>
              <a:rPr lang="fr-FR" dirty="0"/>
              <a:t>Ensembles pseudo ordonnées </a:t>
            </a:r>
          </a:p>
          <a:p>
            <a:r>
              <a:rPr lang="fr-FR" dirty="0"/>
              <a:t>Issue des variables de plusieurs TSP</a:t>
            </a:r>
          </a:p>
          <a:p>
            <a:r>
              <a:rPr lang="fr-FR" dirty="0"/>
              <a:t>Certains nombres sont négatifs</a:t>
            </a:r>
          </a:p>
          <a:p>
            <a:pPr marL="0" indent="0">
              <a:buNone/>
            </a:pPr>
            <a:r>
              <a:rPr lang="fr-FR" dirty="0"/>
              <a:t>Créé aléatoirement:</a:t>
            </a:r>
          </a:p>
          <a:p>
            <a:r>
              <a:rPr lang="fr-FR" dirty="0"/>
              <a:t>Strictement croissant</a:t>
            </a:r>
          </a:p>
          <a:p>
            <a:r>
              <a:rPr lang="fr-FR" dirty="0"/>
              <a:t>Tout les nombres sont positifs </a:t>
            </a:r>
          </a:p>
        </p:txBody>
      </p:sp>
    </p:spTree>
    <p:extLst>
      <p:ext uri="{BB962C8B-B14F-4D97-AF65-F5344CB8AC3E}">
        <p14:creationId xmlns:p14="http://schemas.microsoft.com/office/powerpoint/2010/main" val="74151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0B480-6328-62AC-4032-AE9790AA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Expérience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4FCFFBE-BEEC-74C8-3017-E77C5C218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989617"/>
              </p:ext>
            </p:extLst>
          </p:nvPr>
        </p:nvGraphicFramePr>
        <p:xfrm>
          <a:off x="7123318" y="579921"/>
          <a:ext cx="3839540" cy="1563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9851">
                  <a:extLst>
                    <a:ext uri="{9D8B030D-6E8A-4147-A177-3AD203B41FA5}">
                      <a16:colId xmlns:a16="http://schemas.microsoft.com/office/drawing/2014/main" val="2195401081"/>
                    </a:ext>
                  </a:extLst>
                </a:gridCol>
                <a:gridCol w="929491">
                  <a:extLst>
                    <a:ext uri="{9D8B030D-6E8A-4147-A177-3AD203B41FA5}">
                      <a16:colId xmlns:a16="http://schemas.microsoft.com/office/drawing/2014/main" val="2897634529"/>
                    </a:ext>
                  </a:extLst>
                </a:gridCol>
                <a:gridCol w="1600198">
                  <a:extLst>
                    <a:ext uri="{9D8B030D-6E8A-4147-A177-3AD203B41FA5}">
                      <a16:colId xmlns:a16="http://schemas.microsoft.com/office/drawing/2014/main" val="328602311"/>
                    </a:ext>
                  </a:extLst>
                </a:gridCol>
              </a:tblGrid>
              <a:tr h="26058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Complémentaire</a:t>
                      </a:r>
                      <a:r>
                        <a:rPr lang="fr-FR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Différence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Runlength+différence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7120815"/>
                  </a:ext>
                </a:extLst>
              </a:tr>
              <a:tr h="26058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203880</a:t>
                      </a:r>
                      <a:endParaRPr lang="fr-FR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>
                          <a:effectLst/>
                        </a:rPr>
                        <a:t>269776</a:t>
                      </a:r>
                      <a:endParaRPr lang="fr-FR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 dirty="0">
                          <a:effectLst/>
                        </a:rPr>
                        <a:t>210336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0821622"/>
                  </a:ext>
                </a:extLst>
              </a:tr>
              <a:tr h="26058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92424</a:t>
                      </a:r>
                      <a:endParaRPr lang="fr-FR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>
                          <a:effectLst/>
                        </a:rPr>
                        <a:t>132768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 dirty="0">
                          <a:effectLst/>
                        </a:rPr>
                        <a:t>151296</a:t>
                      </a:r>
                      <a:endParaRPr lang="fr-FR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5235274"/>
                  </a:ext>
                </a:extLst>
              </a:tr>
              <a:tr h="26058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147072</a:t>
                      </a:r>
                      <a:endParaRPr lang="fr-FR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 dirty="0">
                          <a:effectLst/>
                        </a:rPr>
                        <a:t>258072</a:t>
                      </a:r>
                      <a:endParaRPr lang="fr-FR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 dirty="0">
                          <a:effectLst/>
                        </a:rPr>
                        <a:t>232560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1320898"/>
                  </a:ext>
                </a:extLst>
              </a:tr>
              <a:tr h="26058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72936</a:t>
                      </a:r>
                      <a:endParaRPr lang="fr-FR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>
                          <a:effectLst/>
                        </a:rPr>
                        <a:t>102864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>
                          <a:effectLst/>
                        </a:rPr>
                        <a:t>119856</a:t>
                      </a:r>
                      <a:endParaRPr lang="fr-FR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2522784"/>
                  </a:ext>
                </a:extLst>
              </a:tr>
              <a:tr h="26058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37800</a:t>
                      </a:r>
                      <a:endParaRPr lang="fr-FR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>
                          <a:effectLst/>
                        </a:rPr>
                        <a:t>65976</a:t>
                      </a:r>
                      <a:endParaRPr lang="fr-FR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 dirty="0">
                          <a:effectLst/>
                        </a:rPr>
                        <a:t>59232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2293258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81A5450-0289-4828-3D16-53D38F412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197743"/>
              </p:ext>
            </p:extLst>
          </p:nvPr>
        </p:nvGraphicFramePr>
        <p:xfrm>
          <a:off x="7123318" y="2526853"/>
          <a:ext cx="3839540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5003">
                  <a:extLst>
                    <a:ext uri="{9D8B030D-6E8A-4147-A177-3AD203B41FA5}">
                      <a16:colId xmlns:a16="http://schemas.microsoft.com/office/drawing/2014/main" val="224371581"/>
                    </a:ext>
                  </a:extLst>
                </a:gridCol>
                <a:gridCol w="854765">
                  <a:extLst>
                    <a:ext uri="{9D8B030D-6E8A-4147-A177-3AD203B41FA5}">
                      <a16:colId xmlns:a16="http://schemas.microsoft.com/office/drawing/2014/main" val="2611427249"/>
                    </a:ext>
                  </a:extLst>
                </a:gridCol>
                <a:gridCol w="1669772">
                  <a:extLst>
                    <a:ext uri="{9D8B030D-6E8A-4147-A177-3AD203B41FA5}">
                      <a16:colId xmlns:a16="http://schemas.microsoft.com/office/drawing/2014/main" val="1794981885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Complémentaire</a:t>
                      </a:r>
                      <a:r>
                        <a:rPr lang="fr-FR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Différence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Runlength+différence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246228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 dirty="0">
                          <a:effectLst/>
                        </a:rPr>
                        <a:t>0,049000322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0,31339603</a:t>
                      </a:r>
                      <a:endParaRPr lang="fr-FR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0,047303</a:t>
                      </a:r>
                      <a:endParaRPr lang="fr-FR" sz="12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694241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0,183764159</a:t>
                      </a:r>
                      <a:endParaRPr lang="fr-FR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0,62637938</a:t>
                      </a:r>
                      <a:endParaRPr lang="fr-FR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 dirty="0">
                          <a:effectLst/>
                        </a:rPr>
                        <a:t>0,30233139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977845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0,181105979</a:t>
                      </a:r>
                      <a:endParaRPr lang="fr-FR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0,58770268</a:t>
                      </a:r>
                      <a:endParaRPr lang="fr-FR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 dirty="0">
                          <a:effectLst/>
                        </a:rPr>
                        <a:t>0,2649076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126576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0,190403095</a:t>
                      </a:r>
                      <a:endParaRPr lang="fr-FR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0,59598137</a:t>
                      </a:r>
                      <a:endParaRPr lang="fr-FR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 dirty="0">
                          <a:effectLst/>
                        </a:rPr>
                        <a:t>0,33207823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494526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0,188577586</a:t>
                      </a:r>
                      <a:endParaRPr lang="fr-FR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0,61915576</a:t>
                      </a:r>
                      <a:endParaRPr lang="fr-FR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 dirty="0">
                          <a:effectLst/>
                        </a:rPr>
                        <a:t>0,22722373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9322871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A90E5E4B-6916-71E6-F7CB-8763C3280FD5}"/>
              </a:ext>
            </a:extLst>
          </p:cNvPr>
          <p:cNvSpPr txBox="1"/>
          <p:nvPr/>
        </p:nvSpPr>
        <p:spPr>
          <a:xfrm>
            <a:off x="5188226" y="854765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Tailles après compression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35B33A8-3693-FE05-0C78-CE675B16E176}"/>
              </a:ext>
            </a:extLst>
          </p:cNvPr>
          <p:cNvSpPr txBox="1"/>
          <p:nvPr/>
        </p:nvSpPr>
        <p:spPr>
          <a:xfrm>
            <a:off x="5188226" y="2931815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Temps de compression 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0C0972DF-AF92-1D01-9ABD-A858FD5B5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1682"/>
              </p:ext>
            </p:extLst>
          </p:nvPr>
        </p:nvGraphicFramePr>
        <p:xfrm>
          <a:off x="7123317" y="4464785"/>
          <a:ext cx="3839541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9847">
                  <a:extLst>
                    <a:ext uri="{9D8B030D-6E8A-4147-A177-3AD203B41FA5}">
                      <a16:colId xmlns:a16="http://schemas.microsoft.com/office/drawing/2014/main" val="1059261277"/>
                    </a:ext>
                  </a:extLst>
                </a:gridCol>
                <a:gridCol w="929678">
                  <a:extLst>
                    <a:ext uri="{9D8B030D-6E8A-4147-A177-3AD203B41FA5}">
                      <a16:colId xmlns:a16="http://schemas.microsoft.com/office/drawing/2014/main" val="3356657646"/>
                    </a:ext>
                  </a:extLst>
                </a:gridCol>
                <a:gridCol w="1630016">
                  <a:extLst>
                    <a:ext uri="{9D8B030D-6E8A-4147-A177-3AD203B41FA5}">
                      <a16:colId xmlns:a16="http://schemas.microsoft.com/office/drawing/2014/main" val="3051687445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Complémentaire</a:t>
                      </a:r>
                      <a:r>
                        <a:rPr lang="fr-FR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Différence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Runlength+différence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283613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0,03939876</a:t>
                      </a:r>
                      <a:endParaRPr lang="fr-FR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 dirty="0">
                          <a:effectLst/>
                        </a:rPr>
                        <a:t>0,08712724</a:t>
                      </a:r>
                      <a:endParaRPr lang="fr-FR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0,06025616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2060177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0,12859331</a:t>
                      </a:r>
                      <a:endParaRPr lang="fr-FR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0,39278963</a:t>
                      </a:r>
                      <a:endParaRPr lang="fr-FR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0,29788072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6525987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0,13540335</a:t>
                      </a:r>
                      <a:endParaRPr lang="fr-FR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0,38032416</a:t>
                      </a:r>
                      <a:endParaRPr lang="fr-FR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0,24933341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658206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0,17235463</a:t>
                      </a:r>
                      <a:endParaRPr lang="fr-FR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0,42443523</a:t>
                      </a:r>
                      <a:endParaRPr lang="fr-FR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0,35736946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390754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0,14766317</a:t>
                      </a:r>
                      <a:endParaRPr lang="fr-FR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0,40387617</a:t>
                      </a:r>
                      <a:endParaRPr lang="fr-FR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 dirty="0">
                          <a:effectLst/>
                        </a:rPr>
                        <a:t>0,22001664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5767196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A917F35A-9BB1-9D68-ABEB-7A02F5884341}"/>
              </a:ext>
            </a:extLst>
          </p:cNvPr>
          <p:cNvSpPr txBox="1"/>
          <p:nvPr/>
        </p:nvSpPr>
        <p:spPr>
          <a:xfrm>
            <a:off x="5068683" y="4806367"/>
            <a:ext cx="191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Temps de décompression </a:t>
            </a:r>
          </a:p>
        </p:txBody>
      </p:sp>
    </p:spTree>
    <p:extLst>
      <p:ext uri="{BB962C8B-B14F-4D97-AF65-F5344CB8AC3E}">
        <p14:creationId xmlns:p14="http://schemas.microsoft.com/office/powerpoint/2010/main" val="51041543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2470</TotalTime>
  <Words>172</Words>
  <Application>Microsoft Macintosh PowerPoint</Application>
  <PresentationFormat>Grand écran</PresentationFormat>
  <Paragraphs>81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Rockwell</vt:lpstr>
      <vt:lpstr>Wingdings</vt:lpstr>
      <vt:lpstr>Atlas</vt:lpstr>
      <vt:lpstr>Compression d’ensembles ordonnés </vt:lpstr>
      <vt:lpstr>Différents algorithmes étudiés</vt:lpstr>
      <vt:lpstr>Stream Vbyte  + complémentaire </vt:lpstr>
      <vt:lpstr>Sets de données</vt:lpstr>
      <vt:lpstr>Expérience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Compression d’ensembles ordonnées </dc:title>
  <dc:creator>Margaux Schmied</dc:creator>
  <cp:lastModifiedBy>Margaux Schmied</cp:lastModifiedBy>
  <cp:revision>4</cp:revision>
  <dcterms:created xsi:type="dcterms:W3CDTF">2022-05-16T20:57:18Z</dcterms:created>
  <dcterms:modified xsi:type="dcterms:W3CDTF">2022-05-19T07:35:56Z</dcterms:modified>
</cp:coreProperties>
</file>