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0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4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5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17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9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3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4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4E59-001E-4EBC-84D4-4C20851289F0}" type="datetimeFigureOut">
              <a:rPr lang="en-GB" smtClean="0"/>
              <a:t>09/11/2014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7883-284F-478D-B945-2F2128E49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85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03547"/>
            <a:ext cx="501315" cy="483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6" y="1191515"/>
            <a:ext cx="501315" cy="483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895" y="917826"/>
            <a:ext cx="10198768" cy="1127542"/>
          </a:xfrm>
        </p:spPr>
        <p:txBody>
          <a:bodyPr>
            <a:noAutofit/>
          </a:bodyPr>
          <a:lstStyle/>
          <a:p>
            <a:r>
              <a:rPr lang="en-GB" sz="8000" dirty="0" smtClean="0">
                <a:solidFill>
                  <a:srgbClr val="0070C0"/>
                </a:solidFill>
                <a:latin typeface="Harlow Solid Italic" panose="04030604020F02020D02" pitchFamily="82" charset="0"/>
              </a:rPr>
              <a:t>W </a:t>
            </a:r>
            <a:r>
              <a:rPr lang="en-GB" sz="8000" dirty="0" err="1" smtClean="0">
                <a:solidFill>
                  <a:srgbClr val="0070C0"/>
                </a:solidFill>
                <a:latin typeface="Harlow Solid Italic" panose="04030604020F02020D02" pitchFamily="82" charset="0"/>
              </a:rPr>
              <a:t>rld</a:t>
            </a:r>
            <a:r>
              <a:rPr lang="en-GB" sz="8000" dirty="0" smtClean="0">
                <a:solidFill>
                  <a:srgbClr val="0070C0"/>
                </a:solidFill>
                <a:latin typeface="Harlow Solid Italic" panose="04030604020F02020D02" pitchFamily="82" charset="0"/>
              </a:rPr>
              <a:t> R dent </a:t>
            </a:r>
            <a:r>
              <a:rPr lang="en-GB" sz="8000" dirty="0" err="1" smtClean="0">
                <a:solidFill>
                  <a:srgbClr val="0070C0"/>
                </a:solidFill>
                <a:latin typeface="Harlow Solid Italic" panose="04030604020F02020D02" pitchFamily="82" charset="0"/>
              </a:rPr>
              <a:t>Raspi’ing</a:t>
            </a:r>
            <a:endParaRPr lang="en-GB" sz="8000" dirty="0">
              <a:solidFill>
                <a:srgbClr val="0070C0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19036" y="1191515"/>
            <a:ext cx="417094" cy="4090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537910" y="1206581"/>
            <a:ext cx="417094" cy="4090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48" y="5506842"/>
            <a:ext cx="501315" cy="483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74" y="5494810"/>
            <a:ext cx="501315" cy="48390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49443" y="5233153"/>
            <a:ext cx="10198768" cy="1127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 smtClean="0">
                <a:solidFill>
                  <a:srgbClr val="0070C0"/>
                </a:solidFill>
                <a:latin typeface="Harlow Solid Italic" panose="04030604020F02020D02" pitchFamily="82" charset="0"/>
              </a:rPr>
              <a:t>W </a:t>
            </a:r>
            <a:r>
              <a:rPr lang="en-GB" sz="8000" dirty="0" err="1" smtClean="0">
                <a:solidFill>
                  <a:srgbClr val="0070C0"/>
                </a:solidFill>
                <a:latin typeface="Harlow Solid Italic" panose="04030604020F02020D02" pitchFamily="82" charset="0"/>
              </a:rPr>
              <a:t>rld</a:t>
            </a:r>
            <a:r>
              <a:rPr lang="en-GB" sz="8000" dirty="0" smtClean="0">
                <a:solidFill>
                  <a:srgbClr val="0070C0"/>
                </a:solidFill>
                <a:latin typeface="Harlow Solid Italic" panose="04030604020F02020D02" pitchFamily="82" charset="0"/>
              </a:rPr>
              <a:t> R dent Racing</a:t>
            </a:r>
            <a:endParaRPr lang="en-GB" sz="8000" dirty="0">
              <a:solidFill>
                <a:srgbClr val="0070C0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03784" y="5494810"/>
            <a:ext cx="417094" cy="4090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822658" y="5509876"/>
            <a:ext cx="417094" cy="4090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3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Office Theme</vt:lpstr>
      <vt:lpstr>W rld R dent Raspi’ing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 rld R dent Raspi’ing</dc:title>
  <dc:creator>Mark Argent</dc:creator>
  <cp:lastModifiedBy>Mark Argent</cp:lastModifiedBy>
  <cp:revision>4</cp:revision>
  <cp:lastPrinted>2014-11-09T10:10:38Z</cp:lastPrinted>
  <dcterms:created xsi:type="dcterms:W3CDTF">2014-11-05T08:32:27Z</dcterms:created>
  <dcterms:modified xsi:type="dcterms:W3CDTF">2014-11-09T10:12:35Z</dcterms:modified>
</cp:coreProperties>
</file>