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Lato"/>
      <p:regular r:id="rId34"/>
      <p:bold r:id="rId35"/>
      <p:italic r:id="rId36"/>
      <p:boldItalic r:id="rId37"/>
    </p:embeddedFont>
    <p:embeddedFont>
      <p:font typeface="Oswald"/>
      <p:regular r:id="rId38"/>
      <p:bold r:id="rId39"/>
    </p:embeddedFont>
    <p:embeddedFont>
      <p:font typeface="Source Sans Pr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SourceSansPro-regular.fntdata"/><Relationship Id="rId20" Type="http://schemas.openxmlformats.org/officeDocument/2006/relationships/slide" Target="slides/slide16.xml"/><Relationship Id="rId42" Type="http://schemas.openxmlformats.org/officeDocument/2006/relationships/font" Target="fonts/SourceSansPro-italic.fntdata"/><Relationship Id="rId41" Type="http://schemas.openxmlformats.org/officeDocument/2006/relationships/font" Target="fonts/SourceSansPro-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SourceSansPro-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Lato-bold.fntdata"/><Relationship Id="rId12" Type="http://schemas.openxmlformats.org/officeDocument/2006/relationships/slide" Target="slides/slide8.xml"/><Relationship Id="rId34" Type="http://schemas.openxmlformats.org/officeDocument/2006/relationships/font" Target="fonts/Lato-regular.fntdata"/><Relationship Id="rId15" Type="http://schemas.openxmlformats.org/officeDocument/2006/relationships/slide" Target="slides/slide11.xml"/><Relationship Id="rId37" Type="http://schemas.openxmlformats.org/officeDocument/2006/relationships/font" Target="fonts/Lato-boldItalic.fntdata"/><Relationship Id="rId14" Type="http://schemas.openxmlformats.org/officeDocument/2006/relationships/slide" Target="slides/slide10.xml"/><Relationship Id="rId36" Type="http://schemas.openxmlformats.org/officeDocument/2006/relationships/font" Target="fonts/Lato-italic.fntdata"/><Relationship Id="rId17" Type="http://schemas.openxmlformats.org/officeDocument/2006/relationships/slide" Target="slides/slide13.xml"/><Relationship Id="rId39" Type="http://schemas.openxmlformats.org/officeDocument/2006/relationships/font" Target="fonts/Oswald-bold.fntdata"/><Relationship Id="rId16" Type="http://schemas.openxmlformats.org/officeDocument/2006/relationships/slide" Target="slides/slide12.xml"/><Relationship Id="rId38" Type="http://schemas.openxmlformats.org/officeDocument/2006/relationships/font" Target="fonts/Oswald-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096354ade4_0_1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1096354ade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096354ade4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096354ade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1096354ade4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1096354ade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096354ade4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1096354ade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35ed75ccf_0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35ed75ccf_0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1096354ade4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1096354ade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cffa09b18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cffa09b1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1042583b229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1042583b22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cffa09b181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cffa09b18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cd566ac1d1_0_3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cd566ac1d1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1096354ade4_0_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1096354ade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1096354ade4_0_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1096354ade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1096354ade4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1096354ade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1096354ade4_0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1096354ade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1096354ade4_0_1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1096354ade4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1096354ade4_0_1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1096354ade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1096354ade4_0_1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1096354ade4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1096354ade4_0_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1096354ade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1096354ade4_0_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1096354ade4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096354ade4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096354ade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042583b229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1042583b2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cffa09b179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cffa09b17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cffa09b179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cffa09b1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cffa09b179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cffa09b17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33" name="Shape 33"/>
        <p:cNvGrpSpPr/>
        <p:nvPr/>
      </p:nvGrpSpPr>
      <p:grpSpPr>
        <a:xfrm>
          <a:off x="0" y="0"/>
          <a:ext cx="0" cy="0"/>
          <a:chOff x="0" y="0"/>
          <a:chExt cx="0" cy="0"/>
        </a:xfrm>
      </p:grpSpPr>
      <p:sp>
        <p:nvSpPr>
          <p:cNvPr id="34" name="Google Shape;34;p2"/>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41" name="Google Shape;41;p2"/>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42" name="Google Shape;42;p2"/>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2"/>
          <p:cNvSpPr/>
          <p:nvPr/>
        </p:nvSpPr>
        <p:spPr>
          <a:xfrm>
            <a:off x="2990700" y="21478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085700" y="24335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4895700" y="20776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txBox="1"/>
          <p:nvPr>
            <p:ph type="ctrTitle"/>
          </p:nvPr>
        </p:nvSpPr>
        <p:spPr>
          <a:xfrm>
            <a:off x="2847975" y="3363425"/>
            <a:ext cx="5610300" cy="1159800"/>
          </a:xfrm>
          <a:prstGeom prst="rect">
            <a:avLst/>
          </a:prstGeom>
        </p:spPr>
        <p:txBody>
          <a:bodyPr anchorCtr="0" anchor="ctr" bIns="91425" lIns="91425" spcFirstLastPara="1" rIns="91425" wrap="square" tIns="91425">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 graph">
  <p:cSld name="BLANK_2">
    <p:spTree>
      <p:nvGrpSpPr>
        <p:cNvPr id="417" name="Shape 417"/>
        <p:cNvGrpSpPr/>
        <p:nvPr/>
      </p:nvGrpSpPr>
      <p:grpSpPr>
        <a:xfrm>
          <a:off x="0" y="0"/>
          <a:ext cx="0" cy="0"/>
          <a:chOff x="0" y="0"/>
          <a:chExt cx="0" cy="0"/>
        </a:xfrm>
      </p:grpSpPr>
      <p:sp>
        <p:nvSpPr>
          <p:cNvPr id="418" name="Google Shape;418;p11"/>
          <p:cNvSpPr/>
          <p:nvPr/>
        </p:nvSpPr>
        <p:spPr>
          <a:xfrm>
            <a:off x="-20075" y="636775"/>
            <a:ext cx="9203950" cy="4550900"/>
          </a:xfrm>
          <a:custGeom>
            <a:rect b="b" l="l" r="r" t="t"/>
            <a:pathLst>
              <a:path extrusionOk="0" h="182036" w="368158">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768100"/>
            <a:ext cx="9210650" cy="4406200"/>
          </a:xfrm>
          <a:custGeom>
            <a:rect b="b" l="l" r="r" t="t"/>
            <a:pathLst>
              <a:path extrusionOk="0" h="176248" w="368426">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1"/>
          <p:cNvSpPr/>
          <p:nvPr/>
        </p:nvSpPr>
        <p:spPr>
          <a:xfrm rot="8100000">
            <a:off x="6038981" y="72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1"/>
          <p:cNvSpPr/>
          <p:nvPr/>
        </p:nvSpPr>
        <p:spPr>
          <a:xfrm rot="8100000">
            <a:off x="7181981" y="76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425" name="Google Shape;425;p11"/>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426" name="Google Shape;426;p11"/>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1"/>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1"/>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1"/>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1"/>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1"/>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1"/>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1"/>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1"/>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1"/>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1"/>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1"/>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1"/>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1"/>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1"/>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1"/>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1"/>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11"/>
          <p:cNvSpPr/>
          <p:nvPr/>
        </p:nvSpPr>
        <p:spPr>
          <a:xfrm>
            <a:off x="2990700" y="77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1"/>
          <p:cNvSpPr/>
          <p:nvPr/>
        </p:nvSpPr>
        <p:spPr>
          <a:xfrm>
            <a:off x="1085700" y="106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1"/>
          <p:cNvSpPr/>
          <p:nvPr/>
        </p:nvSpPr>
        <p:spPr>
          <a:xfrm>
            <a:off x="4895700" y="70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1"/>
          <p:cNvSpPr/>
          <p:nvPr/>
        </p:nvSpPr>
        <p:spPr>
          <a:xfrm rot="8100000">
            <a:off x="8699949" y="51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458" name="Shape 458"/>
        <p:cNvGrpSpPr/>
        <p:nvPr/>
      </p:nvGrpSpPr>
      <p:grpSpPr>
        <a:xfrm>
          <a:off x="0" y="0"/>
          <a:ext cx="0" cy="0"/>
          <a:chOff x="0" y="0"/>
          <a:chExt cx="0" cy="0"/>
        </a:xfrm>
      </p:grpSpPr>
      <p:sp>
        <p:nvSpPr>
          <p:cNvPr id="459" name="Google Shape;459;p1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74" name="Shape 74"/>
        <p:cNvGrpSpPr/>
        <p:nvPr/>
      </p:nvGrpSpPr>
      <p:grpSpPr>
        <a:xfrm>
          <a:off x="0" y="0"/>
          <a:ext cx="0" cy="0"/>
          <a:chOff x="0" y="0"/>
          <a:chExt cx="0" cy="0"/>
        </a:xfrm>
      </p:grpSpPr>
      <p:sp>
        <p:nvSpPr>
          <p:cNvPr id="75" name="Google Shape;75;p3"/>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med" w="med" type="none"/>
              <a:tailEnd len="med" w="med" type="none"/>
            </a:ln>
          </p:spPr>
        </p:sp>
        <p:sp>
          <p:nvSpPr>
            <p:cNvPr id="82" name="Google Shape;82;p3"/>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med" w="med" type="none"/>
              <a:tailEnd len="med" w="med" type="none"/>
            </a:ln>
          </p:spPr>
        </p:sp>
        <p:sp>
          <p:nvSpPr>
            <p:cNvPr id="83" name="Google Shape;83;p3"/>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med" w="med" type="none"/>
              <a:tailEnd len="med" w="med" type="none"/>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3"/>
          <p:cNvSpPr/>
          <p:nvPr/>
        </p:nvSpPr>
        <p:spPr>
          <a:xfrm>
            <a:off x="2990700" y="21478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085700" y="24335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4895700" y="20776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3600"/>
              <a:buNone/>
              <a:defRPr sz="3600">
                <a:solidFill>
                  <a:srgbClr val="FFFFFF"/>
                </a:solidFill>
              </a:defRPr>
            </a:lvl1pPr>
            <a:lvl2pPr lvl="1" rtl="0" algn="r">
              <a:spcBef>
                <a:spcPts val="0"/>
              </a:spcBef>
              <a:spcAft>
                <a:spcPts val="0"/>
              </a:spcAft>
              <a:buClr>
                <a:srgbClr val="FFFFFF"/>
              </a:buClr>
              <a:buSzPts val="3600"/>
              <a:buNone/>
              <a:defRPr sz="3600">
                <a:solidFill>
                  <a:srgbClr val="FFFFFF"/>
                </a:solidFill>
              </a:defRPr>
            </a:lvl2pPr>
            <a:lvl3pPr lvl="2" rtl="0" algn="r">
              <a:spcBef>
                <a:spcPts val="0"/>
              </a:spcBef>
              <a:spcAft>
                <a:spcPts val="0"/>
              </a:spcAft>
              <a:buClr>
                <a:srgbClr val="FFFFFF"/>
              </a:buClr>
              <a:buSzPts val="3600"/>
              <a:buNone/>
              <a:defRPr sz="3600">
                <a:solidFill>
                  <a:srgbClr val="FFFFFF"/>
                </a:solidFill>
              </a:defRPr>
            </a:lvl3pPr>
            <a:lvl4pPr lvl="3" rtl="0" algn="r">
              <a:spcBef>
                <a:spcPts val="0"/>
              </a:spcBef>
              <a:spcAft>
                <a:spcPts val="0"/>
              </a:spcAft>
              <a:buClr>
                <a:srgbClr val="FFFFFF"/>
              </a:buClr>
              <a:buSzPts val="3600"/>
              <a:buNone/>
              <a:defRPr sz="3600">
                <a:solidFill>
                  <a:srgbClr val="FFFFFF"/>
                </a:solidFill>
              </a:defRPr>
            </a:lvl4pPr>
            <a:lvl5pPr lvl="4" rtl="0" algn="r">
              <a:spcBef>
                <a:spcPts val="0"/>
              </a:spcBef>
              <a:spcAft>
                <a:spcPts val="0"/>
              </a:spcAft>
              <a:buClr>
                <a:srgbClr val="FFFFFF"/>
              </a:buClr>
              <a:buSzPts val="3600"/>
              <a:buNone/>
              <a:defRPr sz="3600">
                <a:solidFill>
                  <a:srgbClr val="FFFFFF"/>
                </a:solidFill>
              </a:defRPr>
            </a:lvl5pPr>
            <a:lvl6pPr lvl="5" rtl="0" algn="r">
              <a:spcBef>
                <a:spcPts val="0"/>
              </a:spcBef>
              <a:spcAft>
                <a:spcPts val="0"/>
              </a:spcAft>
              <a:buClr>
                <a:srgbClr val="FFFFFF"/>
              </a:buClr>
              <a:buSzPts val="3600"/>
              <a:buNone/>
              <a:defRPr sz="3600">
                <a:solidFill>
                  <a:srgbClr val="FFFFFF"/>
                </a:solidFill>
              </a:defRPr>
            </a:lvl6pPr>
            <a:lvl7pPr lvl="6" rtl="0" algn="r">
              <a:spcBef>
                <a:spcPts val="0"/>
              </a:spcBef>
              <a:spcAft>
                <a:spcPts val="0"/>
              </a:spcAft>
              <a:buClr>
                <a:srgbClr val="FFFFFF"/>
              </a:buClr>
              <a:buSzPts val="3600"/>
              <a:buNone/>
              <a:defRPr sz="3600">
                <a:solidFill>
                  <a:srgbClr val="FFFFFF"/>
                </a:solidFill>
              </a:defRPr>
            </a:lvl7pPr>
            <a:lvl8pPr lvl="7" rtl="0" algn="r">
              <a:spcBef>
                <a:spcPts val="0"/>
              </a:spcBef>
              <a:spcAft>
                <a:spcPts val="0"/>
              </a:spcAft>
              <a:buClr>
                <a:srgbClr val="FFFFFF"/>
              </a:buClr>
              <a:buSzPts val="3600"/>
              <a:buNone/>
              <a:defRPr sz="3600">
                <a:solidFill>
                  <a:srgbClr val="FFFFFF"/>
                </a:solidFill>
              </a:defRPr>
            </a:lvl8pPr>
            <a:lvl9pPr lvl="8" rtl="0" algn="r">
              <a:spcBef>
                <a:spcPts val="0"/>
              </a:spcBef>
              <a:spcAft>
                <a:spcPts val="0"/>
              </a:spcAft>
              <a:buClr>
                <a:srgbClr val="FFFFFF"/>
              </a:buClr>
              <a:buSzPts val="3600"/>
              <a:buNone/>
              <a:defRPr sz="3600">
                <a:solidFill>
                  <a:srgbClr val="FFFFFF"/>
                </a:solidFill>
              </a:defRPr>
            </a:lvl9pPr>
          </a:lstStyle>
          <a:p/>
        </p:txBody>
      </p:sp>
      <p:sp>
        <p:nvSpPr>
          <p:cNvPr id="115" name="Google Shape;115;p3"/>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2000"/>
              <a:buNone/>
              <a:defRPr>
                <a:solidFill>
                  <a:srgbClr val="FFFFFF"/>
                </a:solidFill>
              </a:defRPr>
            </a:lvl1pPr>
            <a:lvl2pPr lvl="1" rtl="0" algn="r">
              <a:spcBef>
                <a:spcPts val="0"/>
              </a:spcBef>
              <a:spcAft>
                <a:spcPts val="0"/>
              </a:spcAft>
              <a:buClr>
                <a:srgbClr val="FFFFFF"/>
              </a:buClr>
              <a:buSzPts val="3000"/>
              <a:buNone/>
              <a:defRPr sz="3000">
                <a:solidFill>
                  <a:srgbClr val="FFFFFF"/>
                </a:solidFill>
              </a:defRPr>
            </a:lvl2pPr>
            <a:lvl3pPr lvl="2" rtl="0" algn="r">
              <a:spcBef>
                <a:spcPts val="0"/>
              </a:spcBef>
              <a:spcAft>
                <a:spcPts val="0"/>
              </a:spcAft>
              <a:buClr>
                <a:srgbClr val="FFFFFF"/>
              </a:buClr>
              <a:buSzPts val="3000"/>
              <a:buNone/>
              <a:defRPr sz="3000">
                <a:solidFill>
                  <a:srgbClr val="FFFFFF"/>
                </a:solidFill>
              </a:defRPr>
            </a:lvl3pPr>
            <a:lvl4pPr lvl="3" rtl="0" algn="r">
              <a:spcBef>
                <a:spcPts val="0"/>
              </a:spcBef>
              <a:spcAft>
                <a:spcPts val="0"/>
              </a:spcAft>
              <a:buClr>
                <a:srgbClr val="FFFFFF"/>
              </a:buClr>
              <a:buSzPts val="3000"/>
              <a:buNone/>
              <a:defRPr sz="3000">
                <a:solidFill>
                  <a:srgbClr val="FFFFFF"/>
                </a:solidFill>
              </a:defRPr>
            </a:lvl4pPr>
            <a:lvl5pPr lvl="4" rtl="0" algn="r">
              <a:spcBef>
                <a:spcPts val="0"/>
              </a:spcBef>
              <a:spcAft>
                <a:spcPts val="0"/>
              </a:spcAft>
              <a:buClr>
                <a:srgbClr val="FFFFFF"/>
              </a:buClr>
              <a:buSzPts val="3000"/>
              <a:buNone/>
              <a:defRPr sz="3000">
                <a:solidFill>
                  <a:srgbClr val="FFFFFF"/>
                </a:solidFill>
              </a:defRPr>
            </a:lvl5pPr>
            <a:lvl6pPr lvl="5" rtl="0" algn="r">
              <a:spcBef>
                <a:spcPts val="0"/>
              </a:spcBef>
              <a:spcAft>
                <a:spcPts val="0"/>
              </a:spcAft>
              <a:buClr>
                <a:srgbClr val="FFFFFF"/>
              </a:buClr>
              <a:buSzPts val="3000"/>
              <a:buNone/>
              <a:defRPr sz="3000">
                <a:solidFill>
                  <a:srgbClr val="FFFFFF"/>
                </a:solidFill>
              </a:defRPr>
            </a:lvl6pPr>
            <a:lvl7pPr lvl="6" rtl="0" algn="r">
              <a:spcBef>
                <a:spcPts val="0"/>
              </a:spcBef>
              <a:spcAft>
                <a:spcPts val="0"/>
              </a:spcAft>
              <a:buClr>
                <a:srgbClr val="FFFFFF"/>
              </a:buClr>
              <a:buSzPts val="3000"/>
              <a:buNone/>
              <a:defRPr sz="3000">
                <a:solidFill>
                  <a:srgbClr val="FFFFFF"/>
                </a:solidFill>
              </a:defRPr>
            </a:lvl7pPr>
            <a:lvl8pPr lvl="7" rtl="0" algn="r">
              <a:spcBef>
                <a:spcPts val="0"/>
              </a:spcBef>
              <a:spcAft>
                <a:spcPts val="0"/>
              </a:spcAft>
              <a:buClr>
                <a:srgbClr val="FFFFFF"/>
              </a:buClr>
              <a:buSzPts val="3000"/>
              <a:buNone/>
              <a:defRPr sz="3000">
                <a:solidFill>
                  <a:srgbClr val="FFFFFF"/>
                </a:solidFill>
              </a:defRPr>
            </a:lvl8pPr>
            <a:lvl9pPr lvl="8" rtl="0" algn="r">
              <a:spcBef>
                <a:spcPts val="0"/>
              </a:spcBef>
              <a:spcAft>
                <a:spcPts val="0"/>
              </a:spcAft>
              <a:buClr>
                <a:srgbClr val="FFFFFF"/>
              </a:buClr>
              <a:buSzPts val="3000"/>
              <a:buNone/>
              <a:defRPr sz="3000">
                <a:solidFill>
                  <a:srgbClr val="FFFFFF"/>
                </a:solidFill>
              </a:defRPr>
            </a:lvl9pPr>
          </a:lstStyle>
          <a:p/>
        </p:txBody>
      </p:sp>
      <p:sp>
        <p:nvSpPr>
          <p:cNvPr id="116" name="Google Shape;116;p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17" name="Shape 117"/>
        <p:cNvGrpSpPr/>
        <p:nvPr/>
      </p:nvGrpSpPr>
      <p:grpSpPr>
        <a:xfrm>
          <a:off x="0" y="0"/>
          <a:ext cx="0" cy="0"/>
          <a:chOff x="0" y="0"/>
          <a:chExt cx="0" cy="0"/>
        </a:xfrm>
      </p:grpSpPr>
      <p:sp>
        <p:nvSpPr>
          <p:cNvPr id="118" name="Google Shape;118;p4"/>
          <p:cNvSpPr txBox="1"/>
          <p:nvPr>
            <p:ph idx="1" type="body"/>
          </p:nvPr>
        </p:nvSpPr>
        <p:spPr>
          <a:xfrm>
            <a:off x="1519975" y="2161800"/>
            <a:ext cx="6104100" cy="819900"/>
          </a:xfrm>
          <a:prstGeom prst="rect">
            <a:avLst/>
          </a:prstGeom>
        </p:spPr>
        <p:txBody>
          <a:bodyPr anchorCtr="0" anchor="ctr" bIns="91425" lIns="91425" spcFirstLastPara="1" rIns="91425" wrap="square" tIns="91425">
            <a:noAutofit/>
          </a:bodyPr>
          <a:lstStyle>
            <a:lvl1pPr indent="-419100" lvl="0" marL="457200" rtl="0" algn="ctr">
              <a:spcBef>
                <a:spcPts val="600"/>
              </a:spcBef>
              <a:spcAft>
                <a:spcPts val="0"/>
              </a:spcAft>
              <a:buSzPts val="3000"/>
              <a:buChar char="◉"/>
              <a:defRPr i="1" sz="3000"/>
            </a:lvl1pPr>
            <a:lvl2pPr indent="-419100" lvl="1" marL="914400" rtl="0" algn="ctr">
              <a:spcBef>
                <a:spcPts val="0"/>
              </a:spcBef>
              <a:spcAft>
                <a:spcPts val="0"/>
              </a:spcAft>
              <a:buSzPts val="3000"/>
              <a:buChar char="◉"/>
              <a:defRPr i="1" sz="3000"/>
            </a:lvl2pPr>
            <a:lvl3pPr indent="-419100" lvl="2" marL="1371600" rtl="0" algn="ctr">
              <a:spcBef>
                <a:spcPts val="0"/>
              </a:spcBef>
              <a:spcAft>
                <a:spcPts val="0"/>
              </a:spcAft>
              <a:buSzPts val="3000"/>
              <a:buChar char="■"/>
              <a:defRPr i="1" sz="3000"/>
            </a:lvl3pPr>
            <a:lvl4pPr indent="-419100" lvl="3" marL="1828800" rtl="0" algn="ctr">
              <a:spcBef>
                <a:spcPts val="0"/>
              </a:spcBef>
              <a:spcAft>
                <a:spcPts val="0"/>
              </a:spcAft>
              <a:buSzPts val="3000"/>
              <a:buChar char="●"/>
              <a:defRPr i="1" sz="3000"/>
            </a:lvl4pPr>
            <a:lvl5pPr indent="-419100" lvl="4" marL="2286000" rtl="0" algn="ctr">
              <a:spcBef>
                <a:spcPts val="0"/>
              </a:spcBef>
              <a:spcAft>
                <a:spcPts val="0"/>
              </a:spcAft>
              <a:buSzPts val="3000"/>
              <a:buChar char="○"/>
              <a:defRPr i="1" sz="3000"/>
            </a:lvl5pPr>
            <a:lvl6pPr indent="-419100" lvl="5" marL="2743200" rtl="0" algn="ctr">
              <a:spcBef>
                <a:spcPts val="0"/>
              </a:spcBef>
              <a:spcAft>
                <a:spcPts val="0"/>
              </a:spcAft>
              <a:buSzPts val="3000"/>
              <a:buChar char="■"/>
              <a:defRPr i="1" sz="3000"/>
            </a:lvl6pPr>
            <a:lvl7pPr indent="-419100" lvl="6" marL="3200400" rtl="0" algn="ctr">
              <a:spcBef>
                <a:spcPts val="0"/>
              </a:spcBef>
              <a:spcAft>
                <a:spcPts val="0"/>
              </a:spcAft>
              <a:buSzPts val="3000"/>
              <a:buChar char="●"/>
              <a:defRPr i="1" sz="3000"/>
            </a:lvl7pPr>
            <a:lvl8pPr indent="-419100" lvl="7" marL="3657600" rtl="0" algn="ctr">
              <a:spcBef>
                <a:spcPts val="0"/>
              </a:spcBef>
              <a:spcAft>
                <a:spcPts val="0"/>
              </a:spcAft>
              <a:buSzPts val="3000"/>
              <a:buChar char="○"/>
              <a:defRPr i="1" sz="3000"/>
            </a:lvl8pPr>
            <a:lvl9pPr indent="-419100" lvl="8" marL="4114800" algn="ctr">
              <a:spcBef>
                <a:spcPts val="0"/>
              </a:spcBef>
              <a:spcAft>
                <a:spcPts val="0"/>
              </a:spcAft>
              <a:buSzPts val="3000"/>
              <a:buChar char="■"/>
              <a:defRPr i="1" sz="3000"/>
            </a:lvl9pPr>
          </a:lstStyle>
          <a:p/>
        </p:txBody>
      </p:sp>
      <p:sp>
        <p:nvSpPr>
          <p:cNvPr id="119" name="Google Shape;119;p4"/>
          <p:cNvSpPr txBox="1"/>
          <p:nvPr/>
        </p:nvSpPr>
        <p:spPr>
          <a:xfrm>
            <a:off x="3593400" y="5527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chemeClr val="accent1"/>
                </a:solidFill>
              </a:rPr>
              <a:t>“</a:t>
            </a:r>
            <a:endParaRPr sz="9600">
              <a:solidFill>
                <a:schemeClr val="accent1"/>
              </a:solidFill>
            </a:endParaRPr>
          </a:p>
        </p:txBody>
      </p:sp>
      <p:sp>
        <p:nvSpPr>
          <p:cNvPr id="120" name="Google Shape;120;p4"/>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127" name="Google Shape;127;p4"/>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128" name="Google Shape;128;p4"/>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4"/>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60" name="Shape 160"/>
        <p:cNvGrpSpPr/>
        <p:nvPr/>
      </p:nvGrpSpPr>
      <p:grpSpPr>
        <a:xfrm>
          <a:off x="0" y="0"/>
          <a:ext cx="0" cy="0"/>
          <a:chOff x="0" y="0"/>
          <a:chExt cx="0" cy="0"/>
        </a:xfrm>
      </p:grpSpPr>
      <p:sp>
        <p:nvSpPr>
          <p:cNvPr id="161" name="Google Shape;161;p5"/>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168" name="Google Shape;168;p5"/>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169" name="Google Shape;169;p5"/>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 name="Google Shape;196;p5"/>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01" name="Google Shape;201;p5"/>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2" name="Google Shape;202;p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03" name="Shape 203"/>
        <p:cNvGrpSpPr/>
        <p:nvPr/>
      </p:nvGrpSpPr>
      <p:grpSpPr>
        <a:xfrm>
          <a:off x="0" y="0"/>
          <a:ext cx="0" cy="0"/>
          <a:chOff x="0" y="0"/>
          <a:chExt cx="0" cy="0"/>
        </a:xfrm>
      </p:grpSpPr>
      <p:sp>
        <p:nvSpPr>
          <p:cNvPr id="204" name="Google Shape;204;p6"/>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211" name="Google Shape;211;p6"/>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212" name="Google Shape;212;p6"/>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6"/>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44" name="Google Shape;244;p6"/>
          <p:cNvSpPr txBox="1"/>
          <p:nvPr>
            <p:ph idx="1" type="body"/>
          </p:nvPr>
        </p:nvSpPr>
        <p:spPr>
          <a:xfrm>
            <a:off x="1131500" y="1552950"/>
            <a:ext cx="3339900" cy="26658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45" name="Google Shape;245;p6"/>
          <p:cNvSpPr txBox="1"/>
          <p:nvPr>
            <p:ph idx="2" type="body"/>
          </p:nvPr>
        </p:nvSpPr>
        <p:spPr>
          <a:xfrm>
            <a:off x="4672563" y="1552950"/>
            <a:ext cx="3339900" cy="26658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46" name="Google Shape;246;p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47" name="Shape 247"/>
        <p:cNvGrpSpPr/>
        <p:nvPr/>
      </p:nvGrpSpPr>
      <p:grpSpPr>
        <a:xfrm>
          <a:off x="0" y="0"/>
          <a:ext cx="0" cy="0"/>
          <a:chOff x="0" y="0"/>
          <a:chExt cx="0" cy="0"/>
        </a:xfrm>
      </p:grpSpPr>
      <p:sp>
        <p:nvSpPr>
          <p:cNvPr id="248" name="Google Shape;248;p7"/>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7"/>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7"/>
          <p:cNvGrpSpPr/>
          <p:nvPr/>
        </p:nvGrpSpPr>
        <p:grpSpPr>
          <a:xfrm>
            <a:off x="-9525" y="4462475"/>
            <a:ext cx="9167825" cy="595300"/>
            <a:chOff x="-9525" y="4462475"/>
            <a:chExt cx="9167825" cy="595300"/>
          </a:xfrm>
        </p:grpSpPr>
        <p:sp>
          <p:nvSpPr>
            <p:cNvPr id="254" name="Google Shape;254;p7"/>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255" name="Google Shape;255;p7"/>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256" name="Google Shape;256;p7"/>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257" name="Google Shape;257;p7"/>
          <p:cNvGrpSpPr/>
          <p:nvPr/>
        </p:nvGrpSpPr>
        <p:grpSpPr>
          <a:xfrm>
            <a:off x="-42837" y="4443488"/>
            <a:ext cx="9229575" cy="642788"/>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7"/>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88" name="Google Shape;288;p7"/>
          <p:cNvSpPr txBox="1"/>
          <p:nvPr>
            <p:ph idx="1" type="body"/>
          </p:nvPr>
        </p:nvSpPr>
        <p:spPr>
          <a:xfrm>
            <a:off x="705900"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89" name="Google Shape;289;p7"/>
          <p:cNvSpPr txBox="1"/>
          <p:nvPr>
            <p:ph idx="2" type="body"/>
          </p:nvPr>
        </p:nvSpPr>
        <p:spPr>
          <a:xfrm>
            <a:off x="3304125"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90" name="Google Shape;290;p7"/>
          <p:cNvSpPr txBox="1"/>
          <p:nvPr>
            <p:ph idx="3" type="body"/>
          </p:nvPr>
        </p:nvSpPr>
        <p:spPr>
          <a:xfrm>
            <a:off x="5902350"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91" name="Google Shape;291;p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2" name="Shape 292"/>
        <p:cNvGrpSpPr/>
        <p:nvPr/>
      </p:nvGrpSpPr>
      <p:grpSpPr>
        <a:xfrm>
          <a:off x="0" y="0"/>
          <a:ext cx="0" cy="0"/>
          <a:chOff x="0" y="0"/>
          <a:chExt cx="0" cy="0"/>
        </a:xfrm>
      </p:grpSpPr>
      <p:sp>
        <p:nvSpPr>
          <p:cNvPr id="293" name="Google Shape;293;p8"/>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00" name="Google Shape;300;p8"/>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01" name="Google Shape;301;p8"/>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 name="Google Shape;328;p8"/>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8"/>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8"/>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33" name="Google Shape;333;p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4" name="Shape 334"/>
        <p:cNvGrpSpPr/>
        <p:nvPr/>
      </p:nvGrpSpPr>
      <p:grpSpPr>
        <a:xfrm>
          <a:off x="0" y="0"/>
          <a:ext cx="0" cy="0"/>
          <a:chOff x="0" y="0"/>
          <a:chExt cx="0" cy="0"/>
        </a:xfrm>
      </p:grpSpPr>
      <p:sp>
        <p:nvSpPr>
          <p:cNvPr id="335" name="Google Shape;335;p9"/>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36" name="Google Shape;336;p9"/>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7" name="Google Shape;337;p9"/>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9"/>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9"/>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 name="Google Shape;340;p9"/>
          <p:cNvGrpSpPr/>
          <p:nvPr/>
        </p:nvGrpSpPr>
        <p:grpSpPr>
          <a:xfrm>
            <a:off x="-9525" y="4462475"/>
            <a:ext cx="9167825" cy="595300"/>
            <a:chOff x="-9525" y="4462475"/>
            <a:chExt cx="9167825" cy="595300"/>
          </a:xfrm>
        </p:grpSpPr>
        <p:sp>
          <p:nvSpPr>
            <p:cNvPr id="341" name="Google Shape;341;p9"/>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42" name="Google Shape;342;p9"/>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43" name="Google Shape;343;p9"/>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44" name="Google Shape;344;p9"/>
          <p:cNvGrpSpPr/>
          <p:nvPr/>
        </p:nvGrpSpPr>
        <p:grpSpPr>
          <a:xfrm>
            <a:off x="-42837" y="4443488"/>
            <a:ext cx="9229575" cy="642788"/>
            <a:chOff x="-42837" y="4443488"/>
            <a:chExt cx="9229575" cy="642788"/>
          </a:xfrm>
        </p:grpSpPr>
        <p:sp>
          <p:nvSpPr>
            <p:cNvPr id="345" name="Google Shape;345;p9"/>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9"/>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9"/>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9"/>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9"/>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9"/>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9"/>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9"/>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9"/>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9"/>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9"/>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9"/>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9"/>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9"/>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9"/>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9"/>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9"/>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9"/>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9"/>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9"/>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9"/>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9"/>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9"/>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9"/>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9"/>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9"/>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9"/>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9"/>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9"/>
          <p:cNvSpPr txBox="1"/>
          <p:nvPr>
            <p:ph idx="1" type="body"/>
          </p:nvPr>
        </p:nvSpPr>
        <p:spPr>
          <a:xfrm>
            <a:off x="457200" y="3852828"/>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Clr>
                <a:schemeClr val="accent1"/>
              </a:buClr>
              <a:buSzPts val="1400"/>
              <a:buNone/>
              <a:defRPr sz="1400">
                <a:solidFill>
                  <a:schemeClr val="accent1"/>
                </a:solidFill>
              </a:defRPr>
            </a:lvl1pPr>
          </a:lstStyle>
          <a:p/>
        </p:txBody>
      </p:sp>
      <p:sp>
        <p:nvSpPr>
          <p:cNvPr id="375" name="Google Shape;375;p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6" name="Shape 376"/>
        <p:cNvGrpSpPr/>
        <p:nvPr/>
      </p:nvGrpSpPr>
      <p:grpSpPr>
        <a:xfrm>
          <a:off x="0" y="0"/>
          <a:ext cx="0" cy="0"/>
          <a:chOff x="0" y="0"/>
          <a:chExt cx="0" cy="0"/>
        </a:xfrm>
      </p:grpSpPr>
      <p:sp>
        <p:nvSpPr>
          <p:cNvPr id="377" name="Google Shape;377;p10"/>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0"/>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0"/>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84" name="Google Shape;384;p10"/>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85" name="Google Shape;385;p10"/>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2" name="Google Shape;412;p10"/>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0"/>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0"/>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0"/>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8" name="Google Shape;8;p1"/>
            <p:cNvCxnSpPr/>
            <p:nvPr/>
          </p:nvCxnSpPr>
          <p:spPr>
            <a:xfrm>
              <a:off x="152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9" name="Google Shape;9;p1"/>
            <p:cNvCxnSpPr/>
            <p:nvPr/>
          </p:nvCxnSpPr>
          <p:spPr>
            <a:xfrm>
              <a:off x="228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0" name="Google Shape;10;p1"/>
            <p:cNvCxnSpPr/>
            <p:nvPr/>
          </p:nvCxnSpPr>
          <p:spPr>
            <a:xfrm>
              <a:off x="304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1" name="Google Shape;11;p1"/>
            <p:cNvCxnSpPr/>
            <p:nvPr/>
          </p:nvCxnSpPr>
          <p:spPr>
            <a:xfrm>
              <a:off x="381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2" name="Google Shape;12;p1"/>
            <p:cNvCxnSpPr/>
            <p:nvPr/>
          </p:nvCxnSpPr>
          <p:spPr>
            <a:xfrm>
              <a:off x="457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3" name="Google Shape;13;p1"/>
            <p:cNvCxnSpPr/>
            <p:nvPr/>
          </p:nvCxnSpPr>
          <p:spPr>
            <a:xfrm>
              <a:off x="533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4" name="Google Shape;14;p1"/>
            <p:cNvCxnSpPr/>
            <p:nvPr/>
          </p:nvCxnSpPr>
          <p:spPr>
            <a:xfrm>
              <a:off x="609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5" name="Google Shape;15;p1"/>
            <p:cNvCxnSpPr/>
            <p:nvPr/>
          </p:nvCxnSpPr>
          <p:spPr>
            <a:xfrm>
              <a:off x="685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6" name="Google Shape;16;p1"/>
            <p:cNvCxnSpPr/>
            <p:nvPr/>
          </p:nvCxnSpPr>
          <p:spPr>
            <a:xfrm>
              <a:off x="762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7" name="Google Shape;17;p1"/>
            <p:cNvCxnSpPr/>
            <p:nvPr/>
          </p:nvCxnSpPr>
          <p:spPr>
            <a:xfrm>
              <a:off x="838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8" name="Google Shape;18;p1"/>
            <p:cNvCxnSpPr/>
            <p:nvPr/>
          </p:nvCxnSpPr>
          <p:spPr>
            <a:xfrm>
              <a:off x="38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19" name="Google Shape;19;p1"/>
            <p:cNvCxnSpPr/>
            <p:nvPr/>
          </p:nvCxnSpPr>
          <p:spPr>
            <a:xfrm>
              <a:off x="114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0" name="Google Shape;20;p1"/>
            <p:cNvCxnSpPr/>
            <p:nvPr/>
          </p:nvCxnSpPr>
          <p:spPr>
            <a:xfrm>
              <a:off x="190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1" name="Google Shape;21;p1"/>
            <p:cNvCxnSpPr/>
            <p:nvPr/>
          </p:nvCxnSpPr>
          <p:spPr>
            <a:xfrm>
              <a:off x="266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2" name="Google Shape;22;p1"/>
            <p:cNvCxnSpPr/>
            <p:nvPr/>
          </p:nvCxnSpPr>
          <p:spPr>
            <a:xfrm>
              <a:off x="342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3" name="Google Shape;23;p1"/>
            <p:cNvCxnSpPr/>
            <p:nvPr/>
          </p:nvCxnSpPr>
          <p:spPr>
            <a:xfrm>
              <a:off x="419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4" name="Google Shape;24;p1"/>
            <p:cNvCxnSpPr/>
            <p:nvPr/>
          </p:nvCxnSpPr>
          <p:spPr>
            <a:xfrm>
              <a:off x="495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5" name="Google Shape;25;p1"/>
            <p:cNvCxnSpPr/>
            <p:nvPr/>
          </p:nvCxnSpPr>
          <p:spPr>
            <a:xfrm>
              <a:off x="571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6" name="Google Shape;26;p1"/>
            <p:cNvCxnSpPr/>
            <p:nvPr/>
          </p:nvCxnSpPr>
          <p:spPr>
            <a:xfrm>
              <a:off x="647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7" name="Google Shape;27;p1"/>
            <p:cNvCxnSpPr/>
            <p:nvPr/>
          </p:nvCxnSpPr>
          <p:spPr>
            <a:xfrm>
              <a:off x="723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8" name="Google Shape;28;p1"/>
            <p:cNvCxnSpPr/>
            <p:nvPr/>
          </p:nvCxnSpPr>
          <p:spPr>
            <a:xfrm>
              <a:off x="800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9" name="Google Shape;29;p1"/>
            <p:cNvCxnSpPr/>
            <p:nvPr/>
          </p:nvCxnSpPr>
          <p:spPr>
            <a:xfrm>
              <a:off x="8763000" y="-18750"/>
              <a:ext cx="0" cy="5181000"/>
            </a:xfrm>
            <a:prstGeom prst="straightConnector1">
              <a:avLst/>
            </a:prstGeom>
            <a:noFill/>
            <a:ln cap="flat" cmpd="sng" w="9525">
              <a:solidFill>
                <a:srgbClr val="F3F3F3"/>
              </a:solidFill>
              <a:prstDash val="dash"/>
              <a:round/>
              <a:headEnd len="med" w="med" type="none"/>
              <a:tailEnd len="med" w="med" type="none"/>
            </a:ln>
          </p:spPr>
        </p:cxnSp>
      </p:grpSp>
      <p:sp>
        <p:nvSpPr>
          <p:cNvPr id="30" name="Google Shape;30;p1"/>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9pPr>
          </a:lstStyle>
          <a:p/>
        </p:txBody>
      </p:sp>
      <p:sp>
        <p:nvSpPr>
          <p:cNvPr id="31" name="Google Shape;31;p1"/>
          <p:cNvSpPr txBox="1"/>
          <p:nvPr>
            <p:ph idx="1" type="body"/>
          </p:nvPr>
        </p:nvSpPr>
        <p:spPr>
          <a:xfrm>
            <a:off x="1075850" y="1540175"/>
            <a:ext cx="6996600" cy="1922100"/>
          </a:xfrm>
          <a:prstGeom prst="rect">
            <a:avLst/>
          </a:prstGeom>
          <a:noFill/>
          <a:ln>
            <a:noFill/>
          </a:ln>
        </p:spPr>
        <p:txBody>
          <a:bodyPr anchorCtr="0" anchor="t" bIns="91425" lIns="91425" spcFirstLastPara="1" rIns="91425" wrap="square" tIns="91425">
            <a:noAutofit/>
          </a:bodyPr>
          <a:lstStyle>
            <a:lvl1pPr indent="-355600" lvl="0" marL="4572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indent="-342900" lvl="1" marL="914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indent="-342900" lvl="2" marL="1371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32" name="Google Shape;32;p1"/>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13"/>
          <p:cNvSpPr txBox="1"/>
          <p:nvPr>
            <p:ph type="ctrTitle"/>
          </p:nvPr>
        </p:nvSpPr>
        <p:spPr>
          <a:xfrm>
            <a:off x="719100" y="391000"/>
            <a:ext cx="77058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600">
                <a:solidFill>
                  <a:schemeClr val="accent1"/>
                </a:solidFill>
              </a:rPr>
              <a:t>LYRICS SEARCH APPLICATION</a:t>
            </a:r>
            <a:endParaRPr sz="4600">
              <a:solidFill>
                <a:schemeClr val="accent1"/>
              </a:solidFill>
            </a:endParaRPr>
          </a:p>
        </p:txBody>
      </p:sp>
      <p:sp>
        <p:nvSpPr>
          <p:cNvPr id="465" name="Google Shape;465;p13"/>
          <p:cNvSpPr txBox="1"/>
          <p:nvPr/>
        </p:nvSpPr>
        <p:spPr>
          <a:xfrm>
            <a:off x="1888500" y="3019000"/>
            <a:ext cx="5367000" cy="1754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Source Sans Pro"/>
                <a:ea typeface="Source Sans Pro"/>
                <a:cs typeface="Source Sans Pro"/>
                <a:sym typeface="Source Sans Pro"/>
              </a:rPr>
              <a:t>Group-25</a:t>
            </a:r>
            <a:endParaRPr b="1">
              <a:latin typeface="Source Sans Pro"/>
              <a:ea typeface="Source Sans Pro"/>
              <a:cs typeface="Source Sans Pro"/>
              <a:sym typeface="Source Sans Pro"/>
            </a:endParaRPr>
          </a:p>
          <a:p>
            <a:pPr indent="0" lvl="0" marL="0" rtl="0" algn="ctr">
              <a:spcBef>
                <a:spcPts val="0"/>
              </a:spcBef>
              <a:spcAft>
                <a:spcPts val="0"/>
              </a:spcAft>
              <a:buNone/>
            </a:pPr>
            <a:r>
              <a:t/>
            </a:r>
            <a:endParaRPr>
              <a:latin typeface="Source Sans Pro"/>
              <a:ea typeface="Source Sans Pro"/>
              <a:cs typeface="Source Sans Pro"/>
              <a:sym typeface="Source Sans Pro"/>
            </a:endParaRPr>
          </a:p>
          <a:p>
            <a:pPr indent="0" lvl="0" marL="0" rtl="0" algn="ctr">
              <a:spcBef>
                <a:spcPts val="0"/>
              </a:spcBef>
              <a:spcAft>
                <a:spcPts val="0"/>
              </a:spcAft>
              <a:buNone/>
            </a:pPr>
            <a:r>
              <a:rPr lang="en">
                <a:latin typeface="Source Sans Pro"/>
                <a:ea typeface="Source Sans Pro"/>
                <a:cs typeface="Source Sans Pro"/>
                <a:sym typeface="Source Sans Pro"/>
              </a:rPr>
              <a:t>Margi Hingrajia - 201801014</a:t>
            </a:r>
            <a:endParaRPr>
              <a:latin typeface="Source Sans Pro"/>
              <a:ea typeface="Source Sans Pro"/>
              <a:cs typeface="Source Sans Pro"/>
              <a:sym typeface="Source Sans Pro"/>
            </a:endParaRPr>
          </a:p>
          <a:p>
            <a:pPr indent="0" lvl="0" marL="0" rtl="0" algn="ctr">
              <a:spcBef>
                <a:spcPts val="0"/>
              </a:spcBef>
              <a:spcAft>
                <a:spcPts val="0"/>
              </a:spcAft>
              <a:buNone/>
            </a:pPr>
            <a:r>
              <a:rPr lang="en">
                <a:latin typeface="Source Sans Pro"/>
                <a:ea typeface="Source Sans Pro"/>
                <a:cs typeface="Source Sans Pro"/>
                <a:sym typeface="Source Sans Pro"/>
              </a:rPr>
              <a:t>Tejaswa Alia - 201801054</a:t>
            </a:r>
            <a:endParaRPr>
              <a:latin typeface="Source Sans Pro"/>
              <a:ea typeface="Source Sans Pro"/>
              <a:cs typeface="Source Sans Pro"/>
              <a:sym typeface="Source Sans Pro"/>
            </a:endParaRPr>
          </a:p>
          <a:p>
            <a:pPr indent="0" lvl="0" marL="0" rtl="0" algn="ctr">
              <a:spcBef>
                <a:spcPts val="0"/>
              </a:spcBef>
              <a:spcAft>
                <a:spcPts val="0"/>
              </a:spcAft>
              <a:buNone/>
            </a:pPr>
            <a:r>
              <a:rPr lang="en">
                <a:latin typeface="Source Sans Pro"/>
                <a:ea typeface="Source Sans Pro"/>
                <a:cs typeface="Source Sans Pro"/>
                <a:sym typeface="Source Sans Pro"/>
              </a:rPr>
              <a:t>Rahul Khatri - 201801055</a:t>
            </a:r>
            <a:endParaRPr>
              <a:latin typeface="Source Sans Pro"/>
              <a:ea typeface="Source Sans Pro"/>
              <a:cs typeface="Source Sans Pro"/>
              <a:sym typeface="Source Sans Pro"/>
            </a:endParaRPr>
          </a:p>
          <a:p>
            <a:pPr indent="0" lvl="0" marL="0" rtl="0" algn="ctr">
              <a:spcBef>
                <a:spcPts val="0"/>
              </a:spcBef>
              <a:spcAft>
                <a:spcPts val="0"/>
              </a:spcAft>
              <a:buNone/>
            </a:pPr>
            <a:r>
              <a:t/>
            </a:r>
            <a:endParaRPr>
              <a:latin typeface="Source Sans Pro"/>
              <a:ea typeface="Source Sans Pro"/>
              <a:cs typeface="Source Sans Pro"/>
              <a:sym typeface="Source Sans Pro"/>
            </a:endParaRPr>
          </a:p>
          <a:p>
            <a:pPr indent="0" lvl="0" marL="0" rtl="0" algn="ctr">
              <a:spcBef>
                <a:spcPts val="0"/>
              </a:spcBef>
              <a:spcAft>
                <a:spcPts val="0"/>
              </a:spcAft>
              <a:buNone/>
            </a:pPr>
            <a:r>
              <a:rPr lang="en">
                <a:latin typeface="Source Sans Pro"/>
                <a:ea typeface="Source Sans Pro"/>
                <a:cs typeface="Source Sans Pro"/>
                <a:sym typeface="Source Sans Pro"/>
              </a:rPr>
              <a:t>TA: Ami Pandat</a:t>
            </a:r>
            <a:endParaRPr>
              <a:latin typeface="Source Sans Pro"/>
              <a:ea typeface="Source Sans Pro"/>
              <a:cs typeface="Source Sans Pro"/>
              <a:sym typeface="Source Sans Pro"/>
            </a:endParaRPr>
          </a:p>
        </p:txBody>
      </p:sp>
      <p:cxnSp>
        <p:nvCxnSpPr>
          <p:cNvPr id="466" name="Google Shape;466;p13"/>
          <p:cNvCxnSpPr/>
          <p:nvPr/>
        </p:nvCxnSpPr>
        <p:spPr>
          <a:xfrm>
            <a:off x="4043975" y="3429000"/>
            <a:ext cx="10716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2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542" name="Google Shape;542;p22"/>
          <p:cNvGrpSpPr/>
          <p:nvPr/>
        </p:nvGrpSpPr>
        <p:grpSpPr>
          <a:xfrm>
            <a:off x="914093" y="1379018"/>
            <a:ext cx="7315802" cy="3495252"/>
            <a:chOff x="1177450" y="241631"/>
            <a:chExt cx="6173152" cy="3616776"/>
          </a:xfrm>
        </p:grpSpPr>
        <p:sp>
          <p:nvSpPr>
            <p:cNvPr id="543" name="Google Shape;543;p22"/>
            <p:cNvSpPr/>
            <p:nvPr/>
          </p:nvSpPr>
          <p:spPr>
            <a:xfrm>
              <a:off x="1682275"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4" name="Google Shape;544;p22"/>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5" name="Google Shape;545;p22"/>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chemeClr val="lt1"/>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6" name="Google Shape;546;p22"/>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547" name="Google Shape;547;p22"/>
          <p:cNvPicPr preferRelativeResize="0"/>
          <p:nvPr/>
        </p:nvPicPr>
        <p:blipFill>
          <a:blip r:embed="rId3">
            <a:alphaModFix/>
          </a:blip>
          <a:stretch>
            <a:fillRect/>
          </a:stretch>
        </p:blipFill>
        <p:spPr>
          <a:xfrm>
            <a:off x="1680575" y="1554975"/>
            <a:ext cx="5782848" cy="301082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23"/>
          <p:cNvSpPr txBox="1"/>
          <p:nvPr>
            <p:ph type="ctrTitle"/>
          </p:nvPr>
        </p:nvSpPr>
        <p:spPr>
          <a:xfrm>
            <a:off x="3342175" y="30404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3800"/>
              <a:t>PROJECT OBJECTIVES</a:t>
            </a:r>
            <a:endParaRPr sz="3800"/>
          </a:p>
        </p:txBody>
      </p:sp>
      <p:sp>
        <p:nvSpPr>
          <p:cNvPr id="553" name="Google Shape;553;p2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24"/>
          <p:cNvSpPr txBox="1"/>
          <p:nvPr>
            <p:ph type="title"/>
          </p:nvPr>
        </p:nvSpPr>
        <p:spPr>
          <a:xfrm>
            <a:off x="887000" y="25275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BUSINESS RULES</a:t>
            </a:r>
            <a:endParaRPr sz="3000"/>
          </a:p>
        </p:txBody>
      </p:sp>
      <p:sp>
        <p:nvSpPr>
          <p:cNvPr id="559" name="Google Shape;559;p24"/>
          <p:cNvSpPr txBox="1"/>
          <p:nvPr/>
        </p:nvSpPr>
        <p:spPr>
          <a:xfrm>
            <a:off x="1047750" y="968550"/>
            <a:ext cx="3234600" cy="2207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1200">
              <a:solidFill>
                <a:srgbClr val="28324A"/>
              </a:solidFill>
              <a:latin typeface="Source Sans Pro"/>
              <a:ea typeface="Source Sans Pro"/>
              <a:cs typeface="Source Sans Pro"/>
              <a:sym typeface="Source Sans Pro"/>
            </a:endParaRPr>
          </a:p>
        </p:txBody>
      </p:sp>
      <p:sp>
        <p:nvSpPr>
          <p:cNvPr id="560" name="Google Shape;560;p24"/>
          <p:cNvSpPr txBox="1"/>
          <p:nvPr/>
        </p:nvSpPr>
        <p:spPr>
          <a:xfrm>
            <a:off x="327600" y="1198275"/>
            <a:ext cx="8488800" cy="2207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Source Sans Pro"/>
              <a:buChar char="❖"/>
            </a:pPr>
            <a:r>
              <a:rPr lang="en" sz="1800">
                <a:latin typeface="Source Sans Pro"/>
                <a:ea typeface="Source Sans Pro"/>
                <a:cs typeface="Source Sans Pro"/>
                <a:sym typeface="Source Sans Pro"/>
              </a:rPr>
              <a:t>The lyrics should not have copyright issues.</a:t>
            </a:r>
            <a:endParaRPr sz="1800">
              <a:latin typeface="Source Sans Pro"/>
              <a:ea typeface="Source Sans Pro"/>
              <a:cs typeface="Source Sans Pro"/>
              <a:sym typeface="Source Sans Pro"/>
            </a:endParaRPr>
          </a:p>
          <a:p>
            <a:pPr indent="-342900" lvl="0" marL="457200" rtl="0" algn="l">
              <a:lnSpc>
                <a:spcPct val="115000"/>
              </a:lnSpc>
              <a:spcBef>
                <a:spcPts val="0"/>
              </a:spcBef>
              <a:spcAft>
                <a:spcPts val="0"/>
              </a:spcAft>
              <a:buSzPts val="1800"/>
              <a:buFont typeface="Source Sans Pro"/>
              <a:buChar char="❖"/>
            </a:pPr>
            <a:r>
              <a:rPr lang="en" sz="1800">
                <a:latin typeface="Source Sans Pro"/>
                <a:ea typeface="Source Sans Pro"/>
                <a:cs typeface="Source Sans Pro"/>
                <a:sym typeface="Source Sans Pro"/>
              </a:rPr>
              <a:t>There shouldn’t be any licensing issues while handling any song’s lyrics.</a:t>
            </a:r>
            <a:endParaRPr sz="1800">
              <a:latin typeface="Source Sans Pro"/>
              <a:ea typeface="Source Sans Pro"/>
              <a:cs typeface="Source Sans Pro"/>
              <a:sym typeface="Source Sans Pro"/>
            </a:endParaRPr>
          </a:p>
          <a:p>
            <a:pPr indent="-342900" lvl="0" marL="457200" rtl="0" algn="l">
              <a:lnSpc>
                <a:spcPct val="115000"/>
              </a:lnSpc>
              <a:spcBef>
                <a:spcPts val="0"/>
              </a:spcBef>
              <a:spcAft>
                <a:spcPts val="0"/>
              </a:spcAft>
              <a:buSzPts val="1800"/>
              <a:buFont typeface="Source Sans Pro"/>
              <a:buChar char="❖"/>
            </a:pPr>
            <a:r>
              <a:rPr lang="en" sz="1800">
                <a:latin typeface="Source Sans Pro"/>
                <a:ea typeface="Source Sans Pro"/>
                <a:cs typeface="Source Sans Pro"/>
                <a:sym typeface="Source Sans Pro"/>
              </a:rPr>
              <a:t>Time taken by the application should be minimal and it should be scalable in the paid version.</a:t>
            </a:r>
            <a:endParaRPr sz="1800">
              <a:latin typeface="Source Sans Pro"/>
              <a:ea typeface="Source Sans Pro"/>
              <a:cs typeface="Source Sans Pro"/>
              <a:sym typeface="Source Sans Pro"/>
            </a:endParaRPr>
          </a:p>
          <a:p>
            <a:pPr indent="-342900" lvl="0" marL="457200" rtl="0" algn="l">
              <a:lnSpc>
                <a:spcPct val="115000"/>
              </a:lnSpc>
              <a:spcBef>
                <a:spcPts val="0"/>
              </a:spcBef>
              <a:spcAft>
                <a:spcPts val="0"/>
              </a:spcAft>
              <a:buSzPts val="1800"/>
              <a:buFont typeface="Source Sans Pro"/>
              <a:buChar char="❖"/>
            </a:pPr>
            <a:r>
              <a:rPr lang="en" sz="1800">
                <a:latin typeface="Source Sans Pro"/>
                <a:ea typeface="Source Sans Pro"/>
                <a:cs typeface="Source Sans Pro"/>
                <a:sym typeface="Source Sans Pro"/>
              </a:rPr>
              <a:t>Credits due must be given to the writers of the songs.</a:t>
            </a:r>
            <a:endParaRPr sz="1800">
              <a:latin typeface="Source Sans Pro"/>
              <a:ea typeface="Source Sans Pro"/>
              <a:cs typeface="Source Sans Pro"/>
              <a:sym typeface="Source Sans Pro"/>
            </a:endParaRPr>
          </a:p>
        </p:txBody>
      </p:sp>
      <p:sp>
        <p:nvSpPr>
          <p:cNvPr id="561" name="Google Shape;561;p2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25"/>
          <p:cNvSpPr txBox="1"/>
          <p:nvPr>
            <p:ph type="title"/>
          </p:nvPr>
        </p:nvSpPr>
        <p:spPr>
          <a:xfrm>
            <a:off x="868950" y="252750"/>
            <a:ext cx="7406100" cy="715800"/>
          </a:xfrm>
          <a:prstGeom prst="rect">
            <a:avLst/>
          </a:prstGeom>
        </p:spPr>
        <p:txBody>
          <a:bodyPr anchorCtr="0" anchor="b" bIns="91425" lIns="91425" spcFirstLastPara="1" rIns="91425" wrap="square" tIns="91425">
            <a:noAutofit/>
          </a:bodyPr>
          <a:lstStyle/>
          <a:p>
            <a:pPr indent="457200" lvl="0" marL="0" rtl="0" algn="ctr">
              <a:spcBef>
                <a:spcPts val="0"/>
              </a:spcBef>
              <a:spcAft>
                <a:spcPts val="0"/>
              </a:spcAft>
              <a:buNone/>
            </a:pPr>
            <a:r>
              <a:rPr lang="en" sz="3000"/>
              <a:t>DESIGN &amp; IMPLEMENTATION CONSTRAINTS</a:t>
            </a:r>
            <a:endParaRPr sz="3000"/>
          </a:p>
        </p:txBody>
      </p:sp>
      <p:sp>
        <p:nvSpPr>
          <p:cNvPr id="567" name="Google Shape;567;p25"/>
          <p:cNvSpPr txBox="1"/>
          <p:nvPr/>
        </p:nvSpPr>
        <p:spPr>
          <a:xfrm>
            <a:off x="1047750" y="968550"/>
            <a:ext cx="3234600" cy="2207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1200">
              <a:solidFill>
                <a:srgbClr val="28324A"/>
              </a:solidFill>
              <a:latin typeface="Source Sans Pro"/>
              <a:ea typeface="Source Sans Pro"/>
              <a:cs typeface="Source Sans Pro"/>
              <a:sym typeface="Source Sans Pro"/>
            </a:endParaRPr>
          </a:p>
        </p:txBody>
      </p:sp>
      <p:sp>
        <p:nvSpPr>
          <p:cNvPr id="568" name="Google Shape;568;p25"/>
          <p:cNvSpPr txBox="1"/>
          <p:nvPr/>
        </p:nvSpPr>
        <p:spPr>
          <a:xfrm>
            <a:off x="327600" y="1198275"/>
            <a:ext cx="8077200" cy="2207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Source Sans Pro"/>
              <a:buChar char="❖"/>
            </a:pPr>
            <a:r>
              <a:rPr lang="en" sz="1800">
                <a:latin typeface="Source Sans Pro"/>
                <a:ea typeface="Source Sans Pro"/>
                <a:cs typeface="Source Sans Pro"/>
                <a:sym typeface="Source Sans Pro"/>
              </a:rPr>
              <a:t>Provide a safe secure login option along with usual email and password (via third party applications like Google account sign in).</a:t>
            </a:r>
            <a:endParaRPr sz="1800">
              <a:latin typeface="Source Sans Pro"/>
              <a:ea typeface="Source Sans Pro"/>
              <a:cs typeface="Source Sans Pro"/>
              <a:sym typeface="Source Sans Pro"/>
            </a:endParaRPr>
          </a:p>
          <a:p>
            <a:pPr indent="-342900" lvl="0" marL="457200" rtl="0" algn="l">
              <a:lnSpc>
                <a:spcPct val="115000"/>
              </a:lnSpc>
              <a:spcBef>
                <a:spcPts val="0"/>
              </a:spcBef>
              <a:spcAft>
                <a:spcPts val="0"/>
              </a:spcAft>
              <a:buSzPts val="1800"/>
              <a:buFont typeface="Source Sans Pro"/>
              <a:buChar char="❖"/>
            </a:pPr>
            <a:r>
              <a:rPr lang="en" sz="1800">
                <a:latin typeface="Source Sans Pro"/>
                <a:ea typeface="Source Sans Pro"/>
                <a:cs typeface="Source Sans Pro"/>
                <a:sym typeface="Source Sans Pro"/>
              </a:rPr>
              <a:t>The Musixmatch API is paid and hence the version we currently use is free/demo version.</a:t>
            </a:r>
            <a:endParaRPr sz="1800">
              <a:latin typeface="Source Sans Pro"/>
              <a:ea typeface="Source Sans Pro"/>
              <a:cs typeface="Source Sans Pro"/>
              <a:sym typeface="Source Sans Pro"/>
            </a:endParaRPr>
          </a:p>
          <a:p>
            <a:pPr indent="-342900" lvl="0" marL="457200" rtl="0" algn="l">
              <a:lnSpc>
                <a:spcPct val="115000"/>
              </a:lnSpc>
              <a:spcBef>
                <a:spcPts val="0"/>
              </a:spcBef>
              <a:spcAft>
                <a:spcPts val="0"/>
              </a:spcAft>
              <a:buSzPts val="1800"/>
              <a:buFont typeface="Source Sans Pro"/>
              <a:buChar char="❖"/>
            </a:pPr>
            <a:r>
              <a:rPr lang="en" sz="1800">
                <a:latin typeface="Source Sans Pro"/>
                <a:ea typeface="Source Sans Pro"/>
                <a:cs typeface="Source Sans Pro"/>
                <a:sym typeface="Source Sans Pro"/>
              </a:rPr>
              <a:t>Store the data for personalized playlist of songs and favorites.</a:t>
            </a:r>
            <a:endParaRPr sz="1800">
              <a:latin typeface="Source Sans Pro"/>
              <a:ea typeface="Source Sans Pro"/>
              <a:cs typeface="Source Sans Pro"/>
              <a:sym typeface="Source Sans Pro"/>
            </a:endParaRPr>
          </a:p>
        </p:txBody>
      </p:sp>
      <p:sp>
        <p:nvSpPr>
          <p:cNvPr id="569" name="Google Shape;569;p2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26"/>
          <p:cNvSpPr txBox="1"/>
          <p:nvPr>
            <p:ph type="ctrTitle"/>
          </p:nvPr>
        </p:nvSpPr>
        <p:spPr>
          <a:xfrm>
            <a:off x="2691475" y="3003200"/>
            <a:ext cx="58653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3800"/>
              <a:t>SYSTEM DESIGN DIAGRAMS</a:t>
            </a:r>
            <a:endParaRPr sz="3800"/>
          </a:p>
        </p:txBody>
      </p:sp>
      <p:sp>
        <p:nvSpPr>
          <p:cNvPr id="575" name="Google Shape;575;p2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27"/>
          <p:cNvSpPr txBox="1"/>
          <p:nvPr>
            <p:ph idx="4294967295" type="body"/>
          </p:nvPr>
        </p:nvSpPr>
        <p:spPr>
          <a:xfrm>
            <a:off x="0" y="1425650"/>
            <a:ext cx="2217600" cy="1170000"/>
          </a:xfrm>
          <a:prstGeom prst="rect">
            <a:avLst/>
          </a:prstGeom>
        </p:spPr>
        <p:txBody>
          <a:bodyPr anchorCtr="0" anchor="b" bIns="91425" lIns="91425" spcFirstLastPara="1" rIns="91425" wrap="square" tIns="91425">
            <a:noAutofit/>
          </a:bodyPr>
          <a:lstStyle/>
          <a:p>
            <a:pPr indent="0" lvl="0" marL="0" rtl="0" algn="r">
              <a:spcBef>
                <a:spcPts val="600"/>
              </a:spcBef>
              <a:spcAft>
                <a:spcPts val="0"/>
              </a:spcAft>
              <a:buNone/>
            </a:pPr>
            <a:r>
              <a:rPr b="1" lang="en">
                <a:solidFill>
                  <a:srgbClr val="FFFFFF"/>
                </a:solidFill>
                <a:latin typeface="Oswald"/>
                <a:ea typeface="Oswald"/>
                <a:cs typeface="Oswald"/>
                <a:sym typeface="Oswald"/>
              </a:rPr>
              <a:t>USE CASE DIAGRAM</a:t>
            </a:r>
            <a:endParaRPr b="1">
              <a:solidFill>
                <a:srgbClr val="FFFFFF"/>
              </a:solidFill>
              <a:latin typeface="Oswald"/>
              <a:ea typeface="Oswald"/>
              <a:cs typeface="Oswald"/>
              <a:sym typeface="Oswald"/>
            </a:endParaRPr>
          </a:p>
          <a:p>
            <a:pPr indent="0" lvl="0" marL="0" rtl="0" algn="l">
              <a:spcBef>
                <a:spcPts val="600"/>
              </a:spcBef>
              <a:spcAft>
                <a:spcPts val="0"/>
              </a:spcAft>
              <a:buNone/>
            </a:pPr>
            <a:r>
              <a:t/>
            </a:r>
            <a:endParaRPr/>
          </a:p>
        </p:txBody>
      </p:sp>
      <p:sp>
        <p:nvSpPr>
          <p:cNvPr id="581" name="Google Shape;581;p2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582" name="Google Shape;582;p27"/>
          <p:cNvGrpSpPr/>
          <p:nvPr/>
        </p:nvGrpSpPr>
        <p:grpSpPr>
          <a:xfrm>
            <a:off x="2273555" y="74550"/>
            <a:ext cx="3969492" cy="5069015"/>
            <a:chOff x="2112475" y="238125"/>
            <a:chExt cx="3395050" cy="5238750"/>
          </a:xfrm>
        </p:grpSpPr>
        <p:sp>
          <p:nvSpPr>
            <p:cNvPr id="583" name="Google Shape;583;p27"/>
            <p:cNvSpPr/>
            <p:nvPr/>
          </p:nvSpPr>
          <p:spPr>
            <a:xfrm>
              <a:off x="2112475" y="238125"/>
              <a:ext cx="3395050" cy="5238750"/>
            </a:xfrm>
            <a:custGeom>
              <a:rect b="b" l="l" r="r" t="t"/>
              <a:pathLst>
                <a:path extrusionOk="0" h="209550" w="135802">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7"/>
            <p:cNvSpPr/>
            <p:nvPr/>
          </p:nvSpPr>
          <p:spPr>
            <a:xfrm>
              <a:off x="3671350" y="5147100"/>
              <a:ext cx="279175" cy="179900"/>
            </a:xfrm>
            <a:custGeom>
              <a:rect b="b" l="l" r="r" t="t"/>
              <a:pathLst>
                <a:path extrusionOk="0" h="7196" w="11167">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7"/>
            <p:cNvSpPr/>
            <p:nvPr/>
          </p:nvSpPr>
          <p:spPr>
            <a:xfrm>
              <a:off x="3650725" y="446100"/>
              <a:ext cx="54375" cy="54350"/>
            </a:xfrm>
            <a:custGeom>
              <a:rect b="b" l="l" r="r" t="t"/>
              <a:pathLst>
                <a:path extrusionOk="0" h="2174" w="2175">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7"/>
            <p:cNvSpPr/>
            <p:nvPr/>
          </p:nvSpPr>
          <p:spPr>
            <a:xfrm>
              <a:off x="3761275" y="423600"/>
              <a:ext cx="99325" cy="99325"/>
            </a:xfrm>
            <a:custGeom>
              <a:rect b="b" l="l" r="r" t="t"/>
              <a:pathLst>
                <a:path extrusionOk="0" h="3973" w="3973">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87" name="Google Shape;587;p27"/>
          <p:cNvPicPr preferRelativeResize="0"/>
          <p:nvPr/>
        </p:nvPicPr>
        <p:blipFill rotWithShape="1">
          <a:blip r:embed="rId3">
            <a:alphaModFix/>
          </a:blip>
          <a:srcRect b="0" l="20755" r="6569" t="9616"/>
          <a:stretch/>
        </p:blipFill>
        <p:spPr>
          <a:xfrm>
            <a:off x="2384125" y="484525"/>
            <a:ext cx="3765699" cy="4547148"/>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28"/>
          <p:cNvSpPr txBox="1"/>
          <p:nvPr>
            <p:ph idx="4294967295" type="body"/>
          </p:nvPr>
        </p:nvSpPr>
        <p:spPr>
          <a:xfrm>
            <a:off x="0" y="1425650"/>
            <a:ext cx="2217600" cy="11700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b="1" lang="en">
                <a:solidFill>
                  <a:srgbClr val="FFFFFF"/>
                </a:solidFill>
                <a:latin typeface="Oswald"/>
                <a:ea typeface="Oswald"/>
                <a:cs typeface="Oswald"/>
                <a:sym typeface="Oswald"/>
              </a:rPr>
              <a:t>ACTIVITY</a:t>
            </a:r>
            <a:r>
              <a:rPr b="1" lang="en">
                <a:solidFill>
                  <a:srgbClr val="FFFFFF"/>
                </a:solidFill>
                <a:latin typeface="Oswald"/>
                <a:ea typeface="Oswald"/>
                <a:cs typeface="Oswald"/>
                <a:sym typeface="Oswald"/>
              </a:rPr>
              <a:t> DIAGRAM</a:t>
            </a:r>
            <a:endParaRPr b="1">
              <a:solidFill>
                <a:srgbClr val="FFFFFF"/>
              </a:solidFill>
              <a:latin typeface="Oswald"/>
              <a:ea typeface="Oswald"/>
              <a:cs typeface="Oswald"/>
              <a:sym typeface="Oswald"/>
            </a:endParaRPr>
          </a:p>
          <a:p>
            <a:pPr indent="0" lvl="0" marL="0" rtl="0" algn="l">
              <a:spcBef>
                <a:spcPts val="600"/>
              </a:spcBef>
              <a:spcAft>
                <a:spcPts val="0"/>
              </a:spcAft>
              <a:buNone/>
            </a:pPr>
            <a:r>
              <a:t/>
            </a:r>
            <a:endParaRPr/>
          </a:p>
        </p:txBody>
      </p:sp>
      <p:sp>
        <p:nvSpPr>
          <p:cNvPr id="593" name="Google Shape;593;p2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594" name="Google Shape;594;p28"/>
          <p:cNvGrpSpPr/>
          <p:nvPr/>
        </p:nvGrpSpPr>
        <p:grpSpPr>
          <a:xfrm>
            <a:off x="2273555" y="74550"/>
            <a:ext cx="3969492" cy="5069015"/>
            <a:chOff x="2112475" y="238125"/>
            <a:chExt cx="3395050" cy="5238750"/>
          </a:xfrm>
        </p:grpSpPr>
        <p:sp>
          <p:nvSpPr>
            <p:cNvPr id="595" name="Google Shape;595;p28"/>
            <p:cNvSpPr/>
            <p:nvPr/>
          </p:nvSpPr>
          <p:spPr>
            <a:xfrm>
              <a:off x="2112475" y="238125"/>
              <a:ext cx="3395050" cy="5238750"/>
            </a:xfrm>
            <a:custGeom>
              <a:rect b="b" l="l" r="r" t="t"/>
              <a:pathLst>
                <a:path extrusionOk="0" h="209550" w="135802">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8"/>
            <p:cNvSpPr/>
            <p:nvPr/>
          </p:nvSpPr>
          <p:spPr>
            <a:xfrm>
              <a:off x="3671350" y="5147100"/>
              <a:ext cx="279175" cy="179900"/>
            </a:xfrm>
            <a:custGeom>
              <a:rect b="b" l="l" r="r" t="t"/>
              <a:pathLst>
                <a:path extrusionOk="0" h="7196" w="11167">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8"/>
            <p:cNvSpPr/>
            <p:nvPr/>
          </p:nvSpPr>
          <p:spPr>
            <a:xfrm>
              <a:off x="3650725" y="446100"/>
              <a:ext cx="54375" cy="54350"/>
            </a:xfrm>
            <a:custGeom>
              <a:rect b="b" l="l" r="r" t="t"/>
              <a:pathLst>
                <a:path extrusionOk="0" h="2174" w="2175">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8"/>
            <p:cNvSpPr/>
            <p:nvPr/>
          </p:nvSpPr>
          <p:spPr>
            <a:xfrm>
              <a:off x="3761275" y="423600"/>
              <a:ext cx="99325" cy="99325"/>
            </a:xfrm>
            <a:custGeom>
              <a:rect b="b" l="l" r="r" t="t"/>
              <a:pathLst>
                <a:path extrusionOk="0" h="3973" w="3973">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99" name="Google Shape;599;p28"/>
          <p:cNvPicPr preferRelativeResize="0"/>
          <p:nvPr/>
        </p:nvPicPr>
        <p:blipFill rotWithShape="1">
          <a:blip r:embed="rId3">
            <a:alphaModFix/>
          </a:blip>
          <a:srcRect b="1699" l="25172" r="1610" t="7424"/>
          <a:stretch/>
        </p:blipFill>
        <p:spPr>
          <a:xfrm>
            <a:off x="2375450" y="470550"/>
            <a:ext cx="3765699" cy="45797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2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05" name="Google Shape;605;p29"/>
          <p:cNvPicPr preferRelativeResize="0"/>
          <p:nvPr/>
        </p:nvPicPr>
        <p:blipFill>
          <a:blip r:embed="rId3">
            <a:alphaModFix/>
          </a:blip>
          <a:stretch>
            <a:fillRect/>
          </a:stretch>
        </p:blipFill>
        <p:spPr>
          <a:xfrm>
            <a:off x="299450" y="1316125"/>
            <a:ext cx="8431449" cy="3547825"/>
          </a:xfrm>
          <a:prstGeom prst="rect">
            <a:avLst/>
          </a:prstGeom>
          <a:noFill/>
          <a:ln cap="flat" cmpd="sng" w="12700">
            <a:solidFill>
              <a:srgbClr val="000000"/>
            </a:solidFill>
            <a:prstDash val="solid"/>
            <a:miter lim="8000"/>
            <a:headEnd len="sm" w="sm" type="none"/>
            <a:tailEnd len="sm" w="sm" type="none"/>
          </a:ln>
        </p:spPr>
      </p:pic>
      <p:sp>
        <p:nvSpPr>
          <p:cNvPr id="606" name="Google Shape;606;p29"/>
          <p:cNvSpPr txBox="1"/>
          <p:nvPr/>
        </p:nvSpPr>
        <p:spPr>
          <a:xfrm>
            <a:off x="3335850" y="102500"/>
            <a:ext cx="3447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latin typeface="Oswald"/>
                <a:ea typeface="Oswald"/>
                <a:cs typeface="Oswald"/>
                <a:sym typeface="Oswald"/>
              </a:rPr>
              <a:t>CRITICAL PATH</a:t>
            </a:r>
            <a:endParaRPr sz="3000">
              <a:latin typeface="Oswald"/>
              <a:ea typeface="Oswald"/>
              <a:cs typeface="Oswald"/>
              <a:sym typeface="Oswald"/>
            </a:endParaRPr>
          </a:p>
        </p:txBody>
      </p:sp>
      <p:sp>
        <p:nvSpPr>
          <p:cNvPr id="607" name="Google Shape;607;p29"/>
          <p:cNvSpPr txBox="1"/>
          <p:nvPr/>
        </p:nvSpPr>
        <p:spPr>
          <a:xfrm>
            <a:off x="7752525" y="4463750"/>
            <a:ext cx="97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~35 days</a:t>
            </a:r>
            <a:endParaRPr>
              <a:latin typeface="Source Sans Pro"/>
              <a:ea typeface="Source Sans Pro"/>
              <a:cs typeface="Source Sans Pro"/>
              <a:sym typeface="Source Sans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30"/>
          <p:cNvSpPr txBox="1"/>
          <p:nvPr>
            <p:ph type="title"/>
          </p:nvPr>
        </p:nvSpPr>
        <p:spPr>
          <a:xfrm>
            <a:off x="887000" y="252750"/>
            <a:ext cx="6996600" cy="715800"/>
          </a:xfrm>
          <a:prstGeom prst="rect">
            <a:avLst/>
          </a:prstGeom>
        </p:spPr>
        <p:txBody>
          <a:bodyPr anchorCtr="0" anchor="b" bIns="91425" lIns="91425" spcFirstLastPara="1" rIns="91425" wrap="square" tIns="91425">
            <a:noAutofit/>
          </a:bodyPr>
          <a:lstStyle/>
          <a:p>
            <a:pPr indent="457200" lvl="0" marL="0" rtl="0" algn="ctr">
              <a:spcBef>
                <a:spcPts val="0"/>
              </a:spcBef>
              <a:spcAft>
                <a:spcPts val="0"/>
              </a:spcAft>
              <a:buNone/>
            </a:pPr>
            <a:r>
              <a:rPr lang="en" sz="3000"/>
              <a:t> PROJECT PLAN</a:t>
            </a:r>
            <a:endParaRPr sz="3000"/>
          </a:p>
        </p:txBody>
      </p:sp>
      <p:sp>
        <p:nvSpPr>
          <p:cNvPr id="613" name="Google Shape;613;p30"/>
          <p:cNvSpPr txBox="1"/>
          <p:nvPr/>
        </p:nvSpPr>
        <p:spPr>
          <a:xfrm>
            <a:off x="1047750" y="968550"/>
            <a:ext cx="3234600" cy="2207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1200">
              <a:solidFill>
                <a:srgbClr val="28324A"/>
              </a:solidFill>
              <a:latin typeface="Source Sans Pro"/>
              <a:ea typeface="Source Sans Pro"/>
              <a:cs typeface="Source Sans Pro"/>
              <a:sym typeface="Source Sans Pro"/>
            </a:endParaRPr>
          </a:p>
        </p:txBody>
      </p:sp>
      <p:sp>
        <p:nvSpPr>
          <p:cNvPr id="614" name="Google Shape;614;p3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15" name="Google Shape;615;p30"/>
          <p:cNvPicPr preferRelativeResize="0"/>
          <p:nvPr/>
        </p:nvPicPr>
        <p:blipFill rotWithShape="1">
          <a:blip r:embed="rId3">
            <a:alphaModFix/>
          </a:blip>
          <a:srcRect b="0" l="0" r="45030" t="0"/>
          <a:stretch/>
        </p:blipFill>
        <p:spPr>
          <a:xfrm>
            <a:off x="689550" y="968550"/>
            <a:ext cx="7491399" cy="3239850"/>
          </a:xfrm>
          <a:prstGeom prst="rect">
            <a:avLst/>
          </a:prstGeom>
          <a:noFill/>
          <a:ln cap="flat" cmpd="sng" w="38100">
            <a:solidFill>
              <a:srgbClr val="9FC5E8"/>
            </a:solidFill>
            <a:prstDash val="solid"/>
            <a:miter lim="8000"/>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31"/>
          <p:cNvSpPr txBox="1"/>
          <p:nvPr>
            <p:ph type="title"/>
          </p:nvPr>
        </p:nvSpPr>
        <p:spPr>
          <a:xfrm>
            <a:off x="887000" y="252750"/>
            <a:ext cx="6996600" cy="715800"/>
          </a:xfrm>
          <a:prstGeom prst="rect">
            <a:avLst/>
          </a:prstGeom>
        </p:spPr>
        <p:txBody>
          <a:bodyPr anchorCtr="0" anchor="b" bIns="91425" lIns="91425" spcFirstLastPara="1" rIns="91425" wrap="square" tIns="91425">
            <a:noAutofit/>
          </a:bodyPr>
          <a:lstStyle/>
          <a:p>
            <a:pPr indent="457200" lvl="0" marL="0" rtl="0" algn="ctr">
              <a:spcBef>
                <a:spcPts val="0"/>
              </a:spcBef>
              <a:spcAft>
                <a:spcPts val="0"/>
              </a:spcAft>
              <a:buNone/>
            </a:pPr>
            <a:r>
              <a:rPr lang="en" sz="3000"/>
              <a:t> PROJECT PLAN</a:t>
            </a:r>
            <a:endParaRPr sz="3000"/>
          </a:p>
        </p:txBody>
      </p:sp>
      <p:sp>
        <p:nvSpPr>
          <p:cNvPr id="621" name="Google Shape;621;p31"/>
          <p:cNvSpPr txBox="1"/>
          <p:nvPr/>
        </p:nvSpPr>
        <p:spPr>
          <a:xfrm>
            <a:off x="1047750" y="968550"/>
            <a:ext cx="3234600" cy="2207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1200">
              <a:solidFill>
                <a:srgbClr val="28324A"/>
              </a:solidFill>
              <a:latin typeface="Source Sans Pro"/>
              <a:ea typeface="Source Sans Pro"/>
              <a:cs typeface="Source Sans Pro"/>
              <a:sym typeface="Source Sans Pro"/>
            </a:endParaRPr>
          </a:p>
        </p:txBody>
      </p:sp>
      <p:sp>
        <p:nvSpPr>
          <p:cNvPr id="622" name="Google Shape;622;p3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23" name="Google Shape;623;p31"/>
          <p:cNvPicPr preferRelativeResize="0"/>
          <p:nvPr/>
        </p:nvPicPr>
        <p:blipFill rotWithShape="1">
          <a:blip r:embed="rId3">
            <a:alphaModFix/>
          </a:blip>
          <a:srcRect b="0" l="3836" r="0" t="11621"/>
          <a:stretch/>
        </p:blipFill>
        <p:spPr>
          <a:xfrm>
            <a:off x="287938" y="1341800"/>
            <a:ext cx="8568125" cy="25997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14"/>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TIMELINE</a:t>
            </a:r>
            <a:endParaRPr sz="3000"/>
          </a:p>
        </p:txBody>
      </p:sp>
      <p:sp>
        <p:nvSpPr>
          <p:cNvPr id="472" name="Google Shape;472;p1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3" name="Google Shape;473;p14"/>
          <p:cNvSpPr/>
          <p:nvPr/>
        </p:nvSpPr>
        <p:spPr>
          <a:xfrm>
            <a:off x="6415065" y="2527350"/>
            <a:ext cx="20550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NOV-DEC</a:t>
            </a:r>
            <a:endParaRPr sz="1000">
              <a:solidFill>
                <a:schemeClr val="lt1"/>
              </a:solidFill>
              <a:latin typeface="Source Sans Pro"/>
              <a:ea typeface="Source Sans Pro"/>
              <a:cs typeface="Source Sans Pro"/>
              <a:sym typeface="Source Sans Pro"/>
            </a:endParaRPr>
          </a:p>
        </p:txBody>
      </p:sp>
      <p:sp>
        <p:nvSpPr>
          <p:cNvPr id="474" name="Google Shape;474;p14"/>
          <p:cNvSpPr/>
          <p:nvPr/>
        </p:nvSpPr>
        <p:spPr>
          <a:xfrm>
            <a:off x="4434819" y="2527350"/>
            <a:ext cx="2097600" cy="393600"/>
          </a:xfrm>
          <a:prstGeom prst="homePlate">
            <a:avLst>
              <a:gd fmla="val 32030" name="adj"/>
            </a:avLst>
          </a:prstGeom>
          <a:solidFill>
            <a:schemeClr val="accent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OCT-NOV</a:t>
            </a:r>
            <a:endParaRPr sz="1000">
              <a:solidFill>
                <a:schemeClr val="lt1"/>
              </a:solidFill>
              <a:latin typeface="Source Sans Pro"/>
              <a:ea typeface="Source Sans Pro"/>
              <a:cs typeface="Source Sans Pro"/>
              <a:sym typeface="Source Sans Pro"/>
            </a:endParaRPr>
          </a:p>
        </p:txBody>
      </p:sp>
      <p:sp>
        <p:nvSpPr>
          <p:cNvPr id="475" name="Google Shape;475;p14"/>
          <p:cNvSpPr/>
          <p:nvPr/>
        </p:nvSpPr>
        <p:spPr>
          <a:xfrm>
            <a:off x="2454509" y="2527350"/>
            <a:ext cx="20976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OCT</a:t>
            </a:r>
            <a:endParaRPr sz="1000">
              <a:solidFill>
                <a:schemeClr val="lt1"/>
              </a:solidFill>
              <a:latin typeface="Source Sans Pro"/>
              <a:ea typeface="Source Sans Pro"/>
              <a:cs typeface="Source Sans Pro"/>
              <a:sym typeface="Source Sans Pro"/>
            </a:endParaRPr>
          </a:p>
        </p:txBody>
      </p:sp>
      <p:sp>
        <p:nvSpPr>
          <p:cNvPr id="476" name="Google Shape;476;p14"/>
          <p:cNvSpPr/>
          <p:nvPr/>
        </p:nvSpPr>
        <p:spPr>
          <a:xfrm>
            <a:off x="474263" y="2527350"/>
            <a:ext cx="20976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SEP-OCT</a:t>
            </a:r>
            <a:endParaRPr sz="1000">
              <a:solidFill>
                <a:schemeClr val="lt1"/>
              </a:solidFill>
              <a:latin typeface="Source Sans Pro"/>
              <a:ea typeface="Source Sans Pro"/>
              <a:cs typeface="Source Sans Pro"/>
              <a:sym typeface="Source Sans Pro"/>
            </a:endParaRPr>
          </a:p>
        </p:txBody>
      </p:sp>
      <p:sp>
        <p:nvSpPr>
          <p:cNvPr id="477" name="Google Shape;477;p14"/>
          <p:cNvSpPr/>
          <p:nvPr/>
        </p:nvSpPr>
        <p:spPr>
          <a:xfrm>
            <a:off x="0" y="2527350"/>
            <a:ext cx="637200" cy="393600"/>
          </a:xfrm>
          <a:prstGeom prst="homePlate">
            <a:avLst>
              <a:gd fmla="val 32030" name="adj"/>
            </a:avLst>
          </a:prstGeom>
          <a:solidFill>
            <a:schemeClr val="lt2"/>
          </a:solidFill>
          <a:ln>
            <a:noFill/>
          </a:ln>
          <a:effectLst>
            <a:outerShdw blurRad="28575" rotWithShape="0" algn="bl" dist="9525">
              <a:srgbClr val="000000">
                <a:alpha val="2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1000">
              <a:solidFill>
                <a:schemeClr val="dk1"/>
              </a:solidFill>
            </a:endParaRPr>
          </a:p>
        </p:txBody>
      </p:sp>
      <p:cxnSp>
        <p:nvCxnSpPr>
          <p:cNvPr id="478" name="Google Shape;478;p14"/>
          <p:cNvCxnSpPr/>
          <p:nvPr/>
        </p:nvCxnSpPr>
        <p:spPr>
          <a:xfrm rot="10800000">
            <a:off x="768923" y="2053331"/>
            <a:ext cx="0" cy="498600"/>
          </a:xfrm>
          <a:prstGeom prst="straightConnector1">
            <a:avLst/>
          </a:prstGeom>
          <a:noFill/>
          <a:ln cap="flat" cmpd="sng" w="9525">
            <a:solidFill>
              <a:schemeClr val="lt2"/>
            </a:solidFill>
            <a:prstDash val="solid"/>
            <a:round/>
            <a:headEnd len="med" w="med" type="oval"/>
            <a:tailEnd len="med" w="med" type="oval"/>
          </a:ln>
        </p:spPr>
      </p:cxnSp>
      <p:sp>
        <p:nvSpPr>
          <p:cNvPr id="479" name="Google Shape;479;p14"/>
          <p:cNvSpPr txBox="1"/>
          <p:nvPr/>
        </p:nvSpPr>
        <p:spPr>
          <a:xfrm>
            <a:off x="727900" y="1498600"/>
            <a:ext cx="17265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1200">
                <a:solidFill>
                  <a:schemeClr val="dk2"/>
                </a:solidFill>
                <a:latin typeface="Source Sans Pro"/>
                <a:ea typeface="Source Sans Pro"/>
                <a:cs typeface="Source Sans Pro"/>
                <a:sym typeface="Source Sans Pro"/>
              </a:rPr>
              <a:t>REQUIREMENT ANALYSIS</a:t>
            </a:r>
            <a:endParaRPr sz="1200">
              <a:solidFill>
                <a:schemeClr val="dk2"/>
              </a:solidFill>
              <a:latin typeface="Source Sans Pro"/>
              <a:ea typeface="Source Sans Pro"/>
              <a:cs typeface="Source Sans Pro"/>
              <a:sym typeface="Source Sans Pro"/>
            </a:endParaRPr>
          </a:p>
        </p:txBody>
      </p:sp>
      <p:cxnSp>
        <p:nvCxnSpPr>
          <p:cNvPr id="480" name="Google Shape;480;p14"/>
          <p:cNvCxnSpPr/>
          <p:nvPr/>
        </p:nvCxnSpPr>
        <p:spPr>
          <a:xfrm rot="10800000">
            <a:off x="4732628" y="2053331"/>
            <a:ext cx="0" cy="498600"/>
          </a:xfrm>
          <a:prstGeom prst="straightConnector1">
            <a:avLst/>
          </a:prstGeom>
          <a:noFill/>
          <a:ln cap="flat" cmpd="sng" w="9525">
            <a:solidFill>
              <a:schemeClr val="lt2"/>
            </a:solidFill>
            <a:prstDash val="solid"/>
            <a:round/>
            <a:headEnd len="med" w="med" type="oval"/>
            <a:tailEnd len="med" w="med" type="oval"/>
          </a:ln>
        </p:spPr>
      </p:cxnSp>
      <p:sp>
        <p:nvSpPr>
          <p:cNvPr id="481" name="Google Shape;481;p14"/>
          <p:cNvSpPr txBox="1"/>
          <p:nvPr/>
        </p:nvSpPr>
        <p:spPr>
          <a:xfrm>
            <a:off x="4696125" y="1498600"/>
            <a:ext cx="13698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1200">
                <a:solidFill>
                  <a:schemeClr val="dk2"/>
                </a:solidFill>
                <a:latin typeface="Source Sans Pro"/>
                <a:ea typeface="Source Sans Pro"/>
                <a:cs typeface="Source Sans Pro"/>
                <a:sym typeface="Source Sans Pro"/>
              </a:rPr>
              <a:t>DEVELOPMENT V1.0</a:t>
            </a:r>
            <a:endParaRPr sz="1200">
              <a:solidFill>
                <a:schemeClr val="dk2"/>
              </a:solidFill>
              <a:latin typeface="Source Sans Pro"/>
              <a:ea typeface="Source Sans Pro"/>
              <a:cs typeface="Source Sans Pro"/>
              <a:sym typeface="Source Sans Pro"/>
            </a:endParaRPr>
          </a:p>
        </p:txBody>
      </p:sp>
      <p:cxnSp>
        <p:nvCxnSpPr>
          <p:cNvPr id="482" name="Google Shape;482;p14"/>
          <p:cNvCxnSpPr/>
          <p:nvPr/>
        </p:nvCxnSpPr>
        <p:spPr>
          <a:xfrm rot="10800000">
            <a:off x="2760922" y="2896369"/>
            <a:ext cx="0" cy="498600"/>
          </a:xfrm>
          <a:prstGeom prst="straightConnector1">
            <a:avLst/>
          </a:prstGeom>
          <a:noFill/>
          <a:ln cap="flat" cmpd="sng" w="9525">
            <a:solidFill>
              <a:schemeClr val="lt2"/>
            </a:solidFill>
            <a:prstDash val="solid"/>
            <a:round/>
            <a:headEnd len="med" w="med" type="oval"/>
            <a:tailEnd len="med" w="med" type="oval"/>
          </a:ln>
        </p:spPr>
      </p:cxnSp>
      <p:sp>
        <p:nvSpPr>
          <p:cNvPr id="483" name="Google Shape;483;p14"/>
          <p:cNvSpPr txBox="1"/>
          <p:nvPr/>
        </p:nvSpPr>
        <p:spPr>
          <a:xfrm>
            <a:off x="2699944" y="3419550"/>
            <a:ext cx="12495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1200">
                <a:solidFill>
                  <a:schemeClr val="dk2"/>
                </a:solidFill>
                <a:latin typeface="Source Sans Pro"/>
                <a:ea typeface="Source Sans Pro"/>
                <a:cs typeface="Source Sans Pro"/>
                <a:sym typeface="Source Sans Pro"/>
              </a:rPr>
              <a:t>DESIGNING </a:t>
            </a:r>
            <a:endParaRPr sz="1200">
              <a:solidFill>
                <a:schemeClr val="dk2"/>
              </a:solidFill>
              <a:latin typeface="Source Sans Pro"/>
              <a:ea typeface="Source Sans Pro"/>
              <a:cs typeface="Source Sans Pro"/>
              <a:sym typeface="Source Sans Pro"/>
            </a:endParaRPr>
          </a:p>
        </p:txBody>
      </p:sp>
      <p:cxnSp>
        <p:nvCxnSpPr>
          <p:cNvPr id="484" name="Google Shape;484;p14"/>
          <p:cNvCxnSpPr/>
          <p:nvPr/>
        </p:nvCxnSpPr>
        <p:spPr>
          <a:xfrm rot="10800000">
            <a:off x="6724627" y="2896369"/>
            <a:ext cx="0" cy="498600"/>
          </a:xfrm>
          <a:prstGeom prst="straightConnector1">
            <a:avLst/>
          </a:prstGeom>
          <a:noFill/>
          <a:ln cap="flat" cmpd="sng" w="9525">
            <a:solidFill>
              <a:schemeClr val="lt2"/>
            </a:solidFill>
            <a:prstDash val="solid"/>
            <a:round/>
            <a:headEnd len="med" w="med" type="oval"/>
            <a:tailEnd len="med" w="med" type="oval"/>
          </a:ln>
        </p:spPr>
      </p:cxnSp>
      <p:sp>
        <p:nvSpPr>
          <p:cNvPr id="485" name="Google Shape;485;p14"/>
          <p:cNvSpPr txBox="1"/>
          <p:nvPr/>
        </p:nvSpPr>
        <p:spPr>
          <a:xfrm>
            <a:off x="6691124" y="3419550"/>
            <a:ext cx="14247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1200">
                <a:solidFill>
                  <a:schemeClr val="dk2"/>
                </a:solidFill>
                <a:latin typeface="Source Sans Pro"/>
                <a:ea typeface="Source Sans Pro"/>
                <a:cs typeface="Source Sans Pro"/>
                <a:sym typeface="Source Sans Pro"/>
              </a:rPr>
              <a:t>DEVELOPMENT V2.0</a:t>
            </a:r>
            <a:endParaRPr sz="1200">
              <a:solidFill>
                <a:schemeClr val="dk2"/>
              </a:solidFill>
              <a:latin typeface="Source Sans Pro"/>
              <a:ea typeface="Source Sans Pro"/>
              <a:cs typeface="Source Sans Pro"/>
              <a:sym typeface="Source Sans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32"/>
          <p:cNvSpPr txBox="1"/>
          <p:nvPr>
            <p:ph type="ctrTitle"/>
          </p:nvPr>
        </p:nvSpPr>
        <p:spPr>
          <a:xfrm>
            <a:off x="2049950" y="3003200"/>
            <a:ext cx="65067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3800"/>
              <a:t>SYSTEM ARCHITECTURE MODEL</a:t>
            </a:r>
            <a:endParaRPr sz="3800"/>
          </a:p>
        </p:txBody>
      </p:sp>
      <p:sp>
        <p:nvSpPr>
          <p:cNvPr id="629" name="Google Shape;629;p3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3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635" name="Google Shape;635;p33"/>
          <p:cNvGrpSpPr/>
          <p:nvPr/>
        </p:nvGrpSpPr>
        <p:grpSpPr>
          <a:xfrm>
            <a:off x="914100" y="1202016"/>
            <a:ext cx="7462723" cy="3672113"/>
            <a:chOff x="1177450" y="241631"/>
            <a:chExt cx="6173152" cy="3616776"/>
          </a:xfrm>
        </p:grpSpPr>
        <p:sp>
          <p:nvSpPr>
            <p:cNvPr id="636" name="Google Shape;636;p33"/>
            <p:cNvSpPr/>
            <p:nvPr/>
          </p:nvSpPr>
          <p:spPr>
            <a:xfrm>
              <a:off x="1682275"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7" name="Google Shape;637;p33"/>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8" name="Google Shape;638;p33"/>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chemeClr val="lt1"/>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9" name="Google Shape;639;p33"/>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640" name="Google Shape;640;p33"/>
          <p:cNvPicPr preferRelativeResize="0"/>
          <p:nvPr/>
        </p:nvPicPr>
        <p:blipFill>
          <a:blip r:embed="rId3">
            <a:alphaModFix/>
          </a:blip>
          <a:stretch>
            <a:fillRect/>
          </a:stretch>
        </p:blipFill>
        <p:spPr>
          <a:xfrm>
            <a:off x="1733125" y="1416275"/>
            <a:ext cx="5805075" cy="3096500"/>
          </a:xfrm>
          <a:prstGeom prst="rect">
            <a:avLst/>
          </a:prstGeom>
          <a:noFill/>
          <a:ln cap="flat" cmpd="sng" w="9525">
            <a:solidFill>
              <a:schemeClr val="dk1"/>
            </a:solidFill>
            <a:prstDash val="solid"/>
            <a:miter lim="8000"/>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34"/>
          <p:cNvSpPr txBox="1"/>
          <p:nvPr>
            <p:ph type="ctrTitle"/>
          </p:nvPr>
        </p:nvSpPr>
        <p:spPr>
          <a:xfrm>
            <a:off x="2691475" y="3003200"/>
            <a:ext cx="58653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3800"/>
              <a:t>RISKS AND MITIGATION</a:t>
            </a:r>
            <a:endParaRPr sz="3800"/>
          </a:p>
        </p:txBody>
      </p:sp>
      <p:sp>
        <p:nvSpPr>
          <p:cNvPr id="646" name="Google Shape;646;p3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35"/>
          <p:cNvSpPr txBox="1"/>
          <p:nvPr>
            <p:ph type="title"/>
          </p:nvPr>
        </p:nvSpPr>
        <p:spPr>
          <a:xfrm>
            <a:off x="887000" y="252750"/>
            <a:ext cx="6996600" cy="715800"/>
          </a:xfrm>
          <a:prstGeom prst="rect">
            <a:avLst/>
          </a:prstGeom>
        </p:spPr>
        <p:txBody>
          <a:bodyPr anchorCtr="0" anchor="b" bIns="91425" lIns="91425" spcFirstLastPara="1" rIns="91425" wrap="square" tIns="91425">
            <a:noAutofit/>
          </a:bodyPr>
          <a:lstStyle/>
          <a:p>
            <a:pPr indent="457200" lvl="0" marL="0" rtl="0" algn="ctr">
              <a:spcBef>
                <a:spcPts val="0"/>
              </a:spcBef>
              <a:spcAft>
                <a:spcPts val="0"/>
              </a:spcAft>
              <a:buNone/>
            </a:pPr>
            <a:r>
              <a:rPr lang="en" sz="3000"/>
              <a:t>RISKS</a:t>
            </a:r>
            <a:endParaRPr sz="3000"/>
          </a:p>
        </p:txBody>
      </p:sp>
      <p:sp>
        <p:nvSpPr>
          <p:cNvPr id="652" name="Google Shape;652;p35"/>
          <p:cNvSpPr txBox="1"/>
          <p:nvPr/>
        </p:nvSpPr>
        <p:spPr>
          <a:xfrm>
            <a:off x="1047750" y="968550"/>
            <a:ext cx="3234600" cy="2207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1200">
              <a:solidFill>
                <a:srgbClr val="28324A"/>
              </a:solidFill>
              <a:latin typeface="Source Sans Pro"/>
              <a:ea typeface="Source Sans Pro"/>
              <a:cs typeface="Source Sans Pro"/>
              <a:sym typeface="Source Sans Pro"/>
            </a:endParaRPr>
          </a:p>
        </p:txBody>
      </p:sp>
      <p:sp>
        <p:nvSpPr>
          <p:cNvPr id="653" name="Google Shape;653;p35"/>
          <p:cNvSpPr txBox="1"/>
          <p:nvPr/>
        </p:nvSpPr>
        <p:spPr>
          <a:xfrm>
            <a:off x="327600" y="1198275"/>
            <a:ext cx="8488800" cy="2207100"/>
          </a:xfrm>
          <a:prstGeom prst="rect">
            <a:avLst/>
          </a:prstGeom>
          <a:noFill/>
          <a:ln>
            <a:noFill/>
          </a:ln>
        </p:spPr>
        <p:txBody>
          <a:bodyPr anchorCtr="0" anchor="t" bIns="91425" lIns="91425" spcFirstLastPara="1" rIns="91425" wrap="square" tIns="91425">
            <a:noAutofit/>
          </a:bodyPr>
          <a:lstStyle/>
          <a:p>
            <a:pPr indent="-342900" lvl="0" marL="342900" rtl="0" algn="l">
              <a:lnSpc>
                <a:spcPct val="115000"/>
              </a:lnSpc>
              <a:spcBef>
                <a:spcPts val="600"/>
              </a:spcBef>
              <a:spcAft>
                <a:spcPts val="0"/>
              </a:spcAft>
              <a:buClr>
                <a:srgbClr val="28324A"/>
              </a:buClr>
              <a:buSzPts val="1800"/>
              <a:buFont typeface="Source Sans Pro"/>
              <a:buChar char="❖"/>
            </a:pPr>
            <a:r>
              <a:rPr lang="en" sz="1800">
                <a:latin typeface="Source Sans Pro"/>
                <a:ea typeface="Source Sans Pro"/>
                <a:cs typeface="Source Sans Pro"/>
                <a:sym typeface="Source Sans Pro"/>
              </a:rPr>
              <a:t>Online security breach: Hackers may have access to sensitive information of an user like their ID/password if proper security measures are not taken</a:t>
            </a:r>
            <a:endParaRPr sz="1800">
              <a:latin typeface="Source Sans Pro"/>
              <a:ea typeface="Source Sans Pro"/>
              <a:cs typeface="Source Sans Pro"/>
              <a:sym typeface="Source Sans Pro"/>
            </a:endParaRPr>
          </a:p>
          <a:p>
            <a:pPr indent="-342900" lvl="0" marL="342900" rtl="0" algn="l">
              <a:lnSpc>
                <a:spcPct val="115000"/>
              </a:lnSpc>
              <a:spcBef>
                <a:spcPts val="0"/>
              </a:spcBef>
              <a:spcAft>
                <a:spcPts val="0"/>
              </a:spcAft>
              <a:buClr>
                <a:srgbClr val="28324A"/>
              </a:buClr>
              <a:buSzPts val="1800"/>
              <a:buFont typeface="Source Sans Pro"/>
              <a:buChar char="❖"/>
            </a:pPr>
            <a:r>
              <a:rPr lang="en" sz="1800">
                <a:latin typeface="Source Sans Pro"/>
                <a:ea typeface="Source Sans Pro"/>
                <a:cs typeface="Source Sans Pro"/>
                <a:sym typeface="Source Sans Pro"/>
              </a:rPr>
              <a:t>Breach of intellectual property: If IP and other information related to the software/institute is not protected, then one must face dire consequences. </a:t>
            </a:r>
            <a:endParaRPr sz="1800">
              <a:latin typeface="Source Sans Pro"/>
              <a:ea typeface="Source Sans Pro"/>
              <a:cs typeface="Source Sans Pro"/>
              <a:sym typeface="Source Sans Pro"/>
            </a:endParaRPr>
          </a:p>
          <a:p>
            <a:pPr indent="-342900" lvl="0" marL="342900" rtl="0" algn="l">
              <a:lnSpc>
                <a:spcPct val="115000"/>
              </a:lnSpc>
              <a:spcBef>
                <a:spcPts val="0"/>
              </a:spcBef>
              <a:spcAft>
                <a:spcPts val="0"/>
              </a:spcAft>
              <a:buSzPts val="1800"/>
              <a:buFont typeface="Source Sans Pro"/>
              <a:buChar char="❖"/>
            </a:pPr>
            <a:r>
              <a:rPr lang="en" sz="1800">
                <a:latin typeface="Source Sans Pro"/>
                <a:ea typeface="Source Sans Pro"/>
                <a:cs typeface="Source Sans Pro"/>
                <a:sym typeface="Source Sans Pro"/>
              </a:rPr>
              <a:t>API will stop responding as we have only 100 calls available on a weekly basis.It can cause severe losses to the company.</a:t>
            </a:r>
            <a:endParaRPr sz="1800">
              <a:latin typeface="Source Sans Pro"/>
              <a:ea typeface="Source Sans Pro"/>
              <a:cs typeface="Source Sans Pro"/>
              <a:sym typeface="Source Sans Pro"/>
            </a:endParaRPr>
          </a:p>
          <a:p>
            <a:pPr indent="0" lvl="0" marL="0" rtl="0" algn="l">
              <a:lnSpc>
                <a:spcPct val="115000"/>
              </a:lnSpc>
              <a:spcBef>
                <a:spcPts val="600"/>
              </a:spcBef>
              <a:spcAft>
                <a:spcPts val="0"/>
              </a:spcAft>
              <a:buNone/>
            </a:pPr>
            <a:r>
              <a:t/>
            </a:r>
            <a:endParaRPr sz="1800">
              <a:latin typeface="Source Sans Pro"/>
              <a:ea typeface="Source Sans Pro"/>
              <a:cs typeface="Source Sans Pro"/>
              <a:sym typeface="Source Sans Pro"/>
            </a:endParaRPr>
          </a:p>
        </p:txBody>
      </p:sp>
      <p:sp>
        <p:nvSpPr>
          <p:cNvPr id="654" name="Google Shape;654;p3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36"/>
          <p:cNvSpPr txBox="1"/>
          <p:nvPr>
            <p:ph type="ctrTitle"/>
          </p:nvPr>
        </p:nvSpPr>
        <p:spPr>
          <a:xfrm>
            <a:off x="2049950" y="3003200"/>
            <a:ext cx="6643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IMPLEMENTATION TECHNOLOGIES</a:t>
            </a:r>
            <a:endParaRPr sz="3800"/>
          </a:p>
        </p:txBody>
      </p:sp>
      <p:sp>
        <p:nvSpPr>
          <p:cNvPr id="660" name="Google Shape;660;p3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37"/>
          <p:cNvSpPr txBox="1"/>
          <p:nvPr>
            <p:ph type="title"/>
          </p:nvPr>
        </p:nvSpPr>
        <p:spPr>
          <a:xfrm>
            <a:off x="887000" y="252750"/>
            <a:ext cx="6996600" cy="715800"/>
          </a:xfrm>
          <a:prstGeom prst="rect">
            <a:avLst/>
          </a:prstGeom>
        </p:spPr>
        <p:txBody>
          <a:bodyPr anchorCtr="0" anchor="b" bIns="91425" lIns="91425" spcFirstLastPara="1" rIns="91425" wrap="square" tIns="91425">
            <a:noAutofit/>
          </a:bodyPr>
          <a:lstStyle/>
          <a:p>
            <a:pPr indent="457200" lvl="0" marL="0" rtl="0" algn="ctr">
              <a:spcBef>
                <a:spcPts val="0"/>
              </a:spcBef>
              <a:spcAft>
                <a:spcPts val="0"/>
              </a:spcAft>
              <a:buNone/>
            </a:pPr>
            <a:r>
              <a:rPr lang="en" sz="3000"/>
              <a:t>FRONTEND AND BACKEND</a:t>
            </a:r>
            <a:endParaRPr sz="3000"/>
          </a:p>
        </p:txBody>
      </p:sp>
      <p:sp>
        <p:nvSpPr>
          <p:cNvPr id="666" name="Google Shape;666;p37"/>
          <p:cNvSpPr txBox="1"/>
          <p:nvPr/>
        </p:nvSpPr>
        <p:spPr>
          <a:xfrm>
            <a:off x="1047750" y="968550"/>
            <a:ext cx="3234600" cy="2207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1200">
              <a:solidFill>
                <a:srgbClr val="28324A"/>
              </a:solidFill>
              <a:latin typeface="Source Sans Pro"/>
              <a:ea typeface="Source Sans Pro"/>
              <a:cs typeface="Source Sans Pro"/>
              <a:sym typeface="Source Sans Pro"/>
            </a:endParaRPr>
          </a:p>
        </p:txBody>
      </p:sp>
      <p:sp>
        <p:nvSpPr>
          <p:cNvPr id="667" name="Google Shape;667;p37"/>
          <p:cNvSpPr txBox="1"/>
          <p:nvPr/>
        </p:nvSpPr>
        <p:spPr>
          <a:xfrm>
            <a:off x="327600" y="1133050"/>
            <a:ext cx="8488800" cy="3036300"/>
          </a:xfrm>
          <a:prstGeom prst="rect">
            <a:avLst/>
          </a:prstGeom>
          <a:noFill/>
          <a:ln>
            <a:noFill/>
          </a:ln>
        </p:spPr>
        <p:txBody>
          <a:bodyPr anchorCtr="0" anchor="t" bIns="91425" lIns="91425" spcFirstLastPara="1" rIns="91425" wrap="square" tIns="91425">
            <a:noAutofit/>
          </a:bodyPr>
          <a:lstStyle/>
          <a:p>
            <a:pPr indent="-330200" lvl="0" marL="342900" rtl="0" algn="l">
              <a:lnSpc>
                <a:spcPct val="115000"/>
              </a:lnSpc>
              <a:spcBef>
                <a:spcPts val="0"/>
              </a:spcBef>
              <a:spcAft>
                <a:spcPts val="0"/>
              </a:spcAft>
              <a:buSzPts val="1600"/>
              <a:buFont typeface="Source Sans Pro"/>
              <a:buChar char="❖"/>
            </a:pPr>
            <a:r>
              <a:rPr lang="en" sz="1600">
                <a:latin typeface="Source Sans Pro"/>
                <a:ea typeface="Source Sans Pro"/>
                <a:cs typeface="Source Sans Pro"/>
                <a:sym typeface="Source Sans Pro"/>
              </a:rPr>
              <a:t>Context API: The React Context API is a way for a React app to effectively produce global variables that can be passed around.</a:t>
            </a:r>
            <a:endParaRPr sz="1600">
              <a:latin typeface="Source Sans Pro"/>
              <a:ea typeface="Source Sans Pro"/>
              <a:cs typeface="Source Sans Pro"/>
              <a:sym typeface="Source Sans Pro"/>
            </a:endParaRPr>
          </a:p>
          <a:p>
            <a:pPr indent="-330200" lvl="0" marL="342900" rtl="0" algn="l">
              <a:lnSpc>
                <a:spcPct val="115000"/>
              </a:lnSpc>
              <a:spcBef>
                <a:spcPts val="0"/>
              </a:spcBef>
              <a:spcAft>
                <a:spcPts val="0"/>
              </a:spcAft>
              <a:buSzPts val="1600"/>
              <a:buFont typeface="Source Sans Pro"/>
              <a:buChar char="❖"/>
            </a:pPr>
            <a:r>
              <a:rPr lang="en" sz="1600">
                <a:latin typeface="Source Sans Pro"/>
                <a:ea typeface="Source Sans Pro"/>
                <a:cs typeface="Source Sans Pro"/>
                <a:sym typeface="Source Sans Pro"/>
              </a:rPr>
              <a:t>Bootstrap: It is an HTML, CSS and JavaScript framework used for simplification of informative web pages and maintains consistency across tools. </a:t>
            </a:r>
            <a:endParaRPr sz="1600">
              <a:latin typeface="Source Sans Pro"/>
              <a:ea typeface="Source Sans Pro"/>
              <a:cs typeface="Source Sans Pro"/>
              <a:sym typeface="Source Sans Pro"/>
            </a:endParaRPr>
          </a:p>
          <a:p>
            <a:pPr indent="-330200" lvl="0" marL="342900" rtl="0" algn="l">
              <a:lnSpc>
                <a:spcPct val="115000"/>
              </a:lnSpc>
              <a:spcBef>
                <a:spcPts val="0"/>
              </a:spcBef>
              <a:spcAft>
                <a:spcPts val="0"/>
              </a:spcAft>
              <a:buSzPts val="1600"/>
              <a:buFont typeface="Source Sans Pro"/>
              <a:buChar char="❖"/>
            </a:pPr>
            <a:r>
              <a:rPr lang="en" sz="1600">
                <a:latin typeface="Source Sans Pro"/>
                <a:ea typeface="Source Sans Pro"/>
                <a:cs typeface="Source Sans Pro"/>
                <a:sym typeface="Source Sans Pro"/>
              </a:rPr>
              <a:t>FontAwesome: It is a front-end framework based on CSS which provides a toolkit for fonts and icons for the application. </a:t>
            </a:r>
            <a:endParaRPr sz="1600">
              <a:latin typeface="Source Sans Pro"/>
              <a:ea typeface="Source Sans Pro"/>
              <a:cs typeface="Source Sans Pro"/>
              <a:sym typeface="Source Sans Pro"/>
            </a:endParaRPr>
          </a:p>
          <a:p>
            <a:pPr indent="-330200" lvl="0" marL="342900" rtl="0" algn="l">
              <a:lnSpc>
                <a:spcPct val="115000"/>
              </a:lnSpc>
              <a:spcBef>
                <a:spcPts val="0"/>
              </a:spcBef>
              <a:spcAft>
                <a:spcPts val="0"/>
              </a:spcAft>
              <a:buSzPts val="1600"/>
              <a:buFont typeface="Source Sans Pro"/>
              <a:buChar char="❖"/>
            </a:pPr>
            <a:r>
              <a:rPr lang="en" sz="1600">
                <a:latin typeface="Source Sans Pro"/>
                <a:ea typeface="Source Sans Pro"/>
                <a:cs typeface="Source Sans Pro"/>
                <a:sym typeface="Source Sans Pro"/>
              </a:rPr>
              <a:t>React.js: The most important tool in this project is a library written in JavaScript and used front-end development to build good user interfaces for the users. </a:t>
            </a:r>
            <a:endParaRPr sz="1600">
              <a:latin typeface="Source Sans Pro"/>
              <a:ea typeface="Source Sans Pro"/>
              <a:cs typeface="Source Sans Pro"/>
              <a:sym typeface="Source Sans Pro"/>
            </a:endParaRPr>
          </a:p>
          <a:p>
            <a:pPr indent="-330200" lvl="0" marL="342900" rtl="0" algn="l">
              <a:lnSpc>
                <a:spcPct val="115000"/>
              </a:lnSpc>
              <a:spcBef>
                <a:spcPts val="0"/>
              </a:spcBef>
              <a:spcAft>
                <a:spcPts val="0"/>
              </a:spcAft>
              <a:buSzPts val="1600"/>
              <a:buFont typeface="Source Sans Pro"/>
              <a:buChar char="❖"/>
            </a:pPr>
            <a:r>
              <a:rPr lang="en" sz="1600">
                <a:latin typeface="Source Sans Pro"/>
                <a:ea typeface="Source Sans Pro"/>
                <a:cs typeface="Source Sans Pro"/>
                <a:sym typeface="Source Sans Pro"/>
              </a:rPr>
              <a:t>HTML and JavaScript are the two languages used for the development of this application.</a:t>
            </a:r>
            <a:endParaRPr sz="1600">
              <a:latin typeface="Source Sans Pro"/>
              <a:ea typeface="Source Sans Pro"/>
              <a:cs typeface="Source Sans Pro"/>
              <a:sym typeface="Source Sans Pro"/>
            </a:endParaRPr>
          </a:p>
          <a:p>
            <a:pPr indent="-330200" lvl="0" marL="342900" rtl="0" algn="l">
              <a:lnSpc>
                <a:spcPct val="115000"/>
              </a:lnSpc>
              <a:spcBef>
                <a:spcPts val="0"/>
              </a:spcBef>
              <a:spcAft>
                <a:spcPts val="0"/>
              </a:spcAft>
              <a:buSzPts val="1600"/>
              <a:buFont typeface="Source Sans Pro"/>
              <a:buChar char="❖"/>
            </a:pPr>
            <a:r>
              <a:rPr lang="en" sz="1600">
                <a:latin typeface="Lato"/>
                <a:ea typeface="Lato"/>
                <a:cs typeface="Lato"/>
                <a:sym typeface="Lato"/>
              </a:rPr>
              <a:t>Musixmatch API: We used the API of a popular lyrics database system and it is a robust service that permits you to search and retrieve lyrics in a simple manner. </a:t>
            </a:r>
            <a:endParaRPr sz="1600">
              <a:latin typeface="Lato"/>
              <a:ea typeface="Lato"/>
              <a:cs typeface="Lato"/>
              <a:sym typeface="Lato"/>
            </a:endParaRPr>
          </a:p>
          <a:p>
            <a:pPr indent="0" lvl="0" marL="342900" rtl="0" algn="l">
              <a:lnSpc>
                <a:spcPct val="115000"/>
              </a:lnSpc>
              <a:spcBef>
                <a:spcPts val="0"/>
              </a:spcBef>
              <a:spcAft>
                <a:spcPts val="0"/>
              </a:spcAft>
              <a:buNone/>
            </a:pPr>
            <a:r>
              <a:t/>
            </a:r>
            <a:endParaRPr sz="1600">
              <a:latin typeface="Source Sans Pro"/>
              <a:ea typeface="Source Sans Pro"/>
              <a:cs typeface="Source Sans Pro"/>
              <a:sym typeface="Source Sans Pro"/>
            </a:endParaRPr>
          </a:p>
          <a:p>
            <a:pPr indent="0" lvl="0" marL="0" rtl="0" algn="l">
              <a:lnSpc>
                <a:spcPct val="115000"/>
              </a:lnSpc>
              <a:spcBef>
                <a:spcPts val="600"/>
              </a:spcBef>
              <a:spcAft>
                <a:spcPts val="0"/>
              </a:spcAft>
              <a:buNone/>
            </a:pPr>
            <a:r>
              <a:t/>
            </a:r>
            <a:endParaRPr sz="1600">
              <a:latin typeface="Source Sans Pro"/>
              <a:ea typeface="Source Sans Pro"/>
              <a:cs typeface="Source Sans Pro"/>
              <a:sym typeface="Source Sans Pro"/>
            </a:endParaRPr>
          </a:p>
        </p:txBody>
      </p:sp>
      <p:sp>
        <p:nvSpPr>
          <p:cNvPr id="668" name="Google Shape;668;p3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38"/>
          <p:cNvSpPr txBox="1"/>
          <p:nvPr>
            <p:ph type="ctrTitle"/>
          </p:nvPr>
        </p:nvSpPr>
        <p:spPr>
          <a:xfrm>
            <a:off x="2049950" y="3003200"/>
            <a:ext cx="66438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3800"/>
              <a:t>FUTURE WORK</a:t>
            </a:r>
            <a:endParaRPr sz="3800"/>
          </a:p>
        </p:txBody>
      </p:sp>
      <p:sp>
        <p:nvSpPr>
          <p:cNvPr id="674" name="Google Shape;674;p3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39"/>
          <p:cNvSpPr txBox="1"/>
          <p:nvPr>
            <p:ph type="title"/>
          </p:nvPr>
        </p:nvSpPr>
        <p:spPr>
          <a:xfrm>
            <a:off x="887000" y="252750"/>
            <a:ext cx="6996600" cy="715800"/>
          </a:xfrm>
          <a:prstGeom prst="rect">
            <a:avLst/>
          </a:prstGeom>
        </p:spPr>
        <p:txBody>
          <a:bodyPr anchorCtr="0" anchor="b" bIns="91425" lIns="91425" spcFirstLastPara="1" rIns="91425" wrap="square" tIns="91425">
            <a:noAutofit/>
          </a:bodyPr>
          <a:lstStyle/>
          <a:p>
            <a:pPr indent="457200" lvl="0" marL="0" rtl="0" algn="ctr">
              <a:spcBef>
                <a:spcPts val="0"/>
              </a:spcBef>
              <a:spcAft>
                <a:spcPts val="0"/>
              </a:spcAft>
              <a:buNone/>
            </a:pPr>
            <a:r>
              <a:rPr lang="en" sz="3000"/>
              <a:t>FUTURE WORK/OPEN ISSUES</a:t>
            </a:r>
            <a:endParaRPr sz="3000"/>
          </a:p>
        </p:txBody>
      </p:sp>
      <p:sp>
        <p:nvSpPr>
          <p:cNvPr id="680" name="Google Shape;680;p39"/>
          <p:cNvSpPr txBox="1"/>
          <p:nvPr/>
        </p:nvSpPr>
        <p:spPr>
          <a:xfrm>
            <a:off x="1047750" y="968550"/>
            <a:ext cx="3234600" cy="2207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1200">
              <a:solidFill>
                <a:srgbClr val="28324A"/>
              </a:solidFill>
              <a:latin typeface="Source Sans Pro"/>
              <a:ea typeface="Source Sans Pro"/>
              <a:cs typeface="Source Sans Pro"/>
              <a:sym typeface="Source Sans Pro"/>
            </a:endParaRPr>
          </a:p>
        </p:txBody>
      </p:sp>
      <p:sp>
        <p:nvSpPr>
          <p:cNvPr id="681" name="Google Shape;681;p39"/>
          <p:cNvSpPr txBox="1"/>
          <p:nvPr/>
        </p:nvSpPr>
        <p:spPr>
          <a:xfrm>
            <a:off x="327600" y="1198275"/>
            <a:ext cx="8189100" cy="2207100"/>
          </a:xfrm>
          <a:prstGeom prst="rect">
            <a:avLst/>
          </a:prstGeom>
          <a:noFill/>
          <a:ln>
            <a:noFill/>
          </a:ln>
        </p:spPr>
        <p:txBody>
          <a:bodyPr anchorCtr="0" anchor="t" bIns="91425" lIns="91425" spcFirstLastPara="1" rIns="91425" wrap="square" tIns="91425">
            <a:noAutofit/>
          </a:bodyPr>
          <a:lstStyle/>
          <a:p>
            <a:pPr indent="-323850" lvl="0" marL="342900" rtl="0" algn="l">
              <a:lnSpc>
                <a:spcPct val="115000"/>
              </a:lnSpc>
              <a:spcBef>
                <a:spcPts val="0"/>
              </a:spcBef>
              <a:spcAft>
                <a:spcPts val="0"/>
              </a:spcAft>
              <a:buSzPts val="1500"/>
              <a:buFont typeface="Source Sans Pro"/>
              <a:buChar char="❖"/>
            </a:pPr>
            <a:r>
              <a:rPr lang="en" sz="1500">
                <a:latin typeface="Source Sans Pro"/>
                <a:ea typeface="Source Sans Pro"/>
                <a:cs typeface="Source Sans Pro"/>
                <a:sym typeface="Source Sans Pro"/>
              </a:rPr>
              <a:t>Improvements on the lyrics displayed in terms of fonts and web page design. Bootstrap can be used much more extensively to decorate the user interface and give the feel of an authentic website. </a:t>
            </a:r>
            <a:endParaRPr sz="1500">
              <a:latin typeface="Source Sans Pro"/>
              <a:ea typeface="Source Sans Pro"/>
              <a:cs typeface="Source Sans Pro"/>
              <a:sym typeface="Source Sans Pro"/>
            </a:endParaRPr>
          </a:p>
          <a:p>
            <a:pPr indent="-323850" lvl="0" marL="342900" rtl="0" algn="l">
              <a:lnSpc>
                <a:spcPct val="115000"/>
              </a:lnSpc>
              <a:spcBef>
                <a:spcPts val="0"/>
              </a:spcBef>
              <a:spcAft>
                <a:spcPts val="0"/>
              </a:spcAft>
              <a:buSzPts val="1500"/>
              <a:buFont typeface="Source Sans Pro"/>
              <a:buChar char="❖"/>
            </a:pPr>
            <a:r>
              <a:rPr lang="en" sz="1500">
                <a:latin typeface="Source Sans Pro"/>
                <a:ea typeface="Source Sans Pro"/>
                <a:cs typeface="Source Sans Pro"/>
                <a:sym typeface="Source Sans Pro"/>
              </a:rPr>
              <a:t>The home page can contain much more content, considering the Musixmatch API provides a variety of functionality that can be implemented, if necessary. </a:t>
            </a:r>
            <a:endParaRPr sz="1500">
              <a:latin typeface="Source Sans Pro"/>
              <a:ea typeface="Source Sans Pro"/>
              <a:cs typeface="Source Sans Pro"/>
              <a:sym typeface="Source Sans Pro"/>
            </a:endParaRPr>
          </a:p>
          <a:p>
            <a:pPr indent="-323850" lvl="0" marL="342900" rtl="0" algn="l">
              <a:lnSpc>
                <a:spcPct val="115000"/>
              </a:lnSpc>
              <a:spcBef>
                <a:spcPts val="0"/>
              </a:spcBef>
              <a:spcAft>
                <a:spcPts val="0"/>
              </a:spcAft>
              <a:buSzPts val="1500"/>
              <a:buFont typeface="Source Sans Pro"/>
              <a:buChar char="❖"/>
            </a:pPr>
            <a:r>
              <a:rPr lang="en" sz="1500">
                <a:latin typeface="Source Sans Pro"/>
                <a:ea typeface="Source Sans Pro"/>
                <a:cs typeface="Source Sans Pro"/>
                <a:sym typeface="Source Sans Pro"/>
              </a:rPr>
              <a:t>There can be a feature to store user preferences and recommend related songs on the basis of this history of preferences. </a:t>
            </a:r>
            <a:endParaRPr sz="1500">
              <a:latin typeface="Source Sans Pro"/>
              <a:ea typeface="Source Sans Pro"/>
              <a:cs typeface="Source Sans Pro"/>
              <a:sym typeface="Source Sans Pro"/>
            </a:endParaRPr>
          </a:p>
          <a:p>
            <a:pPr indent="-323850" lvl="0" marL="342900" rtl="0" algn="l">
              <a:lnSpc>
                <a:spcPct val="115000"/>
              </a:lnSpc>
              <a:spcBef>
                <a:spcPts val="0"/>
              </a:spcBef>
              <a:spcAft>
                <a:spcPts val="0"/>
              </a:spcAft>
              <a:buSzPts val="1500"/>
              <a:buFont typeface="Source Sans Pro"/>
              <a:buChar char="❖"/>
            </a:pPr>
            <a:r>
              <a:rPr lang="en" sz="1500">
                <a:latin typeface="Source Sans Pro"/>
                <a:ea typeface="Source Sans Pro"/>
                <a:cs typeface="Source Sans Pro"/>
                <a:sym typeface="Source Sans Pro"/>
              </a:rPr>
              <a:t>A new feature can be added that directs the user to a website such as Spotify, Amazon Music, YouTube Music or gaana.com  where they can listen to the song that they searched for. </a:t>
            </a:r>
            <a:endParaRPr sz="1500">
              <a:latin typeface="Source Sans Pro"/>
              <a:ea typeface="Source Sans Pro"/>
              <a:cs typeface="Source Sans Pro"/>
              <a:sym typeface="Source Sans Pro"/>
            </a:endParaRPr>
          </a:p>
          <a:p>
            <a:pPr indent="0" lvl="0" marL="0" rtl="0" algn="l">
              <a:lnSpc>
                <a:spcPct val="115000"/>
              </a:lnSpc>
              <a:spcBef>
                <a:spcPts val="600"/>
              </a:spcBef>
              <a:spcAft>
                <a:spcPts val="0"/>
              </a:spcAft>
              <a:buNone/>
            </a:pPr>
            <a:r>
              <a:t/>
            </a:r>
            <a:endParaRPr sz="1900">
              <a:latin typeface="Source Sans Pro"/>
              <a:ea typeface="Source Sans Pro"/>
              <a:cs typeface="Source Sans Pro"/>
              <a:sym typeface="Source Sans Pro"/>
            </a:endParaRPr>
          </a:p>
        </p:txBody>
      </p:sp>
      <p:sp>
        <p:nvSpPr>
          <p:cNvPr id="682" name="Google Shape;682;p3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40"/>
          <p:cNvSpPr txBox="1"/>
          <p:nvPr>
            <p:ph type="title"/>
          </p:nvPr>
        </p:nvSpPr>
        <p:spPr>
          <a:xfrm>
            <a:off x="887000" y="252750"/>
            <a:ext cx="6996600" cy="715800"/>
          </a:xfrm>
          <a:prstGeom prst="rect">
            <a:avLst/>
          </a:prstGeom>
        </p:spPr>
        <p:txBody>
          <a:bodyPr anchorCtr="0" anchor="b" bIns="91425" lIns="91425" spcFirstLastPara="1" rIns="91425" wrap="square" tIns="91425">
            <a:noAutofit/>
          </a:bodyPr>
          <a:lstStyle/>
          <a:p>
            <a:pPr indent="457200" lvl="0" marL="0" rtl="0" algn="ctr">
              <a:spcBef>
                <a:spcPts val="0"/>
              </a:spcBef>
              <a:spcAft>
                <a:spcPts val="0"/>
              </a:spcAft>
              <a:buNone/>
            </a:pPr>
            <a:r>
              <a:rPr lang="en" sz="3000"/>
              <a:t>CONTRIBUTIONS</a:t>
            </a:r>
            <a:endParaRPr sz="3000"/>
          </a:p>
        </p:txBody>
      </p:sp>
      <p:sp>
        <p:nvSpPr>
          <p:cNvPr id="688" name="Google Shape;688;p40"/>
          <p:cNvSpPr txBox="1"/>
          <p:nvPr/>
        </p:nvSpPr>
        <p:spPr>
          <a:xfrm>
            <a:off x="1047750" y="968550"/>
            <a:ext cx="3234600" cy="2207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1200">
              <a:solidFill>
                <a:srgbClr val="28324A"/>
              </a:solidFill>
              <a:latin typeface="Source Sans Pro"/>
              <a:ea typeface="Source Sans Pro"/>
              <a:cs typeface="Source Sans Pro"/>
              <a:sym typeface="Source Sans Pro"/>
            </a:endParaRPr>
          </a:p>
        </p:txBody>
      </p:sp>
      <p:sp>
        <p:nvSpPr>
          <p:cNvPr id="689" name="Google Shape;689;p40"/>
          <p:cNvSpPr txBox="1"/>
          <p:nvPr/>
        </p:nvSpPr>
        <p:spPr>
          <a:xfrm>
            <a:off x="327600" y="1198275"/>
            <a:ext cx="8030700" cy="2207100"/>
          </a:xfrm>
          <a:prstGeom prst="rect">
            <a:avLst/>
          </a:prstGeom>
          <a:noFill/>
          <a:ln>
            <a:noFill/>
          </a:ln>
        </p:spPr>
        <p:txBody>
          <a:bodyPr anchorCtr="0" anchor="t" bIns="91425" lIns="91425" spcFirstLastPara="1" rIns="91425" wrap="square" tIns="91425">
            <a:noAutofit/>
          </a:bodyPr>
          <a:lstStyle/>
          <a:p>
            <a:pPr indent="-342900" lvl="0" marL="342900" rtl="0" algn="l">
              <a:lnSpc>
                <a:spcPct val="115000"/>
              </a:lnSpc>
              <a:spcBef>
                <a:spcPts val="600"/>
              </a:spcBef>
              <a:spcAft>
                <a:spcPts val="0"/>
              </a:spcAft>
              <a:buClr>
                <a:srgbClr val="28324A"/>
              </a:buClr>
              <a:buSzPts val="1800"/>
              <a:buFont typeface="Source Sans Pro"/>
              <a:buChar char="❖"/>
            </a:pPr>
            <a:r>
              <a:rPr lang="en" sz="1800">
                <a:latin typeface="Source Sans Pro"/>
                <a:ea typeface="Source Sans Pro"/>
                <a:cs typeface="Source Sans Pro"/>
                <a:sym typeface="Source Sans Pro"/>
              </a:rPr>
              <a:t>Margi Hingrajia</a:t>
            </a:r>
            <a:r>
              <a:rPr lang="en" sz="1800">
                <a:latin typeface="Source Sans Pro"/>
                <a:ea typeface="Source Sans Pro"/>
                <a:cs typeface="Source Sans Pro"/>
                <a:sym typeface="Source Sans Pro"/>
              </a:rPr>
              <a:t>: Front-end development, design and implementation constraints, system design and UML diagrams, back-end parts, documentation.</a:t>
            </a:r>
            <a:endParaRPr sz="1800">
              <a:latin typeface="Source Sans Pro"/>
              <a:ea typeface="Source Sans Pro"/>
              <a:cs typeface="Source Sans Pro"/>
              <a:sym typeface="Source Sans Pro"/>
            </a:endParaRPr>
          </a:p>
          <a:p>
            <a:pPr indent="-342900" lvl="0" marL="342900" rtl="0" algn="l">
              <a:lnSpc>
                <a:spcPct val="115000"/>
              </a:lnSpc>
              <a:spcBef>
                <a:spcPts val="0"/>
              </a:spcBef>
              <a:spcAft>
                <a:spcPts val="0"/>
              </a:spcAft>
              <a:buClr>
                <a:srgbClr val="28324A"/>
              </a:buClr>
              <a:buSzPts val="1800"/>
              <a:buFont typeface="Source Sans Pro"/>
              <a:buChar char="❖"/>
            </a:pPr>
            <a:r>
              <a:rPr lang="en" sz="1800">
                <a:latin typeface="Source Sans Pro"/>
                <a:ea typeface="Source Sans Pro"/>
                <a:cs typeface="Source Sans Pro"/>
                <a:sym typeface="Source Sans Pro"/>
              </a:rPr>
              <a:t>Tejaswa Alia: UI/UX designing, Risk analysis and mitigation, CSS styling, documentation.</a:t>
            </a:r>
            <a:endParaRPr sz="1800">
              <a:latin typeface="Source Sans Pro"/>
              <a:ea typeface="Source Sans Pro"/>
              <a:cs typeface="Source Sans Pro"/>
              <a:sym typeface="Source Sans Pro"/>
            </a:endParaRPr>
          </a:p>
          <a:p>
            <a:pPr indent="-342900" lvl="0" marL="342900" rtl="0" algn="l">
              <a:lnSpc>
                <a:spcPct val="115000"/>
              </a:lnSpc>
              <a:spcBef>
                <a:spcPts val="0"/>
              </a:spcBef>
              <a:spcAft>
                <a:spcPts val="0"/>
              </a:spcAft>
              <a:buSzPts val="1800"/>
              <a:buFont typeface="Source Sans Pro"/>
              <a:buChar char="❖"/>
            </a:pPr>
            <a:r>
              <a:rPr lang="en" sz="1800">
                <a:latin typeface="Source Sans Pro"/>
                <a:ea typeface="Source Sans Pro"/>
                <a:cs typeface="Source Sans Pro"/>
                <a:sym typeface="Source Sans Pro"/>
              </a:rPr>
              <a:t>Rahul Khatri: API management and finding, back-end part, future works, documentation work.</a:t>
            </a:r>
            <a:endParaRPr sz="1800">
              <a:latin typeface="Source Sans Pro"/>
              <a:ea typeface="Source Sans Pro"/>
              <a:cs typeface="Source Sans Pro"/>
              <a:sym typeface="Source Sans Pro"/>
            </a:endParaRPr>
          </a:p>
          <a:p>
            <a:pPr indent="0" lvl="0" marL="0" rtl="0" algn="l">
              <a:lnSpc>
                <a:spcPct val="115000"/>
              </a:lnSpc>
              <a:spcBef>
                <a:spcPts val="600"/>
              </a:spcBef>
              <a:spcAft>
                <a:spcPts val="0"/>
              </a:spcAft>
              <a:buNone/>
            </a:pPr>
            <a:r>
              <a:t/>
            </a:r>
            <a:endParaRPr sz="1800">
              <a:latin typeface="Source Sans Pro"/>
              <a:ea typeface="Source Sans Pro"/>
              <a:cs typeface="Source Sans Pro"/>
              <a:sym typeface="Source Sans Pro"/>
            </a:endParaRPr>
          </a:p>
        </p:txBody>
      </p:sp>
      <p:sp>
        <p:nvSpPr>
          <p:cNvPr id="690" name="Google Shape;690;p4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41"/>
          <p:cNvSpPr txBox="1"/>
          <p:nvPr>
            <p:ph idx="4294967295" type="ctrTitle"/>
          </p:nvPr>
        </p:nvSpPr>
        <p:spPr>
          <a:xfrm>
            <a:off x="1275150" y="1278550"/>
            <a:ext cx="65937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0000"/>
              <a:t>THANKS!</a:t>
            </a:r>
            <a:endParaRPr sz="10000"/>
          </a:p>
        </p:txBody>
      </p:sp>
      <p:sp>
        <p:nvSpPr>
          <p:cNvPr id="696" name="Google Shape;696;p41"/>
          <p:cNvSpPr txBox="1"/>
          <p:nvPr>
            <p:ph idx="4294967295" type="subTitle"/>
          </p:nvPr>
        </p:nvSpPr>
        <p:spPr>
          <a:xfrm>
            <a:off x="1275150" y="2325749"/>
            <a:ext cx="6593700" cy="1680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3200"/>
              <a:t>Any questions?</a:t>
            </a:r>
            <a:endParaRPr sz="3200"/>
          </a:p>
          <a:p>
            <a:pPr indent="0" lvl="0" marL="0" rtl="0" algn="ctr">
              <a:spcBef>
                <a:spcPts val="600"/>
              </a:spcBef>
              <a:spcAft>
                <a:spcPts val="0"/>
              </a:spcAft>
              <a:buNone/>
            </a:pPr>
            <a:r>
              <a:t/>
            </a:r>
            <a:endParaRPr/>
          </a:p>
          <a:p>
            <a:pPr indent="0" lvl="0" marL="0" rtl="0" algn="ctr">
              <a:spcBef>
                <a:spcPts val="600"/>
              </a:spcBef>
              <a:spcAft>
                <a:spcPts val="0"/>
              </a:spcAft>
              <a:buNone/>
            </a:pPr>
            <a:r>
              <a:t/>
            </a:r>
            <a:endParaRPr b="1" sz="3600"/>
          </a:p>
        </p:txBody>
      </p:sp>
      <p:sp>
        <p:nvSpPr>
          <p:cNvPr id="697" name="Google Shape;697;p4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15"/>
          <p:cNvSpPr txBox="1"/>
          <p:nvPr>
            <p:ph type="ctrTitle"/>
          </p:nvPr>
        </p:nvSpPr>
        <p:spPr>
          <a:xfrm>
            <a:off x="3342175" y="3040475"/>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3800"/>
              <a:t>PROJECT BACKGROUND</a:t>
            </a:r>
            <a:endParaRPr sz="3800"/>
          </a:p>
        </p:txBody>
      </p:sp>
      <p:sp>
        <p:nvSpPr>
          <p:cNvPr id="491" name="Google Shape;491;p1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16"/>
          <p:cNvSpPr txBox="1"/>
          <p:nvPr>
            <p:ph type="title"/>
          </p:nvPr>
        </p:nvSpPr>
        <p:spPr>
          <a:xfrm>
            <a:off x="881850" y="25275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BACKGROUND</a:t>
            </a:r>
            <a:endParaRPr sz="3000"/>
          </a:p>
        </p:txBody>
      </p:sp>
      <p:sp>
        <p:nvSpPr>
          <p:cNvPr id="497" name="Google Shape;497;p16"/>
          <p:cNvSpPr txBox="1"/>
          <p:nvPr/>
        </p:nvSpPr>
        <p:spPr>
          <a:xfrm>
            <a:off x="1047750" y="968550"/>
            <a:ext cx="3234600" cy="2207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1200">
              <a:solidFill>
                <a:srgbClr val="28324A"/>
              </a:solidFill>
              <a:latin typeface="Source Sans Pro"/>
              <a:ea typeface="Source Sans Pro"/>
              <a:cs typeface="Source Sans Pro"/>
              <a:sym typeface="Source Sans Pro"/>
            </a:endParaRPr>
          </a:p>
        </p:txBody>
      </p:sp>
      <p:sp>
        <p:nvSpPr>
          <p:cNvPr id="498" name="Google Shape;498;p16"/>
          <p:cNvSpPr txBox="1"/>
          <p:nvPr/>
        </p:nvSpPr>
        <p:spPr>
          <a:xfrm>
            <a:off x="519450" y="1509700"/>
            <a:ext cx="8105100" cy="2207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600"/>
              </a:spcBef>
              <a:spcAft>
                <a:spcPts val="0"/>
              </a:spcAft>
              <a:buClr>
                <a:srgbClr val="28324A"/>
              </a:buClr>
              <a:buSzPts val="1800"/>
              <a:buFont typeface="Source Sans Pro"/>
              <a:buChar char="❖"/>
            </a:pPr>
            <a:r>
              <a:rPr lang="en" sz="1800">
                <a:solidFill>
                  <a:srgbClr val="28324A"/>
                </a:solidFill>
                <a:latin typeface="Source Sans Pro"/>
                <a:ea typeface="Source Sans Pro"/>
                <a:cs typeface="Source Sans Pro"/>
                <a:sym typeface="Source Sans Pro"/>
              </a:rPr>
              <a:t>Lyrics Search Application helps people find the lyrics for any song that they want to listen. </a:t>
            </a:r>
            <a:endParaRPr sz="1800">
              <a:solidFill>
                <a:srgbClr val="28324A"/>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rgbClr val="28324A"/>
              </a:buClr>
              <a:buSzPts val="1800"/>
              <a:buFont typeface="Source Sans Pro"/>
              <a:buChar char="❖"/>
            </a:pPr>
            <a:r>
              <a:rPr lang="en" sz="1800">
                <a:solidFill>
                  <a:srgbClr val="28324A"/>
                </a:solidFill>
                <a:latin typeface="Source Sans Pro"/>
                <a:ea typeface="Source Sans Pro"/>
                <a:cs typeface="Source Sans Pro"/>
                <a:sym typeface="Source Sans Pro"/>
              </a:rPr>
              <a:t>It helps to not just find the right lyrics but also help them to personalize it using many different features available.  </a:t>
            </a:r>
            <a:endParaRPr sz="1800">
              <a:solidFill>
                <a:srgbClr val="28324A"/>
              </a:solidFill>
              <a:latin typeface="Source Sans Pro"/>
              <a:ea typeface="Source Sans Pro"/>
              <a:cs typeface="Source Sans Pro"/>
              <a:sym typeface="Source Sans Pro"/>
            </a:endParaRPr>
          </a:p>
          <a:p>
            <a:pPr indent="0" lvl="0" marL="457200" rtl="0" algn="l">
              <a:lnSpc>
                <a:spcPct val="115000"/>
              </a:lnSpc>
              <a:spcBef>
                <a:spcPts val="600"/>
              </a:spcBef>
              <a:spcAft>
                <a:spcPts val="0"/>
              </a:spcAft>
              <a:buNone/>
            </a:pPr>
            <a:r>
              <a:t/>
            </a:r>
            <a:endParaRPr sz="1800">
              <a:solidFill>
                <a:srgbClr val="28324A"/>
              </a:solidFill>
              <a:latin typeface="Source Sans Pro"/>
              <a:ea typeface="Source Sans Pro"/>
              <a:cs typeface="Source Sans Pro"/>
              <a:sym typeface="Source Sans Pro"/>
            </a:endParaRPr>
          </a:p>
        </p:txBody>
      </p:sp>
      <p:sp>
        <p:nvSpPr>
          <p:cNvPr id="499" name="Google Shape;499;p1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17"/>
          <p:cNvSpPr txBox="1"/>
          <p:nvPr>
            <p:ph type="title"/>
          </p:nvPr>
        </p:nvSpPr>
        <p:spPr>
          <a:xfrm>
            <a:off x="887000" y="252750"/>
            <a:ext cx="6996600" cy="715800"/>
          </a:xfrm>
          <a:prstGeom prst="rect">
            <a:avLst/>
          </a:prstGeom>
        </p:spPr>
        <p:txBody>
          <a:bodyPr anchorCtr="0" anchor="b" bIns="91425" lIns="91425" spcFirstLastPara="1" rIns="91425" wrap="square" tIns="91425">
            <a:noAutofit/>
          </a:bodyPr>
          <a:lstStyle/>
          <a:p>
            <a:pPr indent="457200" lvl="0" marL="0" rtl="0" algn="ctr">
              <a:spcBef>
                <a:spcPts val="0"/>
              </a:spcBef>
              <a:spcAft>
                <a:spcPts val="0"/>
              </a:spcAft>
              <a:buNone/>
            </a:pPr>
            <a:r>
              <a:rPr lang="en" sz="3000"/>
              <a:t>SCOPE</a:t>
            </a:r>
            <a:endParaRPr sz="3000"/>
          </a:p>
        </p:txBody>
      </p:sp>
      <p:sp>
        <p:nvSpPr>
          <p:cNvPr id="505" name="Google Shape;505;p17"/>
          <p:cNvSpPr txBox="1"/>
          <p:nvPr/>
        </p:nvSpPr>
        <p:spPr>
          <a:xfrm>
            <a:off x="1047750" y="968550"/>
            <a:ext cx="3234600" cy="2207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1200">
              <a:solidFill>
                <a:srgbClr val="28324A"/>
              </a:solidFill>
              <a:latin typeface="Source Sans Pro"/>
              <a:ea typeface="Source Sans Pro"/>
              <a:cs typeface="Source Sans Pro"/>
              <a:sym typeface="Source Sans Pro"/>
            </a:endParaRPr>
          </a:p>
        </p:txBody>
      </p:sp>
      <p:sp>
        <p:nvSpPr>
          <p:cNvPr id="506" name="Google Shape;506;p17"/>
          <p:cNvSpPr txBox="1"/>
          <p:nvPr/>
        </p:nvSpPr>
        <p:spPr>
          <a:xfrm>
            <a:off x="327600" y="1198275"/>
            <a:ext cx="8488800" cy="2207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Source Sans Pro"/>
              <a:buChar char="❖"/>
            </a:pPr>
            <a:r>
              <a:rPr lang="en" sz="1800">
                <a:latin typeface="Source Sans Pro"/>
                <a:ea typeface="Source Sans Pro"/>
                <a:cs typeface="Source Sans Pro"/>
                <a:sym typeface="Source Sans Pro"/>
              </a:rPr>
              <a:t>Our platform aims at helping listeners find the lyrics to their music. </a:t>
            </a:r>
            <a:endParaRPr sz="1800">
              <a:latin typeface="Source Sans Pro"/>
              <a:ea typeface="Source Sans Pro"/>
              <a:cs typeface="Source Sans Pro"/>
              <a:sym typeface="Source Sans Pro"/>
            </a:endParaRPr>
          </a:p>
          <a:p>
            <a:pPr indent="-342900" lvl="0" marL="457200" rtl="0" algn="l">
              <a:lnSpc>
                <a:spcPct val="115000"/>
              </a:lnSpc>
              <a:spcBef>
                <a:spcPts val="0"/>
              </a:spcBef>
              <a:spcAft>
                <a:spcPts val="0"/>
              </a:spcAft>
              <a:buSzPts val="1800"/>
              <a:buFont typeface="Source Sans Pro"/>
              <a:buChar char="❖"/>
            </a:pPr>
            <a:r>
              <a:rPr lang="en" sz="1800">
                <a:latin typeface="Source Sans Pro"/>
                <a:ea typeface="Source Sans Pro"/>
                <a:cs typeface="Source Sans Pro"/>
                <a:sym typeface="Source Sans Pro"/>
              </a:rPr>
              <a:t>We aim at helping everyone stay updated with the latest trends related to music.</a:t>
            </a:r>
            <a:endParaRPr sz="1800">
              <a:latin typeface="Source Sans Pro"/>
              <a:ea typeface="Source Sans Pro"/>
              <a:cs typeface="Source Sans Pro"/>
              <a:sym typeface="Source Sans Pro"/>
            </a:endParaRPr>
          </a:p>
          <a:p>
            <a:pPr indent="-342900" lvl="0" marL="457200" rtl="0" algn="l">
              <a:lnSpc>
                <a:spcPct val="115000"/>
              </a:lnSpc>
              <a:spcBef>
                <a:spcPts val="0"/>
              </a:spcBef>
              <a:spcAft>
                <a:spcPts val="0"/>
              </a:spcAft>
              <a:buSzPts val="1800"/>
              <a:buFont typeface="Source Sans Pro"/>
              <a:buChar char="❖"/>
            </a:pPr>
            <a:r>
              <a:rPr lang="en" sz="1800">
                <a:latin typeface="Source Sans Pro"/>
                <a:ea typeface="Source Sans Pro"/>
                <a:cs typeface="Source Sans Pro"/>
                <a:sym typeface="Source Sans Pro"/>
              </a:rPr>
              <a:t>The product will help people filter songs based on factors like explicit lyrics, date of release which would save people’s time while deciding songs to add in playlist.</a:t>
            </a:r>
            <a:endParaRPr sz="1800">
              <a:latin typeface="Source Sans Pro"/>
              <a:ea typeface="Source Sans Pro"/>
              <a:cs typeface="Source Sans Pro"/>
              <a:sym typeface="Source Sans Pro"/>
            </a:endParaRPr>
          </a:p>
          <a:p>
            <a:pPr indent="-342900" lvl="0" marL="457200" rtl="0" algn="l">
              <a:lnSpc>
                <a:spcPct val="115000"/>
              </a:lnSpc>
              <a:spcBef>
                <a:spcPts val="0"/>
              </a:spcBef>
              <a:spcAft>
                <a:spcPts val="0"/>
              </a:spcAft>
              <a:buSzPts val="1800"/>
              <a:buFont typeface="Source Sans Pro"/>
              <a:buChar char="❖"/>
            </a:pPr>
            <a:r>
              <a:rPr lang="en" sz="1800">
                <a:latin typeface="Source Sans Pro"/>
                <a:ea typeface="Source Sans Pro"/>
                <a:cs typeface="Source Sans Pro"/>
                <a:sym typeface="Source Sans Pro"/>
              </a:rPr>
              <a:t>We aim at providing a product which is very simple to use so that we get a very wide user base across all the age groups and nationalities.</a:t>
            </a:r>
            <a:endParaRPr sz="1800">
              <a:solidFill>
                <a:srgbClr val="28324A"/>
              </a:solidFill>
              <a:latin typeface="Source Sans Pro"/>
              <a:ea typeface="Source Sans Pro"/>
              <a:cs typeface="Source Sans Pro"/>
              <a:sym typeface="Source Sans Pro"/>
            </a:endParaRPr>
          </a:p>
        </p:txBody>
      </p:sp>
      <p:sp>
        <p:nvSpPr>
          <p:cNvPr id="507" name="Google Shape;507;p1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18"/>
          <p:cNvSpPr txBox="1"/>
          <p:nvPr>
            <p:ph type="ctrTitle"/>
          </p:nvPr>
        </p:nvSpPr>
        <p:spPr>
          <a:xfrm>
            <a:off x="3342175" y="3040475"/>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3800"/>
              <a:t>USER INTERFACE</a:t>
            </a:r>
            <a:endParaRPr sz="3800"/>
          </a:p>
        </p:txBody>
      </p:sp>
      <p:sp>
        <p:nvSpPr>
          <p:cNvPr id="513" name="Google Shape;513;p1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1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19" name="Google Shape;519;p19"/>
          <p:cNvPicPr preferRelativeResize="0"/>
          <p:nvPr/>
        </p:nvPicPr>
        <p:blipFill rotWithShape="1">
          <a:blip r:embed="rId3">
            <a:alphaModFix/>
          </a:blip>
          <a:srcRect b="7395" l="24359" r="44870" t="20240"/>
          <a:stretch/>
        </p:blipFill>
        <p:spPr>
          <a:xfrm>
            <a:off x="2322325" y="0"/>
            <a:ext cx="3910748"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2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25" name="Google Shape;525;p20"/>
          <p:cNvPicPr preferRelativeResize="0"/>
          <p:nvPr/>
        </p:nvPicPr>
        <p:blipFill rotWithShape="1">
          <a:blip r:embed="rId3">
            <a:alphaModFix/>
          </a:blip>
          <a:srcRect b="7120" l="39263" r="30768" t="20515"/>
          <a:stretch/>
        </p:blipFill>
        <p:spPr>
          <a:xfrm>
            <a:off x="2332350" y="0"/>
            <a:ext cx="3793740"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2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531" name="Google Shape;531;p21"/>
          <p:cNvGrpSpPr/>
          <p:nvPr/>
        </p:nvGrpSpPr>
        <p:grpSpPr>
          <a:xfrm>
            <a:off x="914093" y="1379018"/>
            <a:ext cx="7315802" cy="3495252"/>
            <a:chOff x="1177450" y="241631"/>
            <a:chExt cx="6173152" cy="3616776"/>
          </a:xfrm>
        </p:grpSpPr>
        <p:sp>
          <p:nvSpPr>
            <p:cNvPr id="532" name="Google Shape;532;p21"/>
            <p:cNvSpPr/>
            <p:nvPr/>
          </p:nvSpPr>
          <p:spPr>
            <a:xfrm>
              <a:off x="1682275"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3" name="Google Shape;533;p21"/>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4" name="Google Shape;534;p21"/>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chemeClr val="lt1"/>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5" name="Google Shape;535;p21"/>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536" name="Google Shape;536;p21"/>
          <p:cNvPicPr preferRelativeResize="0"/>
          <p:nvPr/>
        </p:nvPicPr>
        <p:blipFill rotWithShape="1">
          <a:blip r:embed="rId3">
            <a:alphaModFix/>
          </a:blip>
          <a:srcRect b="47143" l="0" r="0" t="0"/>
          <a:stretch/>
        </p:blipFill>
        <p:spPr>
          <a:xfrm>
            <a:off x="1734275" y="1562125"/>
            <a:ext cx="5675448" cy="2942173"/>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