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0" r:id="rId7"/>
    <p:sldId id="261" r:id="rId8"/>
    <p:sldId id="262" r:id="rId9"/>
    <p:sldId id="264" r:id="rId10"/>
    <p:sldId id="266" r:id="rId11"/>
    <p:sldId id="265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334D2-92F8-401E-BA7C-55D025A41298}" v="24" dt="2022-11-29T03:18:31.532"/>
    <p1510:client id="{106C1EF5-C1DB-4A78-A253-9BD6A4E10026}" v="160" dt="2022-11-29T03:26:21.758"/>
    <p1510:client id="{110BB147-5EB8-4A5F-8E9C-245A73FA3164}" v="52" dt="2022-11-29T03:16:51.760"/>
    <p1510:client id="{301486D8-ED3A-4B36-83B0-D662522E1D54}" v="68" dt="2022-11-29T03:25:45.265"/>
    <p1510:client id="{7F1513F4-B8D3-48A1-B66C-19B2A5FA5E82}" v="395" dt="2022-11-29T03:41:30.119"/>
    <p1510:client id="{88B1F867-BE26-47E3-B0DB-B12E3F6D69CF}" v="503" dt="2022-11-29T02:12:54.786"/>
    <p1510:client id="{C70CB252-D8CF-470F-93C1-05F1CF2C23E9}" v="358" dt="2022-11-29T02:29:31.818"/>
    <p1510:client id="{DA0452DC-84C2-4757-9048-E02B50CF7FFA}" v="619" dt="2022-11-29T01:56:13.899"/>
    <p1510:client id="{F234A9E8-5730-4EB6-8EC0-E759FCB138E0}" v="88" dt="2022-11-28T23:57:38.551"/>
    <p1510:client id="{FB1413BC-E451-4512-A6DD-9EA810D61737}" v="364" dt="2022-11-29T03:00:42.183"/>
    <p1510:client id="{FCF53447-21FD-4D60-8189-7FE130A1FE69}" v="201" dt="2022-11-29T02:04:41.421"/>
    <p1510:client id="{FE65DBAE-C3B9-410E-BA99-3C72926360C1}" v="38" dt="2022-11-29T03:17:14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terson, Nathan" userId="S::nathan_pat@tamu.edu::d7e83309-a834-4ee1-8407-862014afd9ff" providerId="AD" clId="Web-{106C1EF5-C1DB-4A78-A253-9BD6A4E10026}"/>
    <pc:docChg chg="modSld">
      <pc:chgData name="Patterson, Nathan" userId="S::nathan_pat@tamu.edu::d7e83309-a834-4ee1-8407-862014afd9ff" providerId="AD" clId="Web-{106C1EF5-C1DB-4A78-A253-9BD6A4E10026}" dt="2022-11-29T03:26:21.758" v="156" actId="20577"/>
      <pc:docMkLst>
        <pc:docMk/>
      </pc:docMkLst>
      <pc:sldChg chg="modSp">
        <pc:chgData name="Patterson, Nathan" userId="S::nathan_pat@tamu.edu::d7e83309-a834-4ee1-8407-862014afd9ff" providerId="AD" clId="Web-{106C1EF5-C1DB-4A78-A253-9BD6A4E10026}" dt="2022-11-29T03:04:42.681" v="103" actId="20577"/>
        <pc:sldMkLst>
          <pc:docMk/>
          <pc:sldMk cId="1515111932" sldId="257"/>
        </pc:sldMkLst>
        <pc:spChg chg="mod">
          <ac:chgData name="Patterson, Nathan" userId="S::nathan_pat@tamu.edu::d7e83309-a834-4ee1-8407-862014afd9ff" providerId="AD" clId="Web-{106C1EF5-C1DB-4A78-A253-9BD6A4E10026}" dt="2022-11-29T03:04:42.681" v="103" actId="20577"/>
          <ac:spMkLst>
            <pc:docMk/>
            <pc:sldMk cId="1515111932" sldId="257"/>
            <ac:spMk id="3" creationId="{00000000-0000-0000-0000-000000000000}"/>
          </ac:spMkLst>
        </pc:spChg>
      </pc:sldChg>
      <pc:sldChg chg="modSp">
        <pc:chgData name="Patterson, Nathan" userId="S::nathan_pat@tamu.edu::d7e83309-a834-4ee1-8407-862014afd9ff" providerId="AD" clId="Web-{106C1EF5-C1DB-4A78-A253-9BD6A4E10026}" dt="2022-11-29T03:26:21.758" v="156" actId="20577"/>
        <pc:sldMkLst>
          <pc:docMk/>
          <pc:sldMk cId="4204765499" sldId="260"/>
        </pc:sldMkLst>
        <pc:spChg chg="mod">
          <ac:chgData name="Patterson, Nathan" userId="S::nathan_pat@tamu.edu::d7e83309-a834-4ee1-8407-862014afd9ff" providerId="AD" clId="Web-{106C1EF5-C1DB-4A78-A253-9BD6A4E10026}" dt="2022-11-29T03:23:46.565" v="154" actId="20577"/>
          <ac:spMkLst>
            <pc:docMk/>
            <pc:sldMk cId="4204765499" sldId="260"/>
            <ac:spMk id="2" creationId="{00000000-0000-0000-0000-000000000000}"/>
          </ac:spMkLst>
        </pc:spChg>
        <pc:spChg chg="mod">
          <ac:chgData name="Patterson, Nathan" userId="S::nathan_pat@tamu.edu::d7e83309-a834-4ee1-8407-862014afd9ff" providerId="AD" clId="Web-{106C1EF5-C1DB-4A78-A253-9BD6A4E10026}" dt="2022-11-29T03:26:21.758" v="156" actId="20577"/>
          <ac:spMkLst>
            <pc:docMk/>
            <pc:sldMk cId="4204765499" sldId="260"/>
            <ac:spMk id="3" creationId="{00000000-0000-0000-0000-000000000000}"/>
          </ac:spMkLst>
        </pc:spChg>
      </pc:sldChg>
    </pc:docChg>
  </pc:docChgLst>
  <pc:docChgLst>
    <pc:chgData name="Argin, Mualla" userId="S::margin25@tamu.edu::c0f0a8b8-6315-4ed9-b87d-443bf7d15f43" providerId="AD" clId="Web-{F234A9E8-5730-4EB6-8EC0-E759FCB138E0}"/>
    <pc:docChg chg="addSld modSld">
      <pc:chgData name="Argin, Mualla" userId="S::margin25@tamu.edu::c0f0a8b8-6315-4ed9-b87d-443bf7d15f43" providerId="AD" clId="Web-{F234A9E8-5730-4EB6-8EC0-E759FCB138E0}" dt="2022-11-28T23:57:38.551" v="82" actId="20577"/>
      <pc:docMkLst>
        <pc:docMk/>
      </pc:docMkLst>
      <pc:sldChg chg="modSp">
        <pc:chgData name="Argin, Mualla" userId="S::margin25@tamu.edu::c0f0a8b8-6315-4ed9-b87d-443bf7d15f43" providerId="AD" clId="Web-{F234A9E8-5730-4EB6-8EC0-E759FCB138E0}" dt="2022-11-28T23:57:38.551" v="82" actId="20577"/>
        <pc:sldMkLst>
          <pc:docMk/>
          <pc:sldMk cId="1354695709" sldId="256"/>
        </pc:sldMkLst>
        <pc:spChg chg="mod">
          <ac:chgData name="Argin, Mualla" userId="S::margin25@tamu.edu::c0f0a8b8-6315-4ed9-b87d-443bf7d15f43" providerId="AD" clId="Web-{F234A9E8-5730-4EB6-8EC0-E759FCB138E0}" dt="2022-11-28T23:57:04.144" v="70" actId="20577"/>
          <ac:spMkLst>
            <pc:docMk/>
            <pc:sldMk cId="1354695709" sldId="256"/>
            <ac:spMk id="2" creationId="{00000000-0000-0000-0000-000000000000}"/>
          </ac:spMkLst>
        </pc:spChg>
        <pc:spChg chg="mod">
          <ac:chgData name="Argin, Mualla" userId="S::margin25@tamu.edu::c0f0a8b8-6315-4ed9-b87d-443bf7d15f43" providerId="AD" clId="Web-{F234A9E8-5730-4EB6-8EC0-E759FCB138E0}" dt="2022-11-28T23:57:38.551" v="82" actId="20577"/>
          <ac:spMkLst>
            <pc:docMk/>
            <pc:sldMk cId="1354695709" sldId="256"/>
            <ac:spMk id="3" creationId="{00000000-0000-0000-0000-000000000000}"/>
          </ac:spMkLst>
        </pc:spChg>
      </pc:sldChg>
      <pc:sldChg chg="addSp delSp modSp">
        <pc:chgData name="Argin, Mualla" userId="S::margin25@tamu.edu::c0f0a8b8-6315-4ed9-b87d-443bf7d15f43" providerId="AD" clId="Web-{F234A9E8-5730-4EB6-8EC0-E759FCB138E0}" dt="2022-11-28T23:56:47.924" v="61"/>
        <pc:sldMkLst>
          <pc:docMk/>
          <pc:sldMk cId="1515111932" sldId="257"/>
        </pc:sldMkLst>
        <pc:spChg chg="mod">
          <ac:chgData name="Argin, Mualla" userId="S::margin25@tamu.edu::c0f0a8b8-6315-4ed9-b87d-443bf7d15f43" providerId="AD" clId="Web-{F234A9E8-5730-4EB6-8EC0-E759FCB138E0}" dt="2022-11-28T23:55:53.641" v="16" actId="20577"/>
          <ac:spMkLst>
            <pc:docMk/>
            <pc:sldMk cId="1515111932" sldId="257"/>
            <ac:spMk id="2" creationId="{00000000-0000-0000-0000-000000000000}"/>
          </ac:spMkLst>
        </pc:spChg>
        <pc:spChg chg="mod">
          <ac:chgData name="Argin, Mualla" userId="S::margin25@tamu.edu::c0f0a8b8-6315-4ed9-b87d-443bf7d15f43" providerId="AD" clId="Web-{F234A9E8-5730-4EB6-8EC0-E759FCB138E0}" dt="2022-11-28T23:56:41.877" v="59" actId="20577"/>
          <ac:spMkLst>
            <pc:docMk/>
            <pc:sldMk cId="1515111932" sldId="257"/>
            <ac:spMk id="3" creationId="{00000000-0000-0000-0000-000000000000}"/>
          </ac:spMkLst>
        </pc:spChg>
        <pc:picChg chg="add del mod">
          <ac:chgData name="Argin, Mualla" userId="S::margin25@tamu.edu::c0f0a8b8-6315-4ed9-b87d-443bf7d15f43" providerId="AD" clId="Web-{F234A9E8-5730-4EB6-8EC0-E759FCB138E0}" dt="2022-11-28T23:56:47.924" v="61"/>
          <ac:picMkLst>
            <pc:docMk/>
            <pc:sldMk cId="1515111932" sldId="257"/>
            <ac:picMk id="4" creationId="{43E79CE8-369F-0840-945E-B0C921888A30}"/>
          </ac:picMkLst>
        </pc:picChg>
      </pc:sldChg>
      <pc:sldChg chg="add replId">
        <pc:chgData name="Argin, Mualla" userId="S::margin25@tamu.edu::c0f0a8b8-6315-4ed9-b87d-443bf7d15f43" providerId="AD" clId="Web-{F234A9E8-5730-4EB6-8EC0-E759FCB138E0}" dt="2022-11-28T23:56:49.596" v="62"/>
        <pc:sldMkLst>
          <pc:docMk/>
          <pc:sldMk cId="4204765499" sldId="260"/>
        </pc:sldMkLst>
      </pc:sldChg>
    </pc:docChg>
  </pc:docChgLst>
  <pc:docChgLst>
    <pc:chgData name="David, Thierry" userId="S::tddavid01@tamu.edu::e0051206-e7b7-47b5-b551-ded033603c89" providerId="AD" clId="Web-{110BB147-5EB8-4A5F-8E9C-245A73FA3164}"/>
    <pc:docChg chg="delSld modSld">
      <pc:chgData name="David, Thierry" userId="S::tddavid01@tamu.edu::e0051206-e7b7-47b5-b551-ded033603c89" providerId="AD" clId="Web-{110BB147-5EB8-4A5F-8E9C-245A73FA3164}" dt="2022-11-29T03:16:51.760" v="55" actId="20577"/>
      <pc:docMkLst>
        <pc:docMk/>
      </pc:docMkLst>
      <pc:sldChg chg="modSp">
        <pc:chgData name="David, Thierry" userId="S::tddavid01@tamu.edu::e0051206-e7b7-47b5-b551-ded033603c89" providerId="AD" clId="Web-{110BB147-5EB8-4A5F-8E9C-245A73FA3164}" dt="2022-11-29T03:15:32.179" v="4" actId="20577"/>
        <pc:sldMkLst>
          <pc:docMk/>
          <pc:sldMk cId="243643772" sldId="262"/>
        </pc:sldMkLst>
        <pc:spChg chg="mod">
          <ac:chgData name="David, Thierry" userId="S::tddavid01@tamu.edu::e0051206-e7b7-47b5-b551-ded033603c89" providerId="AD" clId="Web-{110BB147-5EB8-4A5F-8E9C-245A73FA3164}" dt="2022-11-29T03:15:32.179" v="4" actId="20577"/>
          <ac:spMkLst>
            <pc:docMk/>
            <pc:sldMk cId="243643772" sldId="262"/>
            <ac:spMk id="3" creationId="{D6A24EBE-7B81-2AC0-6BF2-E0AB0469B481}"/>
          </ac:spMkLst>
        </pc:spChg>
      </pc:sldChg>
      <pc:sldChg chg="del">
        <pc:chgData name="David, Thierry" userId="S::tddavid01@tamu.edu::e0051206-e7b7-47b5-b551-ded033603c89" providerId="AD" clId="Web-{110BB147-5EB8-4A5F-8E9C-245A73FA3164}" dt="2022-11-29T03:12:39.141" v="0"/>
        <pc:sldMkLst>
          <pc:docMk/>
          <pc:sldMk cId="2319126432" sldId="263"/>
        </pc:sldMkLst>
      </pc:sldChg>
      <pc:sldChg chg="modSp modNotes">
        <pc:chgData name="David, Thierry" userId="S::tddavid01@tamu.edu::e0051206-e7b7-47b5-b551-ded033603c89" providerId="AD" clId="Web-{110BB147-5EB8-4A5F-8E9C-245A73FA3164}" dt="2022-11-29T03:16:51.760" v="55" actId="20577"/>
        <pc:sldMkLst>
          <pc:docMk/>
          <pc:sldMk cId="776083649" sldId="265"/>
        </pc:sldMkLst>
        <pc:spChg chg="mod">
          <ac:chgData name="David, Thierry" userId="S::tddavid01@tamu.edu::e0051206-e7b7-47b5-b551-ded033603c89" providerId="AD" clId="Web-{110BB147-5EB8-4A5F-8E9C-245A73FA3164}" dt="2022-11-29T03:16:51.760" v="55" actId="20577"/>
          <ac:spMkLst>
            <pc:docMk/>
            <pc:sldMk cId="776083649" sldId="265"/>
            <ac:spMk id="3" creationId="{67AB19D7-C375-FCE9-659E-34665052372B}"/>
          </ac:spMkLst>
        </pc:spChg>
      </pc:sldChg>
    </pc:docChg>
  </pc:docChgLst>
  <pc:docChgLst>
    <pc:chgData name="Drew, Macy" userId="S::asbestosphoenix@tamu.edu::b92a80cc-879a-4c0b-8e2f-8f4e7e192efa" providerId="AD" clId="Web-{FB1413BC-E451-4512-A6DD-9EA810D61737}"/>
    <pc:docChg chg="modSld">
      <pc:chgData name="Drew, Macy" userId="S::asbestosphoenix@tamu.edu::b92a80cc-879a-4c0b-8e2f-8f4e7e192efa" providerId="AD" clId="Web-{FB1413BC-E451-4512-A6DD-9EA810D61737}" dt="2022-11-29T03:00:42.183" v="359" actId="20577"/>
      <pc:docMkLst>
        <pc:docMk/>
      </pc:docMkLst>
      <pc:sldChg chg="modSp">
        <pc:chgData name="Drew, Macy" userId="S::asbestosphoenix@tamu.edu::b92a80cc-879a-4c0b-8e2f-8f4e7e192efa" providerId="AD" clId="Web-{FB1413BC-E451-4512-A6DD-9EA810D61737}" dt="2022-11-29T02:55:18.221" v="66" actId="20577"/>
        <pc:sldMkLst>
          <pc:docMk/>
          <pc:sldMk cId="1515111932" sldId="257"/>
        </pc:sldMkLst>
        <pc:spChg chg="mod">
          <ac:chgData name="Drew, Macy" userId="S::asbestosphoenix@tamu.edu::b92a80cc-879a-4c0b-8e2f-8f4e7e192efa" providerId="AD" clId="Web-{FB1413BC-E451-4512-A6DD-9EA810D61737}" dt="2022-11-29T02:55:18.221" v="66" actId="20577"/>
          <ac:spMkLst>
            <pc:docMk/>
            <pc:sldMk cId="1515111932" sldId="257"/>
            <ac:spMk id="2" creationId="{00000000-0000-0000-0000-000000000000}"/>
          </ac:spMkLst>
        </pc:spChg>
        <pc:spChg chg="mod">
          <ac:chgData name="Drew, Macy" userId="S::asbestosphoenix@tamu.edu::b92a80cc-879a-4c0b-8e2f-8f4e7e192efa" providerId="AD" clId="Web-{FB1413BC-E451-4512-A6DD-9EA810D61737}" dt="2022-11-29T02:55:10.095" v="64" actId="20577"/>
          <ac:spMkLst>
            <pc:docMk/>
            <pc:sldMk cId="1515111932" sldId="257"/>
            <ac:spMk id="3" creationId="{00000000-0000-0000-0000-000000000000}"/>
          </ac:spMkLst>
        </pc:spChg>
      </pc:sldChg>
      <pc:sldChg chg="modSp">
        <pc:chgData name="Drew, Macy" userId="S::asbestosphoenix@tamu.edu::b92a80cc-879a-4c0b-8e2f-8f4e7e192efa" providerId="AD" clId="Web-{FB1413BC-E451-4512-A6DD-9EA810D61737}" dt="2022-11-29T02:56:27.191" v="139" actId="20577"/>
        <pc:sldMkLst>
          <pc:docMk/>
          <pc:sldMk cId="4204765499" sldId="260"/>
        </pc:sldMkLst>
        <pc:spChg chg="mod">
          <ac:chgData name="Drew, Macy" userId="S::asbestosphoenix@tamu.edu::b92a80cc-879a-4c0b-8e2f-8f4e7e192efa" providerId="AD" clId="Web-{FB1413BC-E451-4512-A6DD-9EA810D61737}" dt="2022-11-29T02:56:27.191" v="139" actId="20577"/>
          <ac:spMkLst>
            <pc:docMk/>
            <pc:sldMk cId="4204765499" sldId="260"/>
            <ac:spMk id="3" creationId="{00000000-0000-0000-0000-000000000000}"/>
          </ac:spMkLst>
        </pc:spChg>
      </pc:sldChg>
      <pc:sldChg chg="modSp">
        <pc:chgData name="Drew, Macy" userId="S::asbestosphoenix@tamu.edu::b92a80cc-879a-4c0b-8e2f-8f4e7e192efa" providerId="AD" clId="Web-{FB1413BC-E451-4512-A6DD-9EA810D61737}" dt="2022-11-29T02:58:03.678" v="234" actId="1076"/>
        <pc:sldMkLst>
          <pc:docMk/>
          <pc:sldMk cId="1711775253" sldId="261"/>
        </pc:sldMkLst>
        <pc:spChg chg="mod">
          <ac:chgData name="Drew, Macy" userId="S::asbestosphoenix@tamu.edu::b92a80cc-879a-4c0b-8e2f-8f4e7e192efa" providerId="AD" clId="Web-{FB1413BC-E451-4512-A6DD-9EA810D61737}" dt="2022-11-29T02:57:04.614" v="174" actId="20577"/>
          <ac:spMkLst>
            <pc:docMk/>
            <pc:sldMk cId="1711775253" sldId="261"/>
            <ac:spMk id="2" creationId="{6D2BA29B-A2D3-68D0-66D0-B5C0A169DE7C}"/>
          </ac:spMkLst>
        </pc:spChg>
        <pc:spChg chg="mod">
          <ac:chgData name="Drew, Macy" userId="S::asbestosphoenix@tamu.edu::b92a80cc-879a-4c0b-8e2f-8f4e7e192efa" providerId="AD" clId="Web-{FB1413BC-E451-4512-A6DD-9EA810D61737}" dt="2022-11-29T02:58:03.678" v="234" actId="1076"/>
          <ac:spMkLst>
            <pc:docMk/>
            <pc:sldMk cId="1711775253" sldId="261"/>
            <ac:spMk id="3" creationId="{A7ECC8F0-4102-ED0A-A03A-A3DF3426EEB7}"/>
          </ac:spMkLst>
        </pc:spChg>
      </pc:sldChg>
      <pc:sldChg chg="modSp">
        <pc:chgData name="Drew, Macy" userId="S::asbestosphoenix@tamu.edu::b92a80cc-879a-4c0b-8e2f-8f4e7e192efa" providerId="AD" clId="Web-{FB1413BC-E451-4512-A6DD-9EA810D61737}" dt="2022-11-29T03:00:10.697" v="352" actId="20577"/>
        <pc:sldMkLst>
          <pc:docMk/>
          <pc:sldMk cId="243643772" sldId="262"/>
        </pc:sldMkLst>
        <pc:spChg chg="mod">
          <ac:chgData name="Drew, Macy" userId="S::asbestosphoenix@tamu.edu::b92a80cc-879a-4c0b-8e2f-8f4e7e192efa" providerId="AD" clId="Web-{FB1413BC-E451-4512-A6DD-9EA810D61737}" dt="2022-11-29T02:58:11.053" v="235" actId="20577"/>
          <ac:spMkLst>
            <pc:docMk/>
            <pc:sldMk cId="243643772" sldId="262"/>
            <ac:spMk id="2" creationId="{A53D4F42-7DF6-8E3B-8FCA-02706B9EC53A}"/>
          </ac:spMkLst>
        </pc:spChg>
        <pc:spChg chg="mod">
          <ac:chgData name="Drew, Macy" userId="S::asbestosphoenix@tamu.edu::b92a80cc-879a-4c0b-8e2f-8f4e7e192efa" providerId="AD" clId="Web-{FB1413BC-E451-4512-A6DD-9EA810D61737}" dt="2022-11-29T03:00:10.697" v="352" actId="20577"/>
          <ac:spMkLst>
            <pc:docMk/>
            <pc:sldMk cId="243643772" sldId="262"/>
            <ac:spMk id="3" creationId="{D6A24EBE-7B81-2AC0-6BF2-E0AB0469B481}"/>
          </ac:spMkLst>
        </pc:spChg>
      </pc:sldChg>
      <pc:sldChg chg="modSp">
        <pc:chgData name="Drew, Macy" userId="S::asbestosphoenix@tamu.edu::b92a80cc-879a-4c0b-8e2f-8f4e7e192efa" providerId="AD" clId="Web-{FB1413BC-E451-4512-A6DD-9EA810D61737}" dt="2022-11-29T03:00:42.183" v="359" actId="20577"/>
        <pc:sldMkLst>
          <pc:docMk/>
          <pc:sldMk cId="3894050899" sldId="264"/>
        </pc:sldMkLst>
        <pc:spChg chg="mod">
          <ac:chgData name="Drew, Macy" userId="S::asbestosphoenix@tamu.edu::b92a80cc-879a-4c0b-8e2f-8f4e7e192efa" providerId="AD" clId="Web-{FB1413BC-E451-4512-A6DD-9EA810D61737}" dt="2022-11-29T03:00:42.183" v="359" actId="20577"/>
          <ac:spMkLst>
            <pc:docMk/>
            <pc:sldMk cId="3894050899" sldId="264"/>
            <ac:spMk id="3" creationId="{7240C0B1-D44C-03B3-BBFD-FD34DFE74C6D}"/>
          </ac:spMkLst>
        </pc:spChg>
        <pc:picChg chg="mod">
          <ac:chgData name="Drew, Macy" userId="S::asbestosphoenix@tamu.edu::b92a80cc-879a-4c0b-8e2f-8f4e7e192efa" providerId="AD" clId="Web-{FB1413BC-E451-4512-A6DD-9EA810D61737}" dt="2022-11-29T03:00:35.932" v="358" actId="1076"/>
          <ac:picMkLst>
            <pc:docMk/>
            <pc:sldMk cId="3894050899" sldId="264"/>
            <ac:picMk id="4" creationId="{BF71599B-8355-6393-A6BC-9567E12099C9}"/>
          </ac:picMkLst>
        </pc:picChg>
      </pc:sldChg>
    </pc:docChg>
  </pc:docChgLst>
  <pc:docChgLst>
    <pc:chgData name="Drew, Macy" userId="S::asbestosphoenix@tamu.edu::b92a80cc-879a-4c0b-8e2f-8f4e7e192efa" providerId="AD" clId="Web-{FE65DBAE-C3B9-410E-BA99-3C72926360C1}"/>
    <pc:docChg chg="delSld modSld">
      <pc:chgData name="Drew, Macy" userId="S::asbestosphoenix@tamu.edu::b92a80cc-879a-4c0b-8e2f-8f4e7e192efa" providerId="AD" clId="Web-{FE65DBAE-C3B9-410E-BA99-3C72926360C1}" dt="2022-11-29T03:17:10.562" v="37" actId="20577"/>
      <pc:docMkLst>
        <pc:docMk/>
      </pc:docMkLst>
      <pc:sldChg chg="del">
        <pc:chgData name="Drew, Macy" userId="S::asbestosphoenix@tamu.edu::b92a80cc-879a-4c0b-8e2f-8f4e7e192efa" providerId="AD" clId="Web-{FE65DBAE-C3B9-410E-BA99-3C72926360C1}" dt="2022-11-29T03:16:55.608" v="15"/>
        <pc:sldMkLst>
          <pc:docMk/>
          <pc:sldMk cId="1714915707" sldId="258"/>
        </pc:sldMkLst>
      </pc:sldChg>
      <pc:sldChg chg="modSp">
        <pc:chgData name="Drew, Macy" userId="S::asbestosphoenix@tamu.edu::b92a80cc-879a-4c0b-8e2f-8f4e7e192efa" providerId="AD" clId="Web-{FE65DBAE-C3B9-410E-BA99-3C72926360C1}" dt="2022-11-29T03:17:10.562" v="37" actId="20577"/>
        <pc:sldMkLst>
          <pc:docMk/>
          <pc:sldMk cId="569481107" sldId="259"/>
        </pc:sldMkLst>
        <pc:spChg chg="mod">
          <ac:chgData name="Drew, Macy" userId="S::asbestosphoenix@tamu.edu::b92a80cc-879a-4c0b-8e2f-8f4e7e192efa" providerId="AD" clId="Web-{FE65DBAE-C3B9-410E-BA99-3C72926360C1}" dt="2022-11-29T03:17:10.562" v="37" actId="20577"/>
          <ac:spMkLst>
            <pc:docMk/>
            <pc:sldMk cId="569481107" sldId="259"/>
            <ac:spMk id="2" creationId="{00000000-0000-0000-0000-000000000000}"/>
          </ac:spMkLst>
        </pc:spChg>
      </pc:sldChg>
      <pc:sldChg chg="modSp">
        <pc:chgData name="Drew, Macy" userId="S::asbestosphoenix@tamu.edu::b92a80cc-879a-4c0b-8e2f-8f4e7e192efa" providerId="AD" clId="Web-{FE65DBAE-C3B9-410E-BA99-3C72926360C1}" dt="2022-11-29T03:15:41.965" v="14" actId="20577"/>
        <pc:sldMkLst>
          <pc:docMk/>
          <pc:sldMk cId="776083649" sldId="265"/>
        </pc:sldMkLst>
        <pc:spChg chg="mod">
          <ac:chgData name="Drew, Macy" userId="S::asbestosphoenix@tamu.edu::b92a80cc-879a-4c0b-8e2f-8f4e7e192efa" providerId="AD" clId="Web-{FE65DBAE-C3B9-410E-BA99-3C72926360C1}" dt="2022-11-29T03:14:51.745" v="4" actId="20577"/>
          <ac:spMkLst>
            <pc:docMk/>
            <pc:sldMk cId="776083649" sldId="265"/>
            <ac:spMk id="2" creationId="{2E845FCF-4202-BC8C-0804-62AD9484B69B}"/>
          </ac:spMkLst>
        </pc:spChg>
        <pc:spChg chg="mod">
          <ac:chgData name="Drew, Macy" userId="S::asbestosphoenix@tamu.edu::b92a80cc-879a-4c0b-8e2f-8f4e7e192efa" providerId="AD" clId="Web-{FE65DBAE-C3B9-410E-BA99-3C72926360C1}" dt="2022-11-29T03:15:41.965" v="14" actId="20577"/>
          <ac:spMkLst>
            <pc:docMk/>
            <pc:sldMk cId="776083649" sldId="265"/>
            <ac:spMk id="3" creationId="{67AB19D7-C375-FCE9-659E-34665052372B}"/>
          </ac:spMkLst>
        </pc:spChg>
      </pc:sldChg>
      <pc:sldChg chg="modSp">
        <pc:chgData name="Drew, Macy" userId="S::asbestosphoenix@tamu.edu::b92a80cc-879a-4c0b-8e2f-8f4e7e192efa" providerId="AD" clId="Web-{FE65DBAE-C3B9-410E-BA99-3C72926360C1}" dt="2022-11-29T03:14:41.604" v="3" actId="20577"/>
        <pc:sldMkLst>
          <pc:docMk/>
          <pc:sldMk cId="1977142519" sldId="266"/>
        </pc:sldMkLst>
        <pc:spChg chg="mod">
          <ac:chgData name="Drew, Macy" userId="S::asbestosphoenix@tamu.edu::b92a80cc-879a-4c0b-8e2f-8f4e7e192efa" providerId="AD" clId="Web-{FE65DBAE-C3B9-410E-BA99-3C72926360C1}" dt="2022-11-29T03:14:41.604" v="3" actId="20577"/>
          <ac:spMkLst>
            <pc:docMk/>
            <pc:sldMk cId="1977142519" sldId="266"/>
            <ac:spMk id="2" creationId="{4E5A8EE3-F4B3-CD86-4031-64A2D552C453}"/>
          </ac:spMkLst>
        </pc:spChg>
      </pc:sldChg>
    </pc:docChg>
  </pc:docChgLst>
  <pc:docChgLst>
    <pc:chgData name="David, Thierry" userId="S::tddavid01@tamu.edu::e0051206-e7b7-47b5-b551-ded033603c89" providerId="AD" clId="Web-{88B1F867-BE26-47E3-B0DB-B12E3F6D69CF}"/>
    <pc:docChg chg="modSld">
      <pc:chgData name="David, Thierry" userId="S::tddavid01@tamu.edu::e0051206-e7b7-47b5-b551-ded033603c89" providerId="AD" clId="Web-{88B1F867-BE26-47E3-B0DB-B12E3F6D69CF}" dt="2022-11-29T02:12:54.677" v="501" actId="20577"/>
      <pc:docMkLst>
        <pc:docMk/>
      </pc:docMkLst>
      <pc:sldChg chg="modSp">
        <pc:chgData name="David, Thierry" userId="S::tddavid01@tamu.edu::e0051206-e7b7-47b5-b551-ded033603c89" providerId="AD" clId="Web-{88B1F867-BE26-47E3-B0DB-B12E3F6D69CF}" dt="2022-11-29T02:12:54.677" v="501" actId="20577"/>
        <pc:sldMkLst>
          <pc:docMk/>
          <pc:sldMk cId="4204765499" sldId="260"/>
        </pc:sldMkLst>
        <pc:spChg chg="mod">
          <ac:chgData name="David, Thierry" userId="S::tddavid01@tamu.edu::e0051206-e7b7-47b5-b551-ded033603c89" providerId="AD" clId="Web-{88B1F867-BE26-47E3-B0DB-B12E3F6D69CF}" dt="2022-11-29T02:12:54.677" v="501" actId="20577"/>
          <ac:spMkLst>
            <pc:docMk/>
            <pc:sldMk cId="4204765499" sldId="260"/>
            <ac:spMk id="3" creationId="{00000000-0000-0000-0000-000000000000}"/>
          </ac:spMkLst>
        </pc:spChg>
      </pc:sldChg>
      <pc:sldChg chg="modSp">
        <pc:chgData name="David, Thierry" userId="S::tddavid01@tamu.edu::e0051206-e7b7-47b5-b551-ded033603c89" providerId="AD" clId="Web-{88B1F867-BE26-47E3-B0DB-B12E3F6D69CF}" dt="2022-11-29T02:12:24.379" v="487" actId="20577"/>
        <pc:sldMkLst>
          <pc:docMk/>
          <pc:sldMk cId="776083649" sldId="265"/>
        </pc:sldMkLst>
        <pc:spChg chg="mod">
          <ac:chgData name="David, Thierry" userId="S::tddavid01@tamu.edu::e0051206-e7b7-47b5-b551-ded033603c89" providerId="AD" clId="Web-{88B1F867-BE26-47E3-B0DB-B12E3F6D69CF}" dt="2022-11-29T02:05:50.069" v="22" actId="20577"/>
          <ac:spMkLst>
            <pc:docMk/>
            <pc:sldMk cId="776083649" sldId="265"/>
            <ac:spMk id="2" creationId="{2E845FCF-4202-BC8C-0804-62AD9484B69B}"/>
          </ac:spMkLst>
        </pc:spChg>
        <pc:spChg chg="mod">
          <ac:chgData name="David, Thierry" userId="S::tddavid01@tamu.edu::e0051206-e7b7-47b5-b551-ded033603c89" providerId="AD" clId="Web-{88B1F867-BE26-47E3-B0DB-B12E3F6D69CF}" dt="2022-11-29T02:12:24.379" v="487" actId="20577"/>
          <ac:spMkLst>
            <pc:docMk/>
            <pc:sldMk cId="776083649" sldId="265"/>
            <ac:spMk id="3" creationId="{67AB19D7-C375-FCE9-659E-34665052372B}"/>
          </ac:spMkLst>
        </pc:spChg>
      </pc:sldChg>
    </pc:docChg>
  </pc:docChgLst>
  <pc:docChgLst>
    <pc:chgData name="David, Thierry" userId="S::tddavid01@tamu.edu::e0051206-e7b7-47b5-b551-ded033603c89" providerId="AD" clId="Web-{C70CB252-D8CF-470F-93C1-05F1CF2C23E9}"/>
    <pc:docChg chg="addSld modSld">
      <pc:chgData name="David, Thierry" userId="S::tddavid01@tamu.edu::e0051206-e7b7-47b5-b551-ded033603c89" providerId="AD" clId="Web-{C70CB252-D8CF-470F-93C1-05F1CF2C23E9}" dt="2022-11-29T02:29:30.928" v="356" actId="20577"/>
      <pc:docMkLst>
        <pc:docMk/>
      </pc:docMkLst>
      <pc:sldChg chg="modSp">
        <pc:chgData name="David, Thierry" userId="S::tddavid01@tamu.edu::e0051206-e7b7-47b5-b551-ded033603c89" providerId="AD" clId="Web-{C70CB252-D8CF-470F-93C1-05F1CF2C23E9}" dt="2022-11-29T02:29:30.928" v="356" actId="20577"/>
        <pc:sldMkLst>
          <pc:docMk/>
          <pc:sldMk cId="4204765499" sldId="260"/>
        </pc:sldMkLst>
        <pc:spChg chg="mod">
          <ac:chgData name="David, Thierry" userId="S::tddavid01@tamu.edu::e0051206-e7b7-47b5-b551-ded033603c89" providerId="AD" clId="Web-{C70CB252-D8CF-470F-93C1-05F1CF2C23E9}" dt="2022-11-29T02:29:17.505" v="339" actId="20577"/>
          <ac:spMkLst>
            <pc:docMk/>
            <pc:sldMk cId="4204765499" sldId="260"/>
            <ac:spMk id="2" creationId="{00000000-0000-0000-0000-000000000000}"/>
          </ac:spMkLst>
        </pc:spChg>
        <pc:spChg chg="mod">
          <ac:chgData name="David, Thierry" userId="S::tddavid01@tamu.edu::e0051206-e7b7-47b5-b551-ded033603c89" providerId="AD" clId="Web-{C70CB252-D8CF-470F-93C1-05F1CF2C23E9}" dt="2022-11-29T02:29:30.928" v="356" actId="20577"/>
          <ac:spMkLst>
            <pc:docMk/>
            <pc:sldMk cId="4204765499" sldId="260"/>
            <ac:spMk id="3" creationId="{00000000-0000-0000-0000-000000000000}"/>
          </ac:spMkLst>
        </pc:spChg>
      </pc:sldChg>
      <pc:sldChg chg="modSp">
        <pc:chgData name="David, Thierry" userId="S::tddavid01@tamu.edu::e0051206-e7b7-47b5-b551-ded033603c89" providerId="AD" clId="Web-{C70CB252-D8CF-470F-93C1-05F1CF2C23E9}" dt="2022-11-29T02:26:06.046" v="337" actId="20577"/>
        <pc:sldMkLst>
          <pc:docMk/>
          <pc:sldMk cId="776083649" sldId="265"/>
        </pc:sldMkLst>
        <pc:spChg chg="mod">
          <ac:chgData name="David, Thierry" userId="S::tddavid01@tamu.edu::e0051206-e7b7-47b5-b551-ded033603c89" providerId="AD" clId="Web-{C70CB252-D8CF-470F-93C1-05F1CF2C23E9}" dt="2022-11-29T02:26:06.046" v="337" actId="20577"/>
          <ac:spMkLst>
            <pc:docMk/>
            <pc:sldMk cId="776083649" sldId="265"/>
            <ac:spMk id="3" creationId="{67AB19D7-C375-FCE9-659E-34665052372B}"/>
          </ac:spMkLst>
        </pc:spChg>
      </pc:sldChg>
      <pc:sldChg chg="modSp new">
        <pc:chgData name="David, Thierry" userId="S::tddavid01@tamu.edu::e0051206-e7b7-47b5-b551-ded033603c89" providerId="AD" clId="Web-{C70CB252-D8CF-470F-93C1-05F1CF2C23E9}" dt="2022-11-29T02:18:13.873" v="312" actId="20577"/>
        <pc:sldMkLst>
          <pc:docMk/>
          <pc:sldMk cId="1977142519" sldId="266"/>
        </pc:sldMkLst>
        <pc:spChg chg="mod">
          <ac:chgData name="David, Thierry" userId="S::tddavid01@tamu.edu::e0051206-e7b7-47b5-b551-ded033603c89" providerId="AD" clId="Web-{C70CB252-D8CF-470F-93C1-05F1CF2C23E9}" dt="2022-11-29T02:15:47.242" v="57" actId="20577"/>
          <ac:spMkLst>
            <pc:docMk/>
            <pc:sldMk cId="1977142519" sldId="266"/>
            <ac:spMk id="2" creationId="{4E5A8EE3-F4B3-CD86-4031-64A2D552C453}"/>
          </ac:spMkLst>
        </pc:spChg>
        <pc:spChg chg="mod">
          <ac:chgData name="David, Thierry" userId="S::tddavid01@tamu.edu::e0051206-e7b7-47b5-b551-ded033603c89" providerId="AD" clId="Web-{C70CB252-D8CF-470F-93C1-05F1CF2C23E9}" dt="2022-11-29T02:18:13.873" v="312" actId="20577"/>
          <ac:spMkLst>
            <pc:docMk/>
            <pc:sldMk cId="1977142519" sldId="266"/>
            <ac:spMk id="3" creationId="{D03C722A-B0C0-3C66-B032-A08111F8735C}"/>
          </ac:spMkLst>
        </pc:spChg>
      </pc:sldChg>
    </pc:docChg>
  </pc:docChgLst>
  <pc:docChgLst>
    <pc:chgData name="David, Thierry" userId="S::tddavid01@tamu.edu::e0051206-e7b7-47b5-b551-ded033603c89" providerId="AD" clId="Web-{DA0452DC-84C2-4757-9048-E02B50CF7FFA}"/>
    <pc:docChg chg="addSld modSld">
      <pc:chgData name="David, Thierry" userId="S::tddavid01@tamu.edu::e0051206-e7b7-47b5-b551-ded033603c89" providerId="AD" clId="Web-{DA0452DC-84C2-4757-9048-E02B50CF7FFA}" dt="2022-11-29T01:56:13.899" v="615" actId="20577"/>
      <pc:docMkLst>
        <pc:docMk/>
      </pc:docMkLst>
      <pc:sldChg chg="modSp modNotes">
        <pc:chgData name="David, Thierry" userId="S::tddavid01@tamu.edu::e0051206-e7b7-47b5-b551-ded033603c89" providerId="AD" clId="Web-{DA0452DC-84C2-4757-9048-E02B50CF7FFA}" dt="2022-11-29T01:48:28.958" v="112" actId="20577"/>
        <pc:sldMkLst>
          <pc:docMk/>
          <pc:sldMk cId="1354695709" sldId="256"/>
        </pc:sldMkLst>
        <pc:spChg chg="mod">
          <ac:chgData name="David, Thierry" userId="S::tddavid01@tamu.edu::e0051206-e7b7-47b5-b551-ded033603c89" providerId="AD" clId="Web-{DA0452DC-84C2-4757-9048-E02B50CF7FFA}" dt="2022-11-29T01:48:28.958" v="112" actId="20577"/>
          <ac:spMkLst>
            <pc:docMk/>
            <pc:sldMk cId="1354695709" sldId="256"/>
            <ac:spMk id="3" creationId="{00000000-0000-0000-0000-000000000000}"/>
          </ac:spMkLst>
        </pc:spChg>
      </pc:sldChg>
      <pc:sldChg chg="modSp">
        <pc:chgData name="David, Thierry" userId="S::tddavid01@tamu.edu::e0051206-e7b7-47b5-b551-ded033603c89" providerId="AD" clId="Web-{DA0452DC-84C2-4757-9048-E02B50CF7FFA}" dt="2022-11-29T01:48:13.160" v="104" actId="20577"/>
        <pc:sldMkLst>
          <pc:docMk/>
          <pc:sldMk cId="4204765499" sldId="260"/>
        </pc:sldMkLst>
        <pc:spChg chg="mod">
          <ac:chgData name="David, Thierry" userId="S::tddavid01@tamu.edu::e0051206-e7b7-47b5-b551-ded033603c89" providerId="AD" clId="Web-{DA0452DC-84C2-4757-9048-E02B50CF7FFA}" dt="2022-11-29T01:46:50.891" v="13" actId="20577"/>
          <ac:spMkLst>
            <pc:docMk/>
            <pc:sldMk cId="4204765499" sldId="260"/>
            <ac:spMk id="2" creationId="{00000000-0000-0000-0000-000000000000}"/>
          </ac:spMkLst>
        </pc:spChg>
        <pc:spChg chg="mod">
          <ac:chgData name="David, Thierry" userId="S::tddavid01@tamu.edu::e0051206-e7b7-47b5-b551-ded033603c89" providerId="AD" clId="Web-{DA0452DC-84C2-4757-9048-E02B50CF7FFA}" dt="2022-11-29T01:48:13.160" v="104" actId="20577"/>
          <ac:spMkLst>
            <pc:docMk/>
            <pc:sldMk cId="4204765499" sldId="260"/>
            <ac:spMk id="3" creationId="{00000000-0000-0000-0000-000000000000}"/>
          </ac:spMkLst>
        </pc:spChg>
      </pc:sldChg>
      <pc:sldChg chg="modSp new">
        <pc:chgData name="David, Thierry" userId="S::tddavid01@tamu.edu::e0051206-e7b7-47b5-b551-ded033603c89" providerId="AD" clId="Web-{DA0452DC-84C2-4757-9048-E02B50CF7FFA}" dt="2022-11-29T01:54:00.393" v="480" actId="20577"/>
        <pc:sldMkLst>
          <pc:docMk/>
          <pc:sldMk cId="1711775253" sldId="261"/>
        </pc:sldMkLst>
        <pc:spChg chg="mod">
          <ac:chgData name="David, Thierry" userId="S::tddavid01@tamu.edu::e0051206-e7b7-47b5-b551-ded033603c89" providerId="AD" clId="Web-{DA0452DC-84C2-4757-9048-E02B50CF7FFA}" dt="2022-11-29T01:49:13.585" v="117" actId="20577"/>
          <ac:spMkLst>
            <pc:docMk/>
            <pc:sldMk cId="1711775253" sldId="261"/>
            <ac:spMk id="2" creationId="{6D2BA29B-A2D3-68D0-66D0-B5C0A169DE7C}"/>
          </ac:spMkLst>
        </pc:spChg>
        <pc:spChg chg="mod">
          <ac:chgData name="David, Thierry" userId="S::tddavid01@tamu.edu::e0051206-e7b7-47b5-b551-ded033603c89" providerId="AD" clId="Web-{DA0452DC-84C2-4757-9048-E02B50CF7FFA}" dt="2022-11-29T01:54:00.393" v="480" actId="20577"/>
          <ac:spMkLst>
            <pc:docMk/>
            <pc:sldMk cId="1711775253" sldId="261"/>
            <ac:spMk id="3" creationId="{A7ECC8F0-4102-ED0A-A03A-A3DF3426EEB7}"/>
          </ac:spMkLst>
        </pc:spChg>
      </pc:sldChg>
      <pc:sldChg chg="modSp new">
        <pc:chgData name="David, Thierry" userId="S::tddavid01@tamu.edu::e0051206-e7b7-47b5-b551-ded033603c89" providerId="AD" clId="Web-{DA0452DC-84C2-4757-9048-E02B50CF7FFA}" dt="2022-11-29T01:53:53.752" v="475" actId="20577"/>
        <pc:sldMkLst>
          <pc:docMk/>
          <pc:sldMk cId="243643772" sldId="262"/>
        </pc:sldMkLst>
        <pc:spChg chg="mod">
          <ac:chgData name="David, Thierry" userId="S::tddavid01@tamu.edu::e0051206-e7b7-47b5-b551-ded033603c89" providerId="AD" clId="Web-{DA0452DC-84C2-4757-9048-E02B50CF7FFA}" dt="2022-11-29T01:51:43.419" v="273" actId="20577"/>
          <ac:spMkLst>
            <pc:docMk/>
            <pc:sldMk cId="243643772" sldId="262"/>
            <ac:spMk id="2" creationId="{A53D4F42-7DF6-8E3B-8FCA-02706B9EC53A}"/>
          </ac:spMkLst>
        </pc:spChg>
        <pc:spChg chg="mod">
          <ac:chgData name="David, Thierry" userId="S::tddavid01@tamu.edu::e0051206-e7b7-47b5-b551-ded033603c89" providerId="AD" clId="Web-{DA0452DC-84C2-4757-9048-E02B50CF7FFA}" dt="2022-11-29T01:53:53.752" v="475" actId="20577"/>
          <ac:spMkLst>
            <pc:docMk/>
            <pc:sldMk cId="243643772" sldId="262"/>
            <ac:spMk id="3" creationId="{D6A24EBE-7B81-2AC0-6BF2-E0AB0469B481}"/>
          </ac:spMkLst>
        </pc:spChg>
      </pc:sldChg>
      <pc:sldChg chg="modSp new">
        <pc:chgData name="David, Thierry" userId="S::tddavid01@tamu.edu::e0051206-e7b7-47b5-b551-ded033603c89" providerId="AD" clId="Web-{DA0452DC-84C2-4757-9048-E02B50CF7FFA}" dt="2022-11-29T01:54:10.394" v="494" actId="20577"/>
        <pc:sldMkLst>
          <pc:docMk/>
          <pc:sldMk cId="2319126432" sldId="263"/>
        </pc:sldMkLst>
        <pc:spChg chg="mod">
          <ac:chgData name="David, Thierry" userId="S::tddavid01@tamu.edu::e0051206-e7b7-47b5-b551-ded033603c89" providerId="AD" clId="Web-{DA0452DC-84C2-4757-9048-E02B50CF7FFA}" dt="2022-11-29T01:54:10.394" v="494" actId="20577"/>
          <ac:spMkLst>
            <pc:docMk/>
            <pc:sldMk cId="2319126432" sldId="263"/>
            <ac:spMk id="2" creationId="{825A02DC-7282-1A86-4EAE-B9427BEEA2B9}"/>
          </ac:spMkLst>
        </pc:spChg>
      </pc:sldChg>
      <pc:sldChg chg="modSp new">
        <pc:chgData name="David, Thierry" userId="S::tddavid01@tamu.edu::e0051206-e7b7-47b5-b551-ded033603c89" providerId="AD" clId="Web-{DA0452DC-84C2-4757-9048-E02B50CF7FFA}" dt="2022-11-29T01:56:13.899" v="615" actId="20577"/>
        <pc:sldMkLst>
          <pc:docMk/>
          <pc:sldMk cId="3894050899" sldId="264"/>
        </pc:sldMkLst>
        <pc:spChg chg="mod">
          <ac:chgData name="David, Thierry" userId="S::tddavid01@tamu.edu::e0051206-e7b7-47b5-b551-ded033603c89" providerId="AD" clId="Web-{DA0452DC-84C2-4757-9048-E02B50CF7FFA}" dt="2022-11-29T01:55:27.553" v="516" actId="20577"/>
          <ac:spMkLst>
            <pc:docMk/>
            <pc:sldMk cId="3894050899" sldId="264"/>
            <ac:spMk id="2" creationId="{90CDC4FD-FE13-4201-FC2C-D6C16566CF8A}"/>
          </ac:spMkLst>
        </pc:spChg>
        <pc:spChg chg="mod">
          <ac:chgData name="David, Thierry" userId="S::tddavid01@tamu.edu::e0051206-e7b7-47b5-b551-ded033603c89" providerId="AD" clId="Web-{DA0452DC-84C2-4757-9048-E02B50CF7FFA}" dt="2022-11-29T01:56:13.899" v="615" actId="20577"/>
          <ac:spMkLst>
            <pc:docMk/>
            <pc:sldMk cId="3894050899" sldId="264"/>
            <ac:spMk id="3" creationId="{7240C0B1-D44C-03B3-BBFD-FD34DFE74C6D}"/>
          </ac:spMkLst>
        </pc:spChg>
      </pc:sldChg>
    </pc:docChg>
  </pc:docChgLst>
  <pc:docChgLst>
    <pc:chgData name="Lee, Dillon" userId="S::dillonlee@tamu.edu::e4c44327-250e-44fe-833e-e6d625a180cb" providerId="AD" clId="Web-{301486D8-ED3A-4B36-83B0-D662522E1D54}"/>
    <pc:docChg chg="modSld">
      <pc:chgData name="Lee, Dillon" userId="S::dillonlee@tamu.edu::e4c44327-250e-44fe-833e-e6d625a180cb" providerId="AD" clId="Web-{301486D8-ED3A-4B36-83B0-D662522E1D54}" dt="2022-11-29T03:25:45.265" v="65" actId="20577"/>
      <pc:docMkLst>
        <pc:docMk/>
      </pc:docMkLst>
      <pc:sldChg chg="addSp modSp">
        <pc:chgData name="Lee, Dillon" userId="S::dillonlee@tamu.edu::e4c44327-250e-44fe-833e-e6d625a180cb" providerId="AD" clId="Web-{301486D8-ED3A-4B36-83B0-D662522E1D54}" dt="2022-11-29T03:25:45.265" v="65" actId="20577"/>
        <pc:sldMkLst>
          <pc:docMk/>
          <pc:sldMk cId="243643772" sldId="262"/>
        </pc:sldMkLst>
        <pc:spChg chg="mod">
          <ac:chgData name="Lee, Dillon" userId="S::dillonlee@tamu.edu::e4c44327-250e-44fe-833e-e6d625a180cb" providerId="AD" clId="Web-{301486D8-ED3A-4B36-83B0-D662522E1D54}" dt="2022-11-29T03:15:59.510" v="10" actId="20577"/>
          <ac:spMkLst>
            <pc:docMk/>
            <pc:sldMk cId="243643772" sldId="262"/>
            <ac:spMk id="2" creationId="{A53D4F42-7DF6-8E3B-8FCA-02706B9EC53A}"/>
          </ac:spMkLst>
        </pc:spChg>
        <pc:spChg chg="mod">
          <ac:chgData name="Lee, Dillon" userId="S::dillonlee@tamu.edu::e4c44327-250e-44fe-833e-e6d625a180cb" providerId="AD" clId="Web-{301486D8-ED3A-4B36-83B0-D662522E1D54}" dt="2022-11-29T03:25:45.265" v="65" actId="20577"/>
          <ac:spMkLst>
            <pc:docMk/>
            <pc:sldMk cId="243643772" sldId="262"/>
            <ac:spMk id="3" creationId="{D6A24EBE-7B81-2AC0-6BF2-E0AB0469B481}"/>
          </ac:spMkLst>
        </pc:spChg>
        <pc:picChg chg="add mod">
          <ac:chgData name="Lee, Dillon" userId="S::dillonlee@tamu.edu::e4c44327-250e-44fe-833e-e6d625a180cb" providerId="AD" clId="Web-{301486D8-ED3A-4B36-83B0-D662522E1D54}" dt="2022-11-29T03:18:21.843" v="52" actId="1076"/>
          <ac:picMkLst>
            <pc:docMk/>
            <pc:sldMk cId="243643772" sldId="262"/>
            <ac:picMk id="4" creationId="{C917EECB-1EB3-FEF6-7ABD-D3AF750ED56D}"/>
          </ac:picMkLst>
        </pc:picChg>
        <pc:picChg chg="add mod">
          <ac:chgData name="Lee, Dillon" userId="S::dillonlee@tamu.edu::e4c44327-250e-44fe-833e-e6d625a180cb" providerId="AD" clId="Web-{301486D8-ED3A-4B36-83B0-D662522E1D54}" dt="2022-11-29T03:19:04.126" v="54" actId="1076"/>
          <ac:picMkLst>
            <pc:docMk/>
            <pc:sldMk cId="243643772" sldId="262"/>
            <ac:picMk id="5" creationId="{1925348C-91EF-DB9D-D201-7D9617A6B335}"/>
          </ac:picMkLst>
        </pc:picChg>
      </pc:sldChg>
    </pc:docChg>
  </pc:docChgLst>
  <pc:docChgLst>
    <pc:chgData name="Drew, Macy" userId="S::asbestosphoenix@tamu.edu::b92a80cc-879a-4c0b-8e2f-8f4e7e192efa" providerId="AD" clId="Web-{7F1513F4-B8D3-48A1-B66C-19B2A5FA5E82}"/>
    <pc:docChg chg="modSld">
      <pc:chgData name="Drew, Macy" userId="S::asbestosphoenix@tamu.edu::b92a80cc-879a-4c0b-8e2f-8f4e7e192efa" providerId="AD" clId="Web-{7F1513F4-B8D3-48A1-B66C-19B2A5FA5E82}" dt="2022-11-29T03:41:30.119" v="395" actId="20577"/>
      <pc:docMkLst>
        <pc:docMk/>
      </pc:docMkLst>
      <pc:sldChg chg="modSp">
        <pc:chgData name="Drew, Macy" userId="S::asbestosphoenix@tamu.edu::b92a80cc-879a-4c0b-8e2f-8f4e7e192efa" providerId="AD" clId="Web-{7F1513F4-B8D3-48A1-B66C-19B2A5FA5E82}" dt="2022-11-29T03:37:35.300" v="260" actId="20577"/>
        <pc:sldMkLst>
          <pc:docMk/>
          <pc:sldMk cId="1515111932" sldId="257"/>
        </pc:sldMkLst>
        <pc:spChg chg="mod">
          <ac:chgData name="Drew, Macy" userId="S::asbestosphoenix@tamu.edu::b92a80cc-879a-4c0b-8e2f-8f4e7e192efa" providerId="AD" clId="Web-{7F1513F4-B8D3-48A1-B66C-19B2A5FA5E82}" dt="2022-11-29T03:37:35.300" v="260" actId="20577"/>
          <ac:spMkLst>
            <pc:docMk/>
            <pc:sldMk cId="1515111932" sldId="257"/>
            <ac:spMk id="3" creationId="{00000000-0000-0000-0000-000000000000}"/>
          </ac:spMkLst>
        </pc:spChg>
      </pc:sldChg>
      <pc:sldChg chg="modSp">
        <pc:chgData name="Drew, Macy" userId="S::asbestosphoenix@tamu.edu::b92a80cc-879a-4c0b-8e2f-8f4e7e192efa" providerId="AD" clId="Web-{7F1513F4-B8D3-48A1-B66C-19B2A5FA5E82}" dt="2022-11-29T03:40:04.851" v="296" actId="20577"/>
        <pc:sldMkLst>
          <pc:docMk/>
          <pc:sldMk cId="4204765499" sldId="260"/>
        </pc:sldMkLst>
        <pc:spChg chg="mod">
          <ac:chgData name="Drew, Macy" userId="S::asbestosphoenix@tamu.edu::b92a80cc-879a-4c0b-8e2f-8f4e7e192efa" providerId="AD" clId="Web-{7F1513F4-B8D3-48A1-B66C-19B2A5FA5E82}" dt="2022-11-29T03:40:04.851" v="296" actId="20577"/>
          <ac:spMkLst>
            <pc:docMk/>
            <pc:sldMk cId="4204765499" sldId="260"/>
            <ac:spMk id="3" creationId="{00000000-0000-0000-0000-000000000000}"/>
          </ac:spMkLst>
        </pc:spChg>
      </pc:sldChg>
      <pc:sldChg chg="modSp">
        <pc:chgData name="Drew, Macy" userId="S::asbestosphoenix@tamu.edu::b92a80cc-879a-4c0b-8e2f-8f4e7e192efa" providerId="AD" clId="Web-{7F1513F4-B8D3-48A1-B66C-19B2A5FA5E82}" dt="2022-11-29T03:41:30.119" v="395" actId="20577"/>
        <pc:sldMkLst>
          <pc:docMk/>
          <pc:sldMk cId="776083649" sldId="265"/>
        </pc:sldMkLst>
        <pc:spChg chg="mod">
          <ac:chgData name="Drew, Macy" userId="S::asbestosphoenix@tamu.edu::b92a80cc-879a-4c0b-8e2f-8f4e7e192efa" providerId="AD" clId="Web-{7F1513F4-B8D3-48A1-B66C-19B2A5FA5E82}" dt="2022-11-29T03:41:30.119" v="395" actId="20577"/>
          <ac:spMkLst>
            <pc:docMk/>
            <pc:sldMk cId="776083649" sldId="265"/>
            <ac:spMk id="3" creationId="{67AB19D7-C375-FCE9-659E-34665052372B}"/>
          </ac:spMkLst>
        </pc:spChg>
      </pc:sldChg>
    </pc:docChg>
  </pc:docChgLst>
  <pc:docChgLst>
    <pc:chgData name="Argin, Mualla" userId="S::margin25@tamu.edu::c0f0a8b8-6315-4ed9-b87d-443bf7d15f43" providerId="AD" clId="Web-{0CA334D2-92F8-401E-BA7C-55D025A41298}"/>
    <pc:docChg chg="modSld">
      <pc:chgData name="Argin, Mualla" userId="S::margin25@tamu.edu::c0f0a8b8-6315-4ed9-b87d-443bf7d15f43" providerId="AD" clId="Web-{0CA334D2-92F8-401E-BA7C-55D025A41298}" dt="2022-11-29T03:18:31.532" v="23" actId="20577"/>
      <pc:docMkLst>
        <pc:docMk/>
      </pc:docMkLst>
      <pc:sldChg chg="modSp">
        <pc:chgData name="Argin, Mualla" userId="S::margin25@tamu.edu::c0f0a8b8-6315-4ed9-b87d-443bf7d15f43" providerId="AD" clId="Web-{0CA334D2-92F8-401E-BA7C-55D025A41298}" dt="2022-11-29T03:17:01.982" v="19" actId="20577"/>
        <pc:sldMkLst>
          <pc:docMk/>
          <pc:sldMk cId="1515111932" sldId="257"/>
        </pc:sldMkLst>
        <pc:spChg chg="mod">
          <ac:chgData name="Argin, Mualla" userId="S::margin25@tamu.edu::c0f0a8b8-6315-4ed9-b87d-443bf7d15f43" providerId="AD" clId="Web-{0CA334D2-92F8-401E-BA7C-55D025A41298}" dt="2022-11-29T03:17:01.982" v="19" actId="20577"/>
          <ac:spMkLst>
            <pc:docMk/>
            <pc:sldMk cId="1515111932" sldId="257"/>
            <ac:spMk id="3" creationId="{00000000-0000-0000-0000-000000000000}"/>
          </ac:spMkLst>
        </pc:spChg>
      </pc:sldChg>
      <pc:sldChg chg="modSp">
        <pc:chgData name="Argin, Mualla" userId="S::margin25@tamu.edu::c0f0a8b8-6315-4ed9-b87d-443bf7d15f43" providerId="AD" clId="Web-{0CA334D2-92F8-401E-BA7C-55D025A41298}" dt="2022-11-29T03:15:15.197" v="13" actId="20577"/>
        <pc:sldMkLst>
          <pc:docMk/>
          <pc:sldMk cId="4204765499" sldId="260"/>
        </pc:sldMkLst>
        <pc:spChg chg="mod">
          <ac:chgData name="Argin, Mualla" userId="S::margin25@tamu.edu::c0f0a8b8-6315-4ed9-b87d-443bf7d15f43" providerId="AD" clId="Web-{0CA334D2-92F8-401E-BA7C-55D025A41298}" dt="2022-11-29T03:15:15.197" v="13" actId="20577"/>
          <ac:spMkLst>
            <pc:docMk/>
            <pc:sldMk cId="4204765499" sldId="260"/>
            <ac:spMk id="3" creationId="{00000000-0000-0000-0000-000000000000}"/>
          </ac:spMkLst>
        </pc:spChg>
      </pc:sldChg>
      <pc:sldChg chg="modSp">
        <pc:chgData name="Argin, Mualla" userId="S::margin25@tamu.edu::c0f0a8b8-6315-4ed9-b87d-443bf7d15f43" providerId="AD" clId="Web-{0CA334D2-92F8-401E-BA7C-55D025A41298}" dt="2022-11-29T03:18:31.532" v="23" actId="20577"/>
        <pc:sldMkLst>
          <pc:docMk/>
          <pc:sldMk cId="1711775253" sldId="261"/>
        </pc:sldMkLst>
        <pc:spChg chg="mod">
          <ac:chgData name="Argin, Mualla" userId="S::margin25@tamu.edu::c0f0a8b8-6315-4ed9-b87d-443bf7d15f43" providerId="AD" clId="Web-{0CA334D2-92F8-401E-BA7C-55D025A41298}" dt="2022-11-29T03:18:31.532" v="23" actId="20577"/>
          <ac:spMkLst>
            <pc:docMk/>
            <pc:sldMk cId="1711775253" sldId="261"/>
            <ac:spMk id="3" creationId="{A7ECC8F0-4102-ED0A-A03A-A3DF3426EEB7}"/>
          </ac:spMkLst>
        </pc:spChg>
      </pc:sldChg>
      <pc:sldChg chg="modSp">
        <pc:chgData name="Argin, Mualla" userId="S::margin25@tamu.edu::c0f0a8b8-6315-4ed9-b87d-443bf7d15f43" providerId="AD" clId="Web-{0CA334D2-92F8-401E-BA7C-55D025A41298}" dt="2022-11-29T03:17:35.937" v="22" actId="20577"/>
        <pc:sldMkLst>
          <pc:docMk/>
          <pc:sldMk cId="776083649" sldId="265"/>
        </pc:sldMkLst>
        <pc:spChg chg="mod">
          <ac:chgData name="Argin, Mualla" userId="S::margin25@tamu.edu::c0f0a8b8-6315-4ed9-b87d-443bf7d15f43" providerId="AD" clId="Web-{0CA334D2-92F8-401E-BA7C-55D025A41298}" dt="2022-11-29T03:17:35.937" v="22" actId="20577"/>
          <ac:spMkLst>
            <pc:docMk/>
            <pc:sldMk cId="776083649" sldId="265"/>
            <ac:spMk id="3" creationId="{67AB19D7-C375-FCE9-659E-34665052372B}"/>
          </ac:spMkLst>
        </pc:spChg>
      </pc:sldChg>
    </pc:docChg>
  </pc:docChgLst>
  <pc:docChgLst>
    <pc:chgData name="David, Thierry" userId="S::tddavid01@tamu.edu::e0051206-e7b7-47b5-b551-ded033603c89" providerId="AD" clId="Web-{FCF53447-21FD-4D60-8189-7FE130A1FE69}"/>
    <pc:docChg chg="addSld modSld sldOrd">
      <pc:chgData name="David, Thierry" userId="S::tddavid01@tamu.edu::e0051206-e7b7-47b5-b551-ded033603c89" providerId="AD" clId="Web-{FCF53447-21FD-4D60-8189-7FE130A1FE69}" dt="2022-11-29T02:04:41" v="207" actId="20577"/>
      <pc:docMkLst>
        <pc:docMk/>
      </pc:docMkLst>
      <pc:sldChg chg="modSp">
        <pc:chgData name="David, Thierry" userId="S::tddavid01@tamu.edu::e0051206-e7b7-47b5-b551-ded033603c89" providerId="AD" clId="Web-{FCF53447-21FD-4D60-8189-7FE130A1FE69}" dt="2022-11-29T02:02:03.713" v="113" actId="20577"/>
        <pc:sldMkLst>
          <pc:docMk/>
          <pc:sldMk cId="1354695709" sldId="256"/>
        </pc:sldMkLst>
        <pc:spChg chg="mod">
          <ac:chgData name="David, Thierry" userId="S::tddavid01@tamu.edu::e0051206-e7b7-47b5-b551-ded033603c89" providerId="AD" clId="Web-{FCF53447-21FD-4D60-8189-7FE130A1FE69}" dt="2022-11-29T02:02:03.713" v="113" actId="20577"/>
          <ac:spMkLst>
            <pc:docMk/>
            <pc:sldMk cId="1354695709" sldId="256"/>
            <ac:spMk id="2" creationId="{00000000-0000-0000-0000-000000000000}"/>
          </ac:spMkLst>
        </pc:spChg>
      </pc:sldChg>
      <pc:sldChg chg="modSp">
        <pc:chgData name="David, Thierry" userId="S::tddavid01@tamu.edu::e0051206-e7b7-47b5-b551-ded033603c89" providerId="AD" clId="Web-{FCF53447-21FD-4D60-8189-7FE130A1FE69}" dt="2022-11-29T02:04:41" v="207" actId="20577"/>
        <pc:sldMkLst>
          <pc:docMk/>
          <pc:sldMk cId="1515111932" sldId="257"/>
        </pc:sldMkLst>
        <pc:spChg chg="mod">
          <ac:chgData name="David, Thierry" userId="S::tddavid01@tamu.edu::e0051206-e7b7-47b5-b551-ded033603c89" providerId="AD" clId="Web-{FCF53447-21FD-4D60-8189-7FE130A1FE69}" dt="2022-11-29T02:03:22.434" v="138" actId="20577"/>
          <ac:spMkLst>
            <pc:docMk/>
            <pc:sldMk cId="1515111932" sldId="257"/>
            <ac:spMk id="2" creationId="{00000000-0000-0000-0000-000000000000}"/>
          </ac:spMkLst>
        </pc:spChg>
        <pc:spChg chg="mod">
          <ac:chgData name="David, Thierry" userId="S::tddavid01@tamu.edu::e0051206-e7b7-47b5-b551-ded033603c89" providerId="AD" clId="Web-{FCF53447-21FD-4D60-8189-7FE130A1FE69}" dt="2022-11-29T02:04:41" v="207" actId="20577"/>
          <ac:spMkLst>
            <pc:docMk/>
            <pc:sldMk cId="1515111932" sldId="257"/>
            <ac:spMk id="3" creationId="{00000000-0000-0000-0000-000000000000}"/>
          </ac:spMkLst>
        </pc:spChg>
      </pc:sldChg>
      <pc:sldChg chg="modSp">
        <pc:chgData name="David, Thierry" userId="S::tddavid01@tamu.edu::e0051206-e7b7-47b5-b551-ded033603c89" providerId="AD" clId="Web-{FCF53447-21FD-4D60-8189-7FE130A1FE69}" dt="2022-11-29T02:03:03.887" v="130" actId="20577"/>
        <pc:sldMkLst>
          <pc:docMk/>
          <pc:sldMk cId="4204765499" sldId="260"/>
        </pc:sldMkLst>
        <pc:spChg chg="mod">
          <ac:chgData name="David, Thierry" userId="S::tddavid01@tamu.edu::e0051206-e7b7-47b5-b551-ded033603c89" providerId="AD" clId="Web-{FCF53447-21FD-4D60-8189-7FE130A1FE69}" dt="2022-11-29T02:03:03.887" v="130" actId="20577"/>
          <ac:spMkLst>
            <pc:docMk/>
            <pc:sldMk cId="4204765499" sldId="260"/>
            <ac:spMk id="2" creationId="{00000000-0000-0000-0000-000000000000}"/>
          </ac:spMkLst>
        </pc:spChg>
      </pc:sldChg>
      <pc:sldChg chg="modSp">
        <pc:chgData name="David, Thierry" userId="S::tddavid01@tamu.edu::e0051206-e7b7-47b5-b551-ded033603c89" providerId="AD" clId="Web-{FCF53447-21FD-4D60-8189-7FE130A1FE69}" dt="2022-11-29T02:00:27.085" v="92" actId="20577"/>
        <pc:sldMkLst>
          <pc:docMk/>
          <pc:sldMk cId="1711775253" sldId="261"/>
        </pc:sldMkLst>
        <pc:spChg chg="mod">
          <ac:chgData name="David, Thierry" userId="S::tddavid01@tamu.edu::e0051206-e7b7-47b5-b551-ded033603c89" providerId="AD" clId="Web-{FCF53447-21FD-4D60-8189-7FE130A1FE69}" dt="2022-11-29T02:00:27.085" v="92" actId="20577"/>
          <ac:spMkLst>
            <pc:docMk/>
            <pc:sldMk cId="1711775253" sldId="261"/>
            <ac:spMk id="3" creationId="{A7ECC8F0-4102-ED0A-A03A-A3DF3426EEB7}"/>
          </ac:spMkLst>
        </pc:spChg>
      </pc:sldChg>
      <pc:sldChg chg="ord">
        <pc:chgData name="David, Thierry" userId="S::tddavid01@tamu.edu::e0051206-e7b7-47b5-b551-ded033603c89" providerId="AD" clId="Web-{FCF53447-21FD-4D60-8189-7FE130A1FE69}" dt="2022-11-29T02:02:11.479" v="114"/>
        <pc:sldMkLst>
          <pc:docMk/>
          <pc:sldMk cId="2319126432" sldId="263"/>
        </pc:sldMkLst>
      </pc:sldChg>
      <pc:sldChg chg="addSp modSp">
        <pc:chgData name="David, Thierry" userId="S::tddavid01@tamu.edu::e0051206-e7b7-47b5-b551-ded033603c89" providerId="AD" clId="Web-{FCF53447-21FD-4D60-8189-7FE130A1FE69}" dt="2022-11-29T01:59:34.318" v="73" actId="20577"/>
        <pc:sldMkLst>
          <pc:docMk/>
          <pc:sldMk cId="3894050899" sldId="264"/>
        </pc:sldMkLst>
        <pc:spChg chg="mod">
          <ac:chgData name="David, Thierry" userId="S::tddavid01@tamu.edu::e0051206-e7b7-47b5-b551-ded033603c89" providerId="AD" clId="Web-{FCF53447-21FD-4D60-8189-7FE130A1FE69}" dt="2022-11-29T01:59:34.318" v="73" actId="20577"/>
          <ac:spMkLst>
            <pc:docMk/>
            <pc:sldMk cId="3894050899" sldId="264"/>
            <ac:spMk id="3" creationId="{7240C0B1-D44C-03B3-BBFD-FD34DFE74C6D}"/>
          </ac:spMkLst>
        </pc:spChg>
        <pc:picChg chg="add mod">
          <ac:chgData name="David, Thierry" userId="S::tddavid01@tamu.edu::e0051206-e7b7-47b5-b551-ded033603c89" providerId="AD" clId="Web-{FCF53447-21FD-4D60-8189-7FE130A1FE69}" dt="2022-11-29T01:59:20.317" v="68" actId="1076"/>
          <ac:picMkLst>
            <pc:docMk/>
            <pc:sldMk cId="3894050899" sldId="264"/>
            <ac:picMk id="4" creationId="{BF71599B-8355-6393-A6BC-9567E12099C9}"/>
          </ac:picMkLst>
        </pc:picChg>
      </pc:sldChg>
      <pc:sldChg chg="new">
        <pc:chgData name="David, Thierry" userId="S::tddavid01@tamu.edu::e0051206-e7b7-47b5-b551-ded033603c89" providerId="AD" clId="Web-{FCF53447-21FD-4D60-8189-7FE130A1FE69}" dt="2022-11-29T02:01:01.164" v="93"/>
        <pc:sldMkLst>
          <pc:docMk/>
          <pc:sldMk cId="77608364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Symbol"/>
              <a:buChar char="•"/>
            </a:pPr>
            <a:r>
              <a:rPr lang="en-US"/>
              <a:t>Team dynamics: what worked and what didn’t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Key activities / processes that helped us grow professionally / personally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How effective was the agile process? What would we change?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What would we improve about the environment (e.g., hardware, software, infrastructure, working agreement, team space)?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Were stakeholders’ requirements met? Why or why not?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What did we do right? How did we celebrate?  </a:t>
            </a:r>
            <a:endParaRPr lang="en-US"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/>
              <a:t>What would we do differently (i.e., in the event of an EPIC FAIL)?  Remember that it’s best to FAIL – FAST &amp; NOW (in Sprint 1 vs. 3), instead of FAIL – SLOW or LATER (e.g., UAT in front of the customer)</a:t>
            </a:r>
            <a:endParaRPr lang="en-US">
              <a:cs typeface="Calibri"/>
            </a:endParaRPr>
          </a:p>
          <a:p>
            <a:pPr marL="285750" lvl="1" indent="-285750">
              <a:buFont typeface="Courier New"/>
              <a:buChar char="○"/>
            </a:pPr>
            <a:r>
              <a:rPr lang="en-US"/>
              <a:t>How does your experience with failing help you avoid the same mistake next time?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Thierry: Helped with GitHub Workflows setup, Heroku setup/configuration, Google OAuth implementation, User Roles, most backend-oriented user stories (a lot of functionality) in Sprint 2 and Sprint 3. He implemented most of the integration and unit tests and was always the first to fix any critical bugs and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ungsten Medium"/>
              </a:rPr>
              <a:t>APPSO Portal Reflection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"/>
              </a:rPr>
              <a:t>Mualla </a:t>
            </a:r>
            <a:r>
              <a:rPr lang="en-US" err="1">
                <a:latin typeface="Georgia"/>
              </a:rPr>
              <a:t>Argin</a:t>
            </a:r>
            <a:r>
              <a:rPr lang="en-US">
                <a:latin typeface="Georgia"/>
              </a:rPr>
              <a:t>, Dillon Lee, Macy Drew, Thierry David, Frank Martinez 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ungsten Medium"/>
              </a:rPr>
              <a:t>Team Dynamics: What went well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>
                <a:latin typeface="Arial"/>
                <a:cs typeface="Arial"/>
              </a:rPr>
              <a:t> Committed to improvement and to our client</a:t>
            </a:r>
            <a:endParaRPr lang="en-US" sz="2400">
              <a:cs typeface="Arial"/>
            </a:endParaRP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Had great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rapport</a:t>
            </a:r>
            <a:r>
              <a:rPr lang="en-US" sz="2400">
                <a:latin typeface="Arial"/>
                <a:cs typeface="Arial"/>
              </a:rPr>
              <a:t> amongst the team</a:t>
            </a:r>
            <a:endParaRPr lang="en-US" sz="2400"/>
          </a:p>
          <a:p>
            <a:pPr marL="457200" indent="-45720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Communicated &amp; collaborated smoothly</a:t>
            </a:r>
          </a:p>
          <a:p>
            <a:pPr marL="457200" indent="-45720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Actively considered</a:t>
            </a:r>
            <a:r>
              <a:rPr lang="en-US" sz="2400">
                <a:solidFill>
                  <a:srgbClr val="7F7F7F"/>
                </a:solidFill>
                <a:latin typeface="Arial"/>
                <a:cs typeface="Arial"/>
              </a:rPr>
              <a:t> 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client feedback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Acknowledged good work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Got 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results!</a:t>
            </a:r>
          </a:p>
          <a:p>
            <a:pPr marL="457200" indent="-457200">
              <a:buChar char="•"/>
            </a:pP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ungsten Medium"/>
              </a:rPr>
              <a:t>Team Dynamics: What didn't go well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Inconsistent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SCRUM</a:t>
            </a:r>
            <a:r>
              <a:rPr lang="en-US" sz="2400">
                <a:latin typeface="Arial"/>
                <a:cs typeface="Arial"/>
              </a:rPr>
              <a:t> meetings near the end of the project</a:t>
            </a:r>
            <a:endParaRPr lang="en-US"/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Limited productivity during team collaboration days</a:t>
            </a:r>
            <a:endParaRPr lang="en-US" sz="2400"/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Poor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time management</a:t>
            </a:r>
            <a:endParaRPr lang="en-US" sz="2400">
              <a:solidFill>
                <a:schemeClr val="accent2">
                  <a:lumMod val="75000"/>
                </a:schemeClr>
              </a:solidFill>
              <a:cs typeface="Arial"/>
            </a:endParaRP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Unequal division of workload</a:t>
            </a:r>
            <a:endParaRPr lang="en-US" sz="2400">
              <a:cs typeface="Arial"/>
            </a:endParaRPr>
          </a:p>
          <a:p>
            <a:pPr marL="457200" indent="-457200">
              <a:buChar char="•"/>
            </a:pPr>
            <a:endParaRPr lang="en-US">
              <a:latin typeface="Arial"/>
              <a:cs typeface="Arial"/>
            </a:endParaRPr>
          </a:p>
          <a:p>
            <a:pPr marL="1371600" lvl="1" indent="-45720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A29B-A2D3-68D0-66D0-B5C0A169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>
                <a:latin typeface="Tungsten Medium"/>
              </a:rPr>
              <a:t>Key Activities: Processes that helped us grow</a:t>
            </a:r>
            <a:br>
              <a:rPr lang="en-US" sz="2800">
                <a:latin typeface="Tungsten Medium"/>
              </a:rPr>
            </a:br>
            <a:r>
              <a:rPr lang="en-US" sz="2800" i="1">
                <a:latin typeface="Tungsten Medium"/>
              </a:rPr>
              <a:t>(personally &amp; professionally)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C8F0-4102-ED0A-A03A-A3DF3426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0" y="2501372"/>
            <a:ext cx="7852611" cy="379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Usage of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Jira</a:t>
            </a:r>
            <a:endParaRPr lang="en-US" sz="240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Version Control via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GitHub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Code Reviews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Standup meetings</a:t>
            </a:r>
          </a:p>
          <a:p>
            <a:pPr marL="91440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Despite the hiccups in consistency, standup meetings allowed us to keep us in frequent contact</a:t>
            </a:r>
          </a:p>
          <a:p>
            <a:pPr marL="45720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Overall practice with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agile </a:t>
            </a:r>
            <a:r>
              <a:rPr lang="en-US" sz="2400">
                <a:latin typeface="Arial"/>
                <a:cs typeface="Arial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71177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4F42-7DF6-8E3B-8FCA-02706B9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ungsten Medium"/>
              </a:rPr>
              <a:t>Reflection on Agile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4EBE-7B81-2AC0-6BF2-E0AB0469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Scrum Meetings</a:t>
            </a:r>
            <a:endParaRPr lang="en-US"/>
          </a:p>
          <a:p>
            <a:pPr marL="914400" lvl="1">
              <a:buChar char="•"/>
            </a:pPr>
            <a:r>
              <a:rPr lang="en-US" sz="2000">
                <a:latin typeface="Arial"/>
                <a:cs typeface="Arial"/>
              </a:rPr>
              <a:t>Do it right!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Jira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Sprint Review</a:t>
            </a:r>
          </a:p>
          <a:p>
            <a:pPr marL="1371600" lvl="2">
              <a:buChar char="•"/>
            </a:pPr>
            <a:endParaRPr lang="en-US" sz="1600"/>
          </a:p>
          <a:p>
            <a:pPr marL="1371600" lvl="2"/>
            <a:endParaRPr lang="en-US" sz="1600"/>
          </a:p>
          <a:p>
            <a:pPr marL="457200" indent="-457200">
              <a:buChar char="•"/>
            </a:pPr>
            <a:endParaRPr lang="en-US" sz="2400"/>
          </a:p>
          <a:p>
            <a:pPr marL="457200" indent="-457200">
              <a:buChar char="•"/>
            </a:pPr>
            <a:endParaRPr lang="en-US" sz="240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17EECB-1EB3-FEF6-7ABD-D3AF750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22" y="2597576"/>
            <a:ext cx="2743200" cy="1532838"/>
          </a:xfrm>
          <a:prstGeom prst="rect">
            <a:avLst/>
          </a:prstGeom>
        </p:spPr>
      </p:pic>
      <p:pic>
        <p:nvPicPr>
          <p:cNvPr id="5" name="Picture 5" descr="A picture containing text, person, indoor, working&#10;&#10;Description automatically generated">
            <a:extLst>
              <a:ext uri="{FF2B5EF4-FFF2-40B4-BE49-F238E27FC236}">
                <a16:creationId xmlns:a16="http://schemas.microsoft.com/office/drawing/2014/main" id="{1925348C-91EF-DB9D-D201-7D9617A6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91" y="4878021"/>
            <a:ext cx="2743200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C4FD-FE13-4201-FC2C-D6C16566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ungsten Medium"/>
              </a:rPr>
              <a:t>Were Stakeholder Requirements Met?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C0B1-D44C-03B3-BBFD-FD34DFE7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14" y="2181520"/>
            <a:ext cx="7852611" cy="379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rial"/>
                <a:cs typeface="Arial"/>
              </a:rPr>
              <a:t>We were able to complete all the deliverables listed in our Project Scope.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These deliverables were created after initial discussion with the stakeholders regarding wants/needs for the application.</a:t>
            </a:r>
            <a:endParaRPr lang="en-US" sz="2400">
              <a:cs typeface="Arial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F71599B-8355-6393-A6BC-9567E120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87" y="4260574"/>
            <a:ext cx="6749090" cy="19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5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EE3-F4B3-CD86-4031-64A2D552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ungsten Medium"/>
              </a:rPr>
              <a:t>What could we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722A-B0C0-3C66-B032-A08111F8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Utilize our team collaboration meetings more effectively.</a:t>
            </a:r>
            <a:endParaRPr lang="en-US" sz="2400"/>
          </a:p>
          <a:p>
            <a:pPr marL="914400" lvl="1" indent="-457200">
              <a:buChar char="•"/>
            </a:pPr>
            <a:r>
              <a:rPr lang="en-US" sz="2000">
                <a:latin typeface="Arial"/>
                <a:cs typeface="Arial"/>
              </a:rPr>
              <a:t>Minimize low-collaboration tasks.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Keep each other more accountable for our assigned user stories</a:t>
            </a:r>
          </a:p>
          <a:p>
            <a:pPr marL="457200" indent="-457200">
              <a:buChar char="•"/>
            </a:pPr>
            <a:r>
              <a:rPr lang="en-US" sz="2400">
                <a:latin typeface="Arial"/>
                <a:cs typeface="Arial"/>
              </a:rPr>
              <a:t>Be more open to asking for help</a:t>
            </a:r>
          </a:p>
        </p:txBody>
      </p:sp>
    </p:spTree>
    <p:extLst>
      <p:ext uri="{BB962C8B-B14F-4D97-AF65-F5344CB8AC3E}">
        <p14:creationId xmlns:p14="http://schemas.microsoft.com/office/powerpoint/2010/main" val="197714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5FCF-4202-BC8C-0804-62AD9484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ungsten Medium"/>
              </a:rPr>
              <a:t>Acts of Service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19D7-C375-FCE9-659E-34665052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0" y="2200335"/>
            <a:ext cx="7852611" cy="3794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110000"/>
              </a:lnSpc>
              <a:spcBef>
                <a:spcPts val="1400"/>
              </a:spcBef>
              <a:spcAft>
                <a:spcPts val="100"/>
              </a:spcAft>
              <a:buChar char="•"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Thierry David </a:t>
            </a:r>
            <a:r>
              <a:rPr lang="en-US" sz="2000">
                <a:latin typeface="Arial"/>
                <a:cs typeface="Arial"/>
              </a:rPr>
              <a:t>aka Kobe Bryant truly went above and beyond as a back-end lead throughout the project.</a:t>
            </a:r>
            <a:endParaRPr lang="en-US"/>
          </a:p>
          <a:p>
            <a:pPr marL="457200" indent="-457200">
              <a:lnSpc>
                <a:spcPct val="110000"/>
              </a:lnSpc>
              <a:spcBef>
                <a:spcPts val="1400"/>
              </a:spcBef>
              <a:spcAft>
                <a:spcPts val="100"/>
              </a:spcAft>
              <a:buChar char="•"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Frank Martinez</a:t>
            </a:r>
            <a:r>
              <a:rPr lang="en-US" sz="2000">
                <a:latin typeface="Arial"/>
                <a:cs typeface="Arial"/>
              </a:rPr>
              <a:t> was always available whenever Pull Request reviews and code reviews were needed asap. Made sure to deliver on user stories early or on time. Frank was also a part of the back-end team.</a:t>
            </a:r>
            <a:endParaRPr lang="en-US" sz="2000">
              <a:cs typeface="Arial"/>
            </a:endParaRPr>
          </a:p>
          <a:p>
            <a:pPr marL="457200" indent="-457200">
              <a:lnSpc>
                <a:spcPct val="110000"/>
              </a:lnSpc>
              <a:spcBef>
                <a:spcPts val="1400"/>
              </a:spcBef>
              <a:spcAft>
                <a:spcPts val="100"/>
              </a:spcAft>
              <a:buChar char="•"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Dillon Lee </a:t>
            </a:r>
            <a:r>
              <a:rPr lang="en-US" sz="2000">
                <a:solidFill>
                  <a:srgbClr val="7F7F7F"/>
                </a:solidFill>
                <a:latin typeface="Arial"/>
                <a:cs typeface="Arial"/>
              </a:rPr>
              <a:t>always kept our scrum meetings upbeat and improved greatly upon the morale of the team.</a:t>
            </a:r>
            <a:endParaRPr lang="en-US" sz="2000">
              <a:solidFill>
                <a:srgbClr val="7F7F7F"/>
              </a:solidFill>
              <a:cs typeface="Arial"/>
            </a:endParaRPr>
          </a:p>
          <a:p>
            <a:pPr marL="457200" indent="-457200">
              <a:lnSpc>
                <a:spcPct val="110000"/>
              </a:lnSpc>
              <a:spcBef>
                <a:spcPts val="1400"/>
              </a:spcBef>
              <a:spcAft>
                <a:spcPts val="100"/>
              </a:spcAft>
              <a:buChar char="•"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Mualla </a:t>
            </a:r>
            <a:r>
              <a:rPr lang="en-US" sz="200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Argin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rgbClr val="7F7F7F"/>
                </a:solidFill>
                <a:latin typeface="Arial"/>
                <a:cs typeface="Arial"/>
              </a:rPr>
              <a:t>kept us and our customer up to date on everything we were doing.</a:t>
            </a:r>
            <a:endParaRPr lang="en-US" sz="200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08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ungsten Medium"/>
              </a:rPr>
              <a:t>Thanks and Gig'Em!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D1C9BBC74BD45B6BEA8626F5FB0BB" ma:contentTypeVersion="9" ma:contentTypeDescription="Create a new document." ma:contentTypeScope="" ma:versionID="2abd5873cba4106a1aa5046922154c5a">
  <xsd:schema xmlns:xsd="http://www.w3.org/2001/XMLSchema" xmlns:xs="http://www.w3.org/2001/XMLSchema" xmlns:p="http://schemas.microsoft.com/office/2006/metadata/properties" xmlns:ns2="21eac3b5-8e29-46d3-a7f9-514ab5775d74" targetNamespace="http://schemas.microsoft.com/office/2006/metadata/properties" ma:root="true" ma:fieldsID="60b214b944f320207c065a5ef0b7ac4a" ns2:_="">
    <xsd:import namespace="21eac3b5-8e29-46d3-a7f9-514ab5775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c3b5-8e29-46d3-a7f9-514ab5775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eac3b5-8e29-46d3-a7f9-514ab5775d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3F968A-61C8-495E-9C14-050B299DD0BE}">
  <ds:schemaRefs>
    <ds:schemaRef ds:uri="21eac3b5-8e29-46d3-a7f9-514ab5775d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C3968C-958C-4429-A006-ACBF8F8E6534}">
  <ds:schemaRefs>
    <ds:schemaRef ds:uri="21eac3b5-8e29-46d3-a7f9-514ab5775d7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9B8CEA-AA51-441F-9AE3-9F57C4D1D7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APPSO Portal Reflection</vt:lpstr>
      <vt:lpstr>Team Dynamics: What went well</vt:lpstr>
      <vt:lpstr>Team Dynamics: What didn't go well</vt:lpstr>
      <vt:lpstr>Key Activities: Processes that helped us grow (personally &amp; professionally)</vt:lpstr>
      <vt:lpstr>Reflection on Agile process</vt:lpstr>
      <vt:lpstr>Were Stakeholder Requirements Met?</vt:lpstr>
      <vt:lpstr>What could we do differently?</vt:lpstr>
      <vt:lpstr>Acts of Service</vt:lpstr>
      <vt:lpstr>Thanks and Gig'Em!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revision>1</cp:revision>
  <dcterms:created xsi:type="dcterms:W3CDTF">2017-04-06T15:59:40Z</dcterms:created>
  <dcterms:modified xsi:type="dcterms:W3CDTF">2022-11-29T03:42:14Z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0x010100AB4D1C9BBC74BD45B6BEA8626F5FB0BB</vt:lpwstr>
  </property>
  <property fmtid="{D5CDD505-2E9C-101B-9397-08002B2CF9AE}" pid="3" name="MediaServiceImageTags">
    <vt:lpwstr/>
  </property>
</Properties>
</file>