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Навчальна практика </a:t>
            </a:r>
            <a:br>
              <a:rPr lang="uk-UA" dirty="0" smtClean="0"/>
            </a:br>
            <a:r>
              <a:rPr lang="uk-UA" dirty="0" smtClean="0"/>
              <a:t>«</a:t>
            </a:r>
            <a:r>
              <a:rPr lang="uk-UA" i="1" dirty="0" smtClean="0"/>
              <a:t>Виконання </a:t>
            </a:r>
            <a:r>
              <a:rPr lang="uk-UA" i="1" dirty="0"/>
              <a:t>дій над елементами </a:t>
            </a:r>
            <a:r>
              <a:rPr lang="uk-UA" i="1" dirty="0" smtClean="0"/>
              <a:t>матриць»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Виконала студентка групи 515-Б</a:t>
            </a:r>
          </a:p>
          <a:p>
            <a:r>
              <a:rPr lang="uk-UA" dirty="0" smtClean="0"/>
              <a:t>Зінченко М.Д.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3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 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1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Питання? 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0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9797" y="114461"/>
            <a:ext cx="8056055" cy="634477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Зміст 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2514" y="975361"/>
            <a:ext cx="10743012" cy="405028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arenR"/>
            </a:pPr>
            <a:r>
              <a:rPr lang="uk-UA" dirty="0" smtClean="0"/>
              <a:t>Постановка завдання;</a:t>
            </a:r>
          </a:p>
          <a:p>
            <a:pPr marL="457200" indent="-457200" algn="l">
              <a:buAutoNum type="arabicParenR"/>
            </a:pPr>
            <a:r>
              <a:rPr lang="uk-UA" dirty="0" smtClean="0"/>
              <a:t>Актуальність завдання;</a:t>
            </a:r>
          </a:p>
          <a:p>
            <a:pPr marL="457200" indent="-457200" algn="l">
              <a:buAutoNum type="arabicParenR"/>
            </a:pPr>
            <a:r>
              <a:rPr lang="uk-UA" dirty="0" smtClean="0"/>
              <a:t>Мета завдання;</a:t>
            </a:r>
          </a:p>
          <a:p>
            <a:pPr marL="457200" indent="-457200" algn="l">
              <a:buAutoNum type="arabicParenR"/>
            </a:pPr>
            <a:r>
              <a:rPr lang="uk-UA" dirty="0" smtClean="0"/>
              <a:t>Теоретична частина;</a:t>
            </a:r>
          </a:p>
          <a:p>
            <a:pPr marL="457200" indent="-457200" algn="l">
              <a:buAutoNum type="arabicParenR"/>
            </a:pPr>
            <a:r>
              <a:rPr lang="en-US" dirty="0" err="1" smtClean="0"/>
              <a:t>Github</a:t>
            </a:r>
            <a:r>
              <a:rPr lang="uk-UA" dirty="0" smtClean="0"/>
              <a:t>;</a:t>
            </a:r>
          </a:p>
          <a:p>
            <a:pPr marL="457200" indent="-457200" algn="l">
              <a:buAutoNum type="arabicParenR"/>
            </a:pPr>
            <a:r>
              <a:rPr lang="uk-UA" dirty="0" smtClean="0"/>
              <a:t>Фрагмент Коду програми;</a:t>
            </a:r>
          </a:p>
          <a:p>
            <a:pPr marL="457200" indent="-457200" algn="l">
              <a:buAutoNum type="arabicParenR"/>
            </a:pPr>
            <a:r>
              <a:rPr lang="uk-UA" dirty="0" smtClean="0"/>
              <a:t>Результат працездатності програми;</a:t>
            </a:r>
          </a:p>
          <a:p>
            <a:pPr marL="457200" indent="-457200" algn="l">
              <a:buAutoNum type="arabicParenR"/>
            </a:pPr>
            <a:r>
              <a:rPr lang="uk-UA" dirty="0" smtClean="0"/>
              <a:t>Висновки;</a:t>
            </a:r>
          </a:p>
          <a:p>
            <a:pPr marL="457200" indent="-457200" algn="l">
              <a:buAutoNum type="arabicParenR"/>
            </a:pPr>
            <a:r>
              <a:rPr lang="uk-UA" dirty="0" smtClean="0"/>
              <a:t>Питання.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7405" y="323465"/>
            <a:ext cx="10224489" cy="817357"/>
          </a:xfrm>
        </p:spPr>
        <p:txBody>
          <a:bodyPr/>
          <a:lstStyle/>
          <a:p>
            <a:r>
              <a:rPr lang="uk-UA" dirty="0"/>
              <a:t>Постановка завдання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9583" y="1419497"/>
            <a:ext cx="10560132" cy="3127171"/>
          </a:xfrm>
        </p:spPr>
        <p:txBody>
          <a:bodyPr>
            <a:normAutofit/>
          </a:bodyPr>
          <a:lstStyle/>
          <a:p>
            <a:r>
              <a:rPr lang="ru-RU" dirty="0" err="1"/>
              <a:t>Розробити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, яка у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двовимірному</a:t>
            </a:r>
            <a:r>
              <a:rPr lang="ru-RU" dirty="0"/>
              <a:t> </a:t>
            </a:r>
            <a:r>
              <a:rPr lang="ru-RU" dirty="0" err="1"/>
              <a:t>масиві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максимальний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мінімальних</a:t>
            </a:r>
            <a:r>
              <a:rPr lang="ru-RU" dirty="0"/>
              <a:t> і </a:t>
            </a:r>
            <a:r>
              <a:rPr lang="ru-RU" dirty="0" err="1"/>
              <a:t>мінімальний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максимальних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у </a:t>
            </a:r>
            <a:r>
              <a:rPr lang="ru-RU" dirty="0" err="1"/>
              <a:t>всіх</a:t>
            </a:r>
            <a:r>
              <a:rPr lang="ru-RU" dirty="0"/>
              <a:t> рядках. </a:t>
            </a:r>
            <a:r>
              <a:rPr lang="ru-RU" dirty="0" err="1"/>
              <a:t>Розробити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демонструю</a:t>
            </a:r>
            <a:r>
              <a:rPr lang="ru-RU" dirty="0"/>
              <a:t> роботу з </a:t>
            </a:r>
            <a:r>
              <a:rPr lang="ru-RU" dirty="0" err="1"/>
              <a:t>даною</a:t>
            </a:r>
            <a:r>
              <a:rPr lang="ru-RU" dirty="0"/>
              <a:t> </a:t>
            </a:r>
            <a:r>
              <a:rPr lang="ru-RU" dirty="0" err="1" smtClean="0"/>
              <a:t>функцією</a:t>
            </a:r>
            <a:r>
              <a:rPr lang="ru-RU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1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6917" y="131878"/>
            <a:ext cx="8813700" cy="695437"/>
          </a:xfrm>
        </p:spPr>
        <p:txBody>
          <a:bodyPr/>
          <a:lstStyle/>
          <a:p>
            <a:r>
              <a:rPr lang="uk-UA" dirty="0"/>
              <a:t>Актуальність завдання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9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184129"/>
            <a:ext cx="10015483" cy="617060"/>
          </a:xfrm>
        </p:spPr>
        <p:txBody>
          <a:bodyPr>
            <a:normAutofit fontScale="90000"/>
          </a:bodyPr>
          <a:lstStyle/>
          <a:p>
            <a:r>
              <a:rPr lang="uk-UA" dirty="0"/>
              <a:t>Мета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0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123169"/>
            <a:ext cx="10351752" cy="974111"/>
          </a:xfrm>
        </p:spPr>
        <p:txBody>
          <a:bodyPr/>
          <a:lstStyle/>
          <a:p>
            <a:r>
              <a:rPr lang="uk-UA" dirty="0" smtClean="0"/>
              <a:t>Теоретична частина 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73" y="1166949"/>
            <a:ext cx="10433495" cy="489421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9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Фрагмент Коду програми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ru-RU" dirty="0" err="1" smtClean="0"/>
              <a:t>екраны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ru-RU" dirty="0" smtClean="0"/>
              <a:t> можете </a:t>
            </a:r>
            <a:r>
              <a:rPr lang="ru-RU" dirty="0" err="1" smtClean="0"/>
              <a:t>побачити</a:t>
            </a:r>
            <a:r>
              <a:rPr lang="ru-RU" dirty="0" smtClean="0"/>
              <a:t> </a:t>
            </a:r>
            <a:r>
              <a:rPr lang="ru-RU" dirty="0" err="1" smtClean="0"/>
              <a:t>основну</a:t>
            </a:r>
            <a:r>
              <a:rPr lang="ru-RU" dirty="0" smtClean="0"/>
              <a:t> </a:t>
            </a:r>
            <a:r>
              <a:rPr lang="ru-RU" dirty="0" err="1" smtClean="0"/>
              <a:t>частину</a:t>
            </a:r>
            <a:r>
              <a:rPr lang="ru-RU" dirty="0" smtClean="0"/>
              <a:t> коду – </a:t>
            </a:r>
            <a:r>
              <a:rPr lang="ru-RU" dirty="0" err="1" smtClean="0"/>
              <a:t>меин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2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20888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241</TotalTime>
  <Words>94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Tw Cen MT</vt:lpstr>
      <vt:lpstr>Капля</vt:lpstr>
      <vt:lpstr>Навчальна практика  «Виконання дій над елементами матриць» </vt:lpstr>
      <vt:lpstr>Зміст </vt:lpstr>
      <vt:lpstr>Постановка завдання</vt:lpstr>
      <vt:lpstr>Актуальність завдання</vt:lpstr>
      <vt:lpstr>Мета</vt:lpstr>
      <vt:lpstr>Теоретична частина </vt:lpstr>
      <vt:lpstr>Github</vt:lpstr>
      <vt:lpstr>Фрагмент Коду програми</vt:lpstr>
      <vt:lpstr>Результат роботи програми </vt:lpstr>
      <vt:lpstr>Висновки </vt:lpstr>
      <vt:lpstr>Питання?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Навчальна практика  «Виконання дій над елементами матриць»</dc:title>
  <dc:creator>Vsevolod</dc:creator>
  <cp:lastModifiedBy>Vsevolod</cp:lastModifiedBy>
  <cp:revision>7</cp:revision>
  <dcterms:created xsi:type="dcterms:W3CDTF">2022-07-09T10:48:25Z</dcterms:created>
  <dcterms:modified xsi:type="dcterms:W3CDTF">2022-07-09T14:49:45Z</dcterms:modified>
</cp:coreProperties>
</file>