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50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E97F-AFF7-4B59-81AA-AFA009000480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F2FA-8CD3-435D-BF40-EE13EC5A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8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E97F-AFF7-4B59-81AA-AFA009000480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F2FA-8CD3-435D-BF40-EE13EC5A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068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E97F-AFF7-4B59-81AA-AFA009000480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F2FA-8CD3-435D-BF40-EE13EC5A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74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E97F-AFF7-4B59-81AA-AFA009000480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F2FA-8CD3-435D-BF40-EE13EC5A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44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E97F-AFF7-4B59-81AA-AFA009000480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F2FA-8CD3-435D-BF40-EE13EC5A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42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E97F-AFF7-4B59-81AA-AFA009000480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F2FA-8CD3-435D-BF40-EE13EC5A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581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E97F-AFF7-4B59-81AA-AFA009000480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F2FA-8CD3-435D-BF40-EE13EC5A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84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E97F-AFF7-4B59-81AA-AFA009000480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F2FA-8CD3-435D-BF40-EE13EC5A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854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E97F-AFF7-4B59-81AA-AFA009000480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F2FA-8CD3-435D-BF40-EE13EC5A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6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E97F-AFF7-4B59-81AA-AFA009000480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F2FA-8CD3-435D-BF40-EE13EC5A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62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E97F-AFF7-4B59-81AA-AFA009000480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F2FA-8CD3-435D-BF40-EE13EC5A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99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DE97F-AFF7-4B59-81AA-AFA009000480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AF2FA-8CD3-435D-BF40-EE13EC5A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82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D5933A-6A41-457A-8542-0879E8A00E37}"/>
              </a:ext>
            </a:extLst>
          </p:cNvPr>
          <p:cNvSpPr/>
          <p:nvPr/>
        </p:nvSpPr>
        <p:spPr>
          <a:xfrm>
            <a:off x="61690" y="363689"/>
            <a:ext cx="771276" cy="5924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</a:t>
            </a:r>
          </a:p>
          <a:p>
            <a:pPr algn="ctr"/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Citation</a:t>
            </a:r>
          </a:p>
          <a:p>
            <a:pPr algn="ctr"/>
            <a:r>
              <a:rPr lang="en-CA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(N=169)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3C552A-51C6-4A3F-8498-F863092FA83A}"/>
              </a:ext>
            </a:extLst>
          </p:cNvPr>
          <p:cNvSpPr/>
          <p:nvPr/>
        </p:nvSpPr>
        <p:spPr>
          <a:xfrm>
            <a:off x="1143066" y="363689"/>
            <a:ext cx="771277" cy="5924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Breseq</a:t>
            </a:r>
            <a:endParaRPr lang="en-CA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A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(N=278)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7EA3B6-B8DF-40F0-A0AA-A2C4A7470B86}"/>
              </a:ext>
            </a:extLst>
          </p:cNvPr>
          <p:cNvSpPr/>
          <p:nvPr/>
        </p:nvSpPr>
        <p:spPr>
          <a:xfrm>
            <a:off x="270345" y="1280062"/>
            <a:ext cx="1411488" cy="5924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Papers collected</a:t>
            </a:r>
          </a:p>
          <a:p>
            <a:pPr algn="ctr"/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(N=447)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CAC52D-FF73-4FE9-AC31-FADCCFFDEC82}"/>
              </a:ext>
            </a:extLst>
          </p:cNvPr>
          <p:cNvSpPr/>
          <p:nvPr/>
        </p:nvSpPr>
        <p:spPr>
          <a:xfrm>
            <a:off x="270345" y="2067531"/>
            <a:ext cx="1411488" cy="5924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 after duplicates removed</a:t>
            </a:r>
          </a:p>
          <a:p>
            <a:pPr algn="ctr"/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 393)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B66C9A-A88D-4C91-AE7E-A67EDA2D68E5}"/>
              </a:ext>
            </a:extLst>
          </p:cNvPr>
          <p:cNvSpPr/>
          <p:nvPr/>
        </p:nvSpPr>
        <p:spPr>
          <a:xfrm>
            <a:off x="270345" y="2855002"/>
            <a:ext cx="1411488" cy="727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Papers after removing incorrect framework</a:t>
            </a:r>
          </a:p>
          <a:p>
            <a:pPr algn="ctr"/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 344)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C778809-6417-4BE7-9BC6-5943E2E8ED80}"/>
              </a:ext>
            </a:extLst>
          </p:cNvPr>
          <p:cNvSpPr/>
          <p:nvPr/>
        </p:nvSpPr>
        <p:spPr>
          <a:xfrm>
            <a:off x="270345" y="3777353"/>
            <a:ext cx="1411488" cy="10891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Papers after removing incorrect or missing experimental design elements</a:t>
            </a:r>
          </a:p>
          <a:p>
            <a:pPr algn="ctr"/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 167)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CC803C-F3C1-4D7C-8048-F80A3AB21569}"/>
              </a:ext>
            </a:extLst>
          </p:cNvPr>
          <p:cNvSpPr/>
          <p:nvPr/>
        </p:nvSpPr>
        <p:spPr>
          <a:xfrm>
            <a:off x="270345" y="5061487"/>
            <a:ext cx="1411488" cy="6024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Papers included in meta-analysis</a:t>
            </a:r>
          </a:p>
          <a:p>
            <a:pPr algn="ctr"/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 35)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818F76-99E5-42B7-BF55-73C8ABE70EF8}"/>
              </a:ext>
            </a:extLst>
          </p:cNvPr>
          <p:cNvSpPr/>
          <p:nvPr/>
        </p:nvSpPr>
        <p:spPr>
          <a:xfrm>
            <a:off x="1914343" y="2067531"/>
            <a:ext cx="1411488" cy="5924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</a:t>
            </a:r>
          </a:p>
          <a:p>
            <a:pPr algn="ctr"/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 54)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CCCB15-F359-40E4-B3E2-18E5FA008FAD}"/>
              </a:ext>
            </a:extLst>
          </p:cNvPr>
          <p:cNvSpPr/>
          <p:nvPr/>
        </p:nvSpPr>
        <p:spPr>
          <a:xfrm>
            <a:off x="1914343" y="2922442"/>
            <a:ext cx="1411488" cy="5924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 Framework</a:t>
            </a:r>
          </a:p>
          <a:p>
            <a:pPr algn="ctr"/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 49)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41C113-7B2D-4DDA-8AE4-C6D5E98BC203}"/>
              </a:ext>
            </a:extLst>
          </p:cNvPr>
          <p:cNvSpPr/>
          <p:nvPr/>
        </p:nvSpPr>
        <p:spPr>
          <a:xfrm>
            <a:off x="1914343" y="3938220"/>
            <a:ext cx="1411488" cy="7673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 or missing experiments design elements</a:t>
            </a:r>
          </a:p>
          <a:p>
            <a:pPr algn="ctr"/>
            <a:r>
              <a:rPr lang="en-CA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 179)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5849791-F507-4285-9E61-735F3E80A796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549756" y="853729"/>
            <a:ext cx="323904" cy="5287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C8D793A-DEAF-4FB8-9A02-E3FAEC2407A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1090445" y="841802"/>
            <a:ext cx="323904" cy="55261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E6B287-5607-4749-9914-9FDC0C02D11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976089" y="1872531"/>
            <a:ext cx="0" cy="195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1599E0-7556-4CB9-97B1-93568856B55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976089" y="2660000"/>
            <a:ext cx="0" cy="195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B66CAA-D781-44A4-BE51-73036D246A86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976089" y="3582352"/>
            <a:ext cx="0" cy="195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6082A6-09C4-4FEE-8D39-80A466435CA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76089" y="4866486"/>
            <a:ext cx="0" cy="195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85CAB0-3899-49DB-A460-1E1174D39B83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1681833" y="2363766"/>
            <a:ext cx="2325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67E0D46-45E7-42A8-9A95-480D4DE6E71C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1681833" y="3218677"/>
            <a:ext cx="2325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9F2086B-C769-4D3A-9041-5D9D0E682870}"/>
              </a:ext>
            </a:extLst>
          </p:cNvPr>
          <p:cNvCxnSpPr>
            <a:stCxn id="9" idx="3"/>
            <a:endCxn id="13" idx="1"/>
          </p:cNvCxnSpPr>
          <p:nvPr/>
        </p:nvCxnSpPr>
        <p:spPr>
          <a:xfrm flipV="1">
            <a:off x="1681833" y="4321919"/>
            <a:ext cx="23251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08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86</Words>
  <Application>Microsoft Office PowerPoint</Application>
  <PresentationFormat>Letter Paper (8.5x11 in)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Fahlman</dc:creator>
  <cp:lastModifiedBy>Aidan Fahlman</cp:lastModifiedBy>
  <cp:revision>3</cp:revision>
  <dcterms:created xsi:type="dcterms:W3CDTF">2021-01-14T23:20:07Z</dcterms:created>
  <dcterms:modified xsi:type="dcterms:W3CDTF">2021-01-14T23:32:33Z</dcterms:modified>
</cp:coreProperties>
</file>