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83" userDrawn="1">
          <p15:clr>
            <a:srgbClr val="A4A3A4"/>
          </p15:clr>
        </p15:guide>
        <p15:guide id="2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/>
    <p:restoredTop sz="94627"/>
  </p:normalViewPr>
  <p:slideViewPr>
    <p:cSldViewPr snapToGrid="0" snapToObjects="1">
      <p:cViewPr>
        <p:scale>
          <a:sx n="110" d="100"/>
          <a:sy n="110" d="100"/>
        </p:scale>
        <p:origin x="1192" y="-1584"/>
      </p:cViewPr>
      <p:guideLst>
        <p:guide pos="2183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A2BA-98EC-B742-8E2C-55D74891877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F51705C-3E1E-2546-9AC9-E2A591F21983}"/>
              </a:ext>
            </a:extLst>
          </p:cNvPr>
          <p:cNvGrpSpPr/>
          <p:nvPr/>
        </p:nvGrpSpPr>
        <p:grpSpPr>
          <a:xfrm>
            <a:off x="3465513" y="1598339"/>
            <a:ext cx="1012196" cy="600164"/>
            <a:chOff x="3454012" y="1323833"/>
            <a:chExt cx="1012196" cy="60016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8579C32-6C5F-9D4A-9967-E71277A777B9}"/>
                </a:ext>
              </a:extLst>
            </p:cNvPr>
            <p:cNvSpPr/>
            <p:nvPr/>
          </p:nvSpPr>
          <p:spPr>
            <a:xfrm>
              <a:off x="3454012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716C46-2DC5-1A4C-BC91-57471E8C41D4}"/>
                </a:ext>
              </a:extLst>
            </p:cNvPr>
            <p:cNvSpPr txBox="1"/>
            <p:nvPr/>
          </p:nvSpPr>
          <p:spPr>
            <a:xfrm>
              <a:off x="3521686" y="1323833"/>
              <a:ext cx="8768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ALE citations</a:t>
              </a:r>
            </a:p>
            <a:p>
              <a:pPr algn="ctr"/>
              <a:r>
                <a:rPr lang="en-US" sz="1100" b="1" dirty="0"/>
                <a:t>(N = 169)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862689-1788-E24E-B072-0E252629E74B}"/>
              </a:ext>
            </a:extLst>
          </p:cNvPr>
          <p:cNvGrpSpPr/>
          <p:nvPr/>
        </p:nvGrpSpPr>
        <p:grpSpPr>
          <a:xfrm>
            <a:off x="4741459" y="1598339"/>
            <a:ext cx="1012196" cy="574348"/>
            <a:chOff x="4763061" y="1323833"/>
            <a:chExt cx="1012196" cy="57434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AAB2BB-A624-2E4C-A0B2-4E8DF29A0CEE}"/>
                </a:ext>
              </a:extLst>
            </p:cNvPr>
            <p:cNvSpPr/>
            <p:nvPr/>
          </p:nvSpPr>
          <p:spPr>
            <a:xfrm>
              <a:off x="4763061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3CB14-EFDE-4441-8CD2-88C3097E9916}"/>
                </a:ext>
              </a:extLst>
            </p:cNvPr>
            <p:cNvSpPr txBox="1"/>
            <p:nvPr/>
          </p:nvSpPr>
          <p:spPr>
            <a:xfrm>
              <a:off x="4810832" y="1391708"/>
              <a:ext cx="916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Breseq</a:t>
              </a:r>
            </a:p>
            <a:p>
              <a:pPr algn="ctr"/>
              <a:r>
                <a:rPr lang="en-US" sz="1100" b="1" dirty="0"/>
                <a:t>(N = 278)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4CCE9F-EDE5-2E4F-B376-4A663654BE40}"/>
              </a:ext>
            </a:extLst>
          </p:cNvPr>
          <p:cNvGrpSpPr/>
          <p:nvPr/>
        </p:nvGrpSpPr>
        <p:grpSpPr>
          <a:xfrm>
            <a:off x="3796562" y="2527915"/>
            <a:ext cx="1420515" cy="635742"/>
            <a:chOff x="3980244" y="2269829"/>
            <a:chExt cx="1420515" cy="63574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7CD571-2C57-9244-B8F0-5B85D1BB8162}"/>
                </a:ext>
              </a:extLst>
            </p:cNvPr>
            <p:cNvSpPr/>
            <p:nvPr/>
          </p:nvSpPr>
          <p:spPr>
            <a:xfrm>
              <a:off x="4065869" y="226982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C5541-99C5-C046-BEF3-6AD12531432D}"/>
                </a:ext>
              </a:extLst>
            </p:cNvPr>
            <p:cNvSpPr txBox="1"/>
            <p:nvPr/>
          </p:nvSpPr>
          <p:spPr>
            <a:xfrm>
              <a:off x="3980244" y="2377507"/>
              <a:ext cx="14205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collected</a:t>
              </a:r>
            </a:p>
            <a:p>
              <a:pPr algn="ctr"/>
              <a:r>
                <a:rPr lang="en-US" sz="1050" dirty="0"/>
                <a:t>(N = 447)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C4BCFC-3728-D546-934E-C68D93C0DC07}"/>
              </a:ext>
            </a:extLst>
          </p:cNvPr>
          <p:cNvGrpSpPr/>
          <p:nvPr/>
        </p:nvGrpSpPr>
        <p:grpSpPr>
          <a:xfrm>
            <a:off x="5571691" y="3594667"/>
            <a:ext cx="1317003" cy="464024"/>
            <a:chOff x="5581937" y="3171984"/>
            <a:chExt cx="1317003" cy="46402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3AAD1F8-2A57-4B4D-B568-44990FD4976E}"/>
                </a:ext>
              </a:extLst>
            </p:cNvPr>
            <p:cNvSpPr/>
            <p:nvPr/>
          </p:nvSpPr>
          <p:spPr>
            <a:xfrm>
              <a:off x="5581937" y="3171984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0D166A-1CC2-ED4A-B8D7-F71FD2D4CB3D}"/>
                </a:ext>
              </a:extLst>
            </p:cNvPr>
            <p:cNvSpPr txBox="1"/>
            <p:nvPr/>
          </p:nvSpPr>
          <p:spPr>
            <a:xfrm>
              <a:off x="5622877" y="3264126"/>
              <a:ext cx="12760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Duplicate (N = 54)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708D8D-6AF8-B74C-B6CE-9C3E13299E24}"/>
              </a:ext>
            </a:extLst>
          </p:cNvPr>
          <p:cNvGrpSpPr/>
          <p:nvPr/>
        </p:nvGrpSpPr>
        <p:grpSpPr>
          <a:xfrm>
            <a:off x="5571690" y="4582031"/>
            <a:ext cx="1276063" cy="464024"/>
            <a:chOff x="5554637" y="4064829"/>
            <a:chExt cx="1276063" cy="46402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3D7BF80-60E7-404D-B36D-117A87D394AD}"/>
                </a:ext>
              </a:extLst>
            </p:cNvPr>
            <p:cNvSpPr/>
            <p:nvPr/>
          </p:nvSpPr>
          <p:spPr>
            <a:xfrm>
              <a:off x="5554637" y="4064829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74D22-554F-9A43-ABFE-7EE95FE148AE}"/>
                </a:ext>
              </a:extLst>
            </p:cNvPr>
            <p:cNvSpPr txBox="1"/>
            <p:nvPr/>
          </p:nvSpPr>
          <p:spPr>
            <a:xfrm>
              <a:off x="5554637" y="4064829"/>
              <a:ext cx="12760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framework (N = 49)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3FEC9A-87B0-6B40-961C-3DDDB2506828}"/>
              </a:ext>
            </a:extLst>
          </p:cNvPr>
          <p:cNvGrpSpPr/>
          <p:nvPr/>
        </p:nvGrpSpPr>
        <p:grpSpPr>
          <a:xfrm>
            <a:off x="5571690" y="5602147"/>
            <a:ext cx="1276063" cy="740471"/>
            <a:chOff x="5554637" y="4835035"/>
            <a:chExt cx="1276063" cy="74047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F967B8C-E8DB-644E-9743-4CCDCB1D86A3}"/>
                </a:ext>
              </a:extLst>
            </p:cNvPr>
            <p:cNvSpPr/>
            <p:nvPr/>
          </p:nvSpPr>
          <p:spPr>
            <a:xfrm>
              <a:off x="5554637" y="4848490"/>
              <a:ext cx="1276063" cy="727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E07D71-3BF6-5841-9D51-5B502F1488CC}"/>
                </a:ext>
              </a:extLst>
            </p:cNvPr>
            <p:cNvSpPr txBox="1"/>
            <p:nvPr/>
          </p:nvSpPr>
          <p:spPr>
            <a:xfrm>
              <a:off x="5554637" y="4835035"/>
              <a:ext cx="12760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or missing experimental design elements </a:t>
              </a:r>
            </a:p>
            <a:p>
              <a:pPr algn="ctr"/>
              <a:r>
                <a:rPr lang="en-US" sz="1050" dirty="0"/>
                <a:t>(N = 179)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B5FAA7-E37B-4740-AB37-64140A6C9CA1}"/>
              </a:ext>
            </a:extLst>
          </p:cNvPr>
          <p:cNvGrpSpPr/>
          <p:nvPr/>
        </p:nvGrpSpPr>
        <p:grpSpPr>
          <a:xfrm>
            <a:off x="3779533" y="3512323"/>
            <a:ext cx="1420515" cy="635742"/>
            <a:chOff x="4010724" y="3146168"/>
            <a:chExt cx="1420515" cy="63574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FC646D-3061-594C-ABDD-16CA37F61A17}"/>
                </a:ext>
              </a:extLst>
            </p:cNvPr>
            <p:cNvSpPr/>
            <p:nvPr/>
          </p:nvSpPr>
          <p:spPr>
            <a:xfrm>
              <a:off x="4119337" y="3146168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F0E64E-E576-2E44-A686-849776F7E0F9}"/>
                </a:ext>
              </a:extLst>
            </p:cNvPr>
            <p:cNvSpPr txBox="1"/>
            <p:nvPr/>
          </p:nvSpPr>
          <p:spPr>
            <a:xfrm>
              <a:off x="4010724" y="3171984"/>
              <a:ext cx="142051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Records after duplicates removed</a:t>
              </a:r>
            </a:p>
            <a:p>
              <a:pPr algn="ctr"/>
              <a:r>
                <a:rPr lang="en-US" sz="1050" dirty="0"/>
                <a:t>(N = 393)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CD8A20-4190-A242-9A73-683A68B6D86A}"/>
              </a:ext>
            </a:extLst>
          </p:cNvPr>
          <p:cNvGrpSpPr/>
          <p:nvPr/>
        </p:nvGrpSpPr>
        <p:grpSpPr>
          <a:xfrm>
            <a:off x="3908081" y="6874096"/>
            <a:ext cx="1258435" cy="635742"/>
            <a:chOff x="4070133" y="6523409"/>
            <a:chExt cx="1258435" cy="6357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13A97FA-906C-914E-B193-7E62E37D4C5A}"/>
                </a:ext>
              </a:extLst>
            </p:cNvPr>
            <p:cNvSpPr/>
            <p:nvPr/>
          </p:nvSpPr>
          <p:spPr>
            <a:xfrm>
              <a:off x="4097706" y="652340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03D3A0-ED37-1C4C-83DF-E4FE303BC00F}"/>
                </a:ext>
              </a:extLst>
            </p:cNvPr>
            <p:cNvSpPr txBox="1"/>
            <p:nvPr/>
          </p:nvSpPr>
          <p:spPr>
            <a:xfrm>
              <a:off x="4070133" y="6582070"/>
              <a:ext cx="12584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included in meta-analysis</a:t>
              </a:r>
            </a:p>
            <a:p>
              <a:pPr algn="ctr"/>
              <a:r>
                <a:rPr lang="en-US" sz="1050" dirty="0"/>
                <a:t>(N </a:t>
              </a:r>
              <a:r>
                <a:rPr lang="en-US" sz="1050"/>
                <a:t>= 35)</a:t>
              </a:r>
              <a:endParaRPr lang="en-US" sz="105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39C1A1-F9C2-5247-8EAF-553529C238A0}"/>
              </a:ext>
            </a:extLst>
          </p:cNvPr>
          <p:cNvGrpSpPr/>
          <p:nvPr/>
        </p:nvGrpSpPr>
        <p:grpSpPr>
          <a:xfrm>
            <a:off x="3779533" y="4520110"/>
            <a:ext cx="1420515" cy="814818"/>
            <a:chOff x="4028918" y="4072739"/>
            <a:chExt cx="1420515" cy="81481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21FF20E-5F14-CA48-BDEA-5DDDF1D8C5E5}"/>
                </a:ext>
              </a:extLst>
            </p:cNvPr>
            <p:cNvSpPr/>
            <p:nvPr/>
          </p:nvSpPr>
          <p:spPr>
            <a:xfrm>
              <a:off x="4119337" y="4072739"/>
              <a:ext cx="1203290" cy="6493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91B7A6-DCEC-7B43-A2DF-D86C288BD818}"/>
                </a:ext>
              </a:extLst>
            </p:cNvPr>
            <p:cNvSpPr txBox="1"/>
            <p:nvPr/>
          </p:nvSpPr>
          <p:spPr>
            <a:xfrm>
              <a:off x="4028918" y="4148893"/>
              <a:ext cx="14205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framework </a:t>
              </a:r>
            </a:p>
            <a:p>
              <a:pPr algn="ctr"/>
              <a:r>
                <a:rPr lang="en-US" sz="1050" dirty="0"/>
                <a:t>(N = 344)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EDA81E-0DB1-E64C-B1B7-9031ABA7D228}"/>
              </a:ext>
            </a:extLst>
          </p:cNvPr>
          <p:cNvGrpSpPr/>
          <p:nvPr/>
        </p:nvGrpSpPr>
        <p:grpSpPr>
          <a:xfrm>
            <a:off x="3869952" y="5487941"/>
            <a:ext cx="1276063" cy="1075703"/>
            <a:chOff x="4070133" y="5107576"/>
            <a:chExt cx="1276063" cy="107570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BAE065-0808-1043-8087-47EB5D02B90D}"/>
                </a:ext>
              </a:extLst>
            </p:cNvPr>
            <p:cNvSpPr txBox="1"/>
            <p:nvPr/>
          </p:nvSpPr>
          <p:spPr>
            <a:xfrm>
              <a:off x="4070133" y="5121450"/>
              <a:ext cx="127606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or missing experimental design elements </a:t>
              </a:r>
            </a:p>
            <a:p>
              <a:pPr algn="ctr"/>
              <a:r>
                <a:rPr lang="en-US" sz="1050" dirty="0"/>
                <a:t>(N = 167)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65357C-467D-F14B-B518-F745E9B1FEFC}"/>
                </a:ext>
              </a:extLst>
            </p:cNvPr>
            <p:cNvSpPr/>
            <p:nvPr/>
          </p:nvSpPr>
          <p:spPr>
            <a:xfrm>
              <a:off x="4119337" y="5107576"/>
              <a:ext cx="1128223" cy="10534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2CB454-AEB1-F444-AAB5-87CE0C6C1628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4483832" y="3163657"/>
            <a:ext cx="5959" cy="34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2CF258-6D29-DB4C-BA4F-5FB98B8EA3B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71597" y="4177643"/>
            <a:ext cx="0" cy="34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23AB16-46EC-1B4B-89F6-F7AEAD534D2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507983" y="5166812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700E91-6450-CE46-A17A-1497A8D1E8C7}"/>
              </a:ext>
            </a:extLst>
          </p:cNvPr>
          <p:cNvCxnSpPr>
            <a:cxnSpLocks/>
          </p:cNvCxnSpPr>
          <p:nvPr/>
        </p:nvCxnSpPr>
        <p:spPr>
          <a:xfrm>
            <a:off x="4523903" y="6533873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FC72B4-4711-D54D-9685-D2A24B46BAD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85477" y="382667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1AF562-57AF-0440-A42C-3E43CEDFB2CF}"/>
              </a:ext>
            </a:extLst>
          </p:cNvPr>
          <p:cNvCxnSpPr>
            <a:cxnSpLocks/>
          </p:cNvCxnSpPr>
          <p:nvPr/>
        </p:nvCxnSpPr>
        <p:spPr>
          <a:xfrm>
            <a:off x="5085477" y="4811440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7EEAFC-E1A6-374A-880E-1CAFC7012D20}"/>
              </a:ext>
            </a:extLst>
          </p:cNvPr>
          <p:cNvCxnSpPr>
            <a:cxnSpLocks/>
          </p:cNvCxnSpPr>
          <p:nvPr/>
        </p:nvCxnSpPr>
        <p:spPr>
          <a:xfrm>
            <a:off x="5085477" y="603272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51608E0-7B62-D04C-BE97-89D3E2F4AC26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 rot="16200000" flipH="1">
            <a:off x="4063015" y="2107098"/>
            <a:ext cx="329412" cy="512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FAB411D6-F3A2-B34E-A0C4-8B543E6A74C1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5400000">
            <a:off x="4688081" y="1968439"/>
            <a:ext cx="355228" cy="76372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86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Henry</dc:creator>
  <cp:lastModifiedBy>Margot Henry</cp:lastModifiedBy>
  <cp:revision>9</cp:revision>
  <dcterms:created xsi:type="dcterms:W3CDTF">2020-12-17T18:59:37Z</dcterms:created>
  <dcterms:modified xsi:type="dcterms:W3CDTF">2021-01-11T20:09:08Z</dcterms:modified>
</cp:coreProperties>
</file>