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D0EC-F552-42BB-8C45-3E88E2C9B878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4556-5453-4E19-887E-A97705F9C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5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B7AF-5372-4ECD-8B90-E0C43F4CE847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146-34A0-4CD0-856D-1EA038FA3F11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54EB-8B4C-4CF9-8517-CF7EB7211B31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1CD-C08C-4A93-B910-49EAB302BB4C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5426-B34B-4FA9-BD27-0F89317A9C1E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EF58-073D-402B-BBA6-567F7E59BFCD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B2-1561-4335-A3B0-B2B25376CAB1}" type="datetime1">
              <a:rPr lang="fr-FR" smtClean="0"/>
              <a:t>02/06/2015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37DB-9695-476E-9500-567FDF056BCC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5A8F-B633-4FD7-A0E7-CEA99F83459F}" type="datetime1">
              <a:rPr lang="fr-FR" smtClean="0"/>
              <a:t>02/06/2015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B36-9DDE-4BCD-B55C-EDAFCEBB8BAA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A261-8453-4FC5-8B89-8723FF34D8A9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7C77B8-52CB-4832-81F3-20793CABD1B7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Statistiq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5796136" y="69704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771800" y="392135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Etude d’événements en finance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l’étude d’événements en finance ?</a:t>
            </a:r>
          </a:p>
          <a:p>
            <a:pPr lvl="1"/>
            <a:r>
              <a:rPr lang="fr-FR" dirty="0" smtClean="0"/>
              <a:t>Le concept</a:t>
            </a:r>
          </a:p>
          <a:p>
            <a:pPr lvl="1"/>
            <a:r>
              <a:rPr lang="fr-FR" dirty="0" smtClean="0"/>
              <a:t>Dans le cadre de notre projet</a:t>
            </a:r>
          </a:p>
          <a:p>
            <a:pPr lvl="1"/>
            <a:endParaRPr lang="fr-FR" dirty="0"/>
          </a:p>
          <a:p>
            <a:r>
              <a:rPr lang="fr-FR" dirty="0" smtClean="0"/>
              <a:t>Livrables du projet</a:t>
            </a:r>
          </a:p>
          <a:p>
            <a:pPr lvl="1"/>
            <a:r>
              <a:rPr lang="fr-FR" dirty="0" smtClean="0"/>
              <a:t>Une macro pour Excel</a:t>
            </a:r>
          </a:p>
          <a:p>
            <a:pPr lvl="1"/>
            <a:r>
              <a:rPr lang="fr-FR" dirty="0" smtClean="0"/>
              <a:t>Aperçu du prototype</a:t>
            </a:r>
          </a:p>
          <a:p>
            <a:pPr lvl="1"/>
            <a:endParaRPr lang="fr-FR" dirty="0"/>
          </a:p>
          <a:p>
            <a:r>
              <a:rPr lang="fr-FR" dirty="0" smtClean="0"/>
              <a:t>Organisation</a:t>
            </a:r>
          </a:p>
          <a:p>
            <a:pPr lvl="1"/>
            <a:r>
              <a:rPr lang="fr-FR" dirty="0" smtClean="0"/>
              <a:t>Etapes de travail</a:t>
            </a:r>
          </a:p>
          <a:p>
            <a:pPr lvl="1"/>
            <a:r>
              <a:rPr lang="fr-FR" dirty="0" smtClean="0"/>
              <a:t>Avancement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concept d’étude d’événement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20"/>
          </a:xfrm>
        </p:spPr>
        <p:txBody>
          <a:bodyPr/>
          <a:lstStyle/>
          <a:p>
            <a:r>
              <a:rPr lang="fr-FR" dirty="0"/>
              <a:t>Une étude </a:t>
            </a:r>
            <a:r>
              <a:rPr lang="fr-FR" dirty="0" smtClean="0"/>
              <a:t>d'événement </a:t>
            </a:r>
            <a:r>
              <a:rPr lang="fr-FR" dirty="0"/>
              <a:t>est </a:t>
            </a:r>
            <a:r>
              <a:rPr lang="fr-FR" dirty="0" smtClean="0"/>
              <a:t>une méthode</a:t>
            </a:r>
            <a:r>
              <a:rPr lang="fr-FR" dirty="0"/>
              <a:t> </a:t>
            </a:r>
            <a:r>
              <a:rPr lang="fr-FR" dirty="0">
                <a:hlinkClick r:id="rId2" tooltip="Statistique"/>
              </a:rPr>
              <a:t>statistique</a:t>
            </a:r>
            <a:r>
              <a:rPr lang="fr-FR" dirty="0"/>
              <a:t> pour évaluer l'impact d'un événement sur ​​la valeur d'une </a:t>
            </a:r>
            <a:r>
              <a:rPr lang="fr-FR" dirty="0" smtClean="0"/>
              <a:t>entreprise.</a:t>
            </a:r>
            <a:br>
              <a:rPr lang="fr-FR" dirty="0" smtClean="0"/>
            </a:br>
            <a:r>
              <a:rPr lang="fr-FR" sz="2000" i="1" dirty="0" smtClean="0"/>
              <a:t>source : Wikipédia</a:t>
            </a:r>
          </a:p>
          <a:p>
            <a:endParaRPr lang="fr-FR" sz="2000" i="1" dirty="0"/>
          </a:p>
          <a:p>
            <a:r>
              <a:rPr lang="fr-FR" dirty="0" smtClean="0"/>
              <a:t>Précisions : </a:t>
            </a:r>
            <a:endParaRPr lang="fr-FR" dirty="0"/>
          </a:p>
          <a:p>
            <a:pPr lvl="1"/>
            <a:r>
              <a:rPr lang="fr-FR" dirty="0" smtClean="0"/>
              <a:t>Événement = type d’événement</a:t>
            </a:r>
          </a:p>
          <a:p>
            <a:pPr lvl="1"/>
            <a:r>
              <a:rPr lang="fr-FR" dirty="0" smtClean="0"/>
              <a:t>Une entreprise au sens général</a:t>
            </a:r>
          </a:p>
          <a:p>
            <a:pPr lvl="1"/>
            <a:r>
              <a:rPr lang="fr-FR" dirty="0" smtClean="0"/>
              <a:t>Valeur d’une entreprise = cotation boursière</a:t>
            </a:r>
          </a:p>
          <a:p>
            <a:pPr lvl="1"/>
            <a:endParaRPr lang="fr-FR" dirty="0"/>
          </a:p>
          <a:p>
            <a:r>
              <a:rPr lang="fr-FR" dirty="0" smtClean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projet en une courbe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" y="2573732"/>
            <a:ext cx="7992888" cy="216024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5547445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355757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50901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8051" y="167729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juillet 2011 : augmentation de capital de BNP PARIBAS de 11,5 M€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950124" y="3405832"/>
            <a:ext cx="0" cy="64807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410064" y="30777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13/07/2011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4025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d’estimation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757014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d’événement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50901" y="3653852"/>
            <a:ext cx="770485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752758" y="3667788"/>
            <a:ext cx="0" cy="2146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195020" y="3663398"/>
            <a:ext cx="0" cy="21905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269182" y="3663398"/>
            <a:ext cx="0" cy="54229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707188" y="3663398"/>
            <a:ext cx="0" cy="3792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139236" y="3663398"/>
            <a:ext cx="0" cy="4659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621110" y="3653852"/>
            <a:ext cx="0" cy="4276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50900" y="5805264"/>
            <a:ext cx="68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Inférence statistique : traitement d’un échantillon d’entreprises 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1179697" y="2580727"/>
            <a:ext cx="871988" cy="711252"/>
          </a:xfrm>
          <a:prstGeom prst="wedgeRect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1179697" y="2638507"/>
            <a:ext cx="967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Problème : il manque un cours !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19169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2" grpId="0"/>
      <p:bldP spid="63" grpId="0" animBg="1"/>
      <p:bldP spid="6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99</Words>
  <Application>Microsoft Office PowerPoint</Application>
  <PresentationFormat>Affichage à l'écran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Présentation PowerPoint</vt:lpstr>
      <vt:lpstr>Plan</vt:lpstr>
      <vt:lpstr>Le concept d’étude d’événement</vt:lpstr>
      <vt:lpstr>Notre projet en une courbe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MULET</dc:creator>
  <cp:lastModifiedBy>Antoine MULET</cp:lastModifiedBy>
  <cp:revision>14</cp:revision>
  <dcterms:created xsi:type="dcterms:W3CDTF">2015-06-02T07:53:03Z</dcterms:created>
  <dcterms:modified xsi:type="dcterms:W3CDTF">2015-06-02T09:47:33Z</dcterms:modified>
</cp:coreProperties>
</file>