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0">
          <p15:clr>
            <a:srgbClr val="A4A3A4"/>
          </p15:clr>
        </p15:guide>
        <p15:guide id="2" pos="47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1668" y="-12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981200" y="2986881"/>
            <a:ext cx="11258549" cy="4591050"/>
            <a:chOff x="1914525" y="3053556"/>
            <a:chExt cx="11258549" cy="4591050"/>
          </a:xfrm>
        </p:grpSpPr>
        <p:sp>
          <p:nvSpPr>
            <p:cNvPr id="3" name="rc3"/>
            <p:cNvSpPr/>
            <p:nvPr/>
          </p:nvSpPr>
          <p:spPr>
            <a:xfrm>
              <a:off x="1914525" y="3053556"/>
              <a:ext cx="11258550" cy="45910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l4"/>
            <p:cNvSpPr/>
            <p:nvPr/>
          </p:nvSpPr>
          <p:spPr>
            <a:xfrm>
              <a:off x="3099349" y="3980066"/>
              <a:ext cx="2223623" cy="2555150"/>
            </a:xfrm>
            <a:custGeom>
              <a:avLst/>
              <a:gdLst/>
              <a:ahLst/>
              <a:cxnLst/>
              <a:rect l="0" t="0" r="0" b="0"/>
              <a:pathLst>
                <a:path w="2223623" h="2555150">
                  <a:moveTo>
                    <a:pt x="0" y="0"/>
                  </a:moveTo>
                  <a:lnTo>
                    <a:pt x="2223623" y="2555150"/>
                  </a:lnTo>
                </a:path>
              </a:pathLst>
            </a:custGeom>
            <a:ln w="9525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5474312" y="6484898"/>
              <a:ext cx="2161055" cy="114459"/>
            </a:xfrm>
            <a:custGeom>
              <a:avLst/>
              <a:gdLst/>
              <a:ahLst/>
              <a:cxnLst/>
              <a:rect l="0" t="0" r="0" b="0"/>
              <a:pathLst>
                <a:path w="2161055" h="114459">
                  <a:moveTo>
                    <a:pt x="0" y="114459"/>
                  </a:moveTo>
                  <a:lnTo>
                    <a:pt x="2161055" y="0"/>
                  </a:lnTo>
                </a:path>
              </a:pathLst>
            </a:custGeom>
            <a:ln w="9525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7817699" y="6263299"/>
              <a:ext cx="2161639" cy="208003"/>
            </a:xfrm>
            <a:custGeom>
              <a:avLst/>
              <a:gdLst/>
              <a:ahLst/>
              <a:cxnLst/>
              <a:rect l="0" t="0" r="0" b="0"/>
              <a:pathLst>
                <a:path w="2161639" h="208003">
                  <a:moveTo>
                    <a:pt x="0" y="208003"/>
                  </a:moveTo>
                  <a:lnTo>
                    <a:pt x="2161639" y="0"/>
                  </a:lnTo>
                </a:path>
              </a:pathLst>
            </a:custGeom>
            <a:ln w="9525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0161799" y="6254541"/>
              <a:ext cx="2160799" cy="0"/>
            </a:xfrm>
            <a:custGeom>
              <a:avLst/>
              <a:gdLst/>
              <a:ahLst/>
              <a:cxnLst/>
              <a:rect l="0" t="0" r="0" b="0"/>
              <a:pathLst>
                <a:path w="2160799">
                  <a:moveTo>
                    <a:pt x="0" y="0"/>
                  </a:moveTo>
                  <a:lnTo>
                    <a:pt x="2160799" y="0"/>
                  </a:lnTo>
                </a:path>
              </a:pathLst>
            </a:custGeom>
            <a:ln w="9525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005031" y="3876798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5348710" y="6569904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7692389" y="6445771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10036069" y="6220251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12379748" y="6220251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039321" y="6711918"/>
              <a:ext cx="9374716" cy="0"/>
            </a:xfrm>
            <a:custGeom>
              <a:avLst/>
              <a:gdLst/>
              <a:ahLst/>
              <a:cxnLst/>
              <a:rect l="0" t="0" r="0" b="0"/>
              <a:pathLst>
                <a:path w="9374716">
                  <a:moveTo>
                    <a:pt x="0" y="0"/>
                  </a:moveTo>
                  <a:lnTo>
                    <a:pt x="93747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039321" y="6711918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383000" y="6711918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7726680" y="6711918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0070359" y="6711918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2414038" y="6711918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tx19"/>
            <p:cNvSpPr/>
            <p:nvPr/>
          </p:nvSpPr>
          <p:spPr>
            <a:xfrm>
              <a:off x="2996942" y="6931565"/>
              <a:ext cx="84757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340622" y="6931565"/>
              <a:ext cx="84757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7684301" y="6929580"/>
              <a:ext cx="84757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0027980" y="6931961"/>
              <a:ext cx="84757" cy="1091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2371659" y="6931763"/>
              <a:ext cx="84757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2664333" y="3945358"/>
              <a:ext cx="0" cy="2694046"/>
            </a:xfrm>
            <a:custGeom>
              <a:avLst/>
              <a:gdLst/>
              <a:ahLst/>
              <a:cxnLst/>
              <a:rect l="0" t="0" r="0" b="0"/>
              <a:pathLst>
                <a:path h="2694046">
                  <a:moveTo>
                    <a:pt x="0" y="26940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2572893" y="6639405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2572893" y="6254541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2572893" y="5869677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2572893" y="5484813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2572893" y="5099950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2572893" y="4715086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2572893" y="4330222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2572893" y="3945358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2257911" y="6583743"/>
              <a:ext cx="262607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2283286" y="6198879"/>
              <a:ext cx="211856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2283286" y="5814015"/>
              <a:ext cx="211856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2283286" y="5429152"/>
              <a:ext cx="211856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2283286" y="5044288"/>
              <a:ext cx="211856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2283286" y="4659424"/>
              <a:ext cx="211856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2283286" y="4274560"/>
              <a:ext cx="211856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2283187" y="3889597"/>
              <a:ext cx="21185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2664333" y="3803364"/>
              <a:ext cx="10124693" cy="2908554"/>
            </a:xfrm>
            <a:custGeom>
              <a:avLst/>
              <a:gdLst/>
              <a:ahLst/>
              <a:cxnLst/>
              <a:rect l="0" t="0" r="0" b="0"/>
              <a:pathLst>
                <a:path w="10124693" h="2908554">
                  <a:moveTo>
                    <a:pt x="0" y="2908554"/>
                  </a:moveTo>
                  <a:lnTo>
                    <a:pt x="10124693" y="2908554"/>
                  </a:lnTo>
                  <a:lnTo>
                    <a:pt x="10124693" y="0"/>
                  </a:lnTo>
                  <a:lnTo>
                    <a:pt x="0" y="0"/>
                  </a:lnTo>
                  <a:lnTo>
                    <a:pt x="0" y="29085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tx42"/>
            <p:cNvSpPr/>
            <p:nvPr/>
          </p:nvSpPr>
          <p:spPr>
            <a:xfrm>
              <a:off x="4856573" y="3325173"/>
              <a:ext cx="5740213" cy="16688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Compare coefficients estimate between glm (red) and L0glm (green)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540272" y="7295935"/>
              <a:ext cx="372814" cy="1109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Index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1727225" y="5202178"/>
              <a:ext cx="592856" cy="1109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Estimate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3099349" y="3980066"/>
              <a:ext cx="2223623" cy="2555150"/>
            </a:xfrm>
            <a:custGeom>
              <a:avLst/>
              <a:gdLst/>
              <a:ahLst/>
              <a:cxnLst/>
              <a:rect l="0" t="0" r="0" b="0"/>
              <a:pathLst>
                <a:path w="2223623" h="2555150">
                  <a:moveTo>
                    <a:pt x="0" y="0"/>
                  </a:moveTo>
                  <a:lnTo>
                    <a:pt x="2223623" y="2555150"/>
                  </a:lnTo>
                </a:path>
              </a:pathLst>
            </a:custGeom>
            <a:ln w="9525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5474312" y="6484898"/>
              <a:ext cx="2161055" cy="114459"/>
            </a:xfrm>
            <a:custGeom>
              <a:avLst/>
              <a:gdLst/>
              <a:ahLst/>
              <a:cxnLst/>
              <a:rect l="0" t="0" r="0" b="0"/>
              <a:pathLst>
                <a:path w="2161055" h="114459">
                  <a:moveTo>
                    <a:pt x="0" y="114459"/>
                  </a:moveTo>
                  <a:lnTo>
                    <a:pt x="2161055" y="0"/>
                  </a:lnTo>
                </a:path>
              </a:pathLst>
            </a:custGeom>
            <a:ln w="9525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7817699" y="6263299"/>
              <a:ext cx="2161639" cy="208003"/>
            </a:xfrm>
            <a:custGeom>
              <a:avLst/>
              <a:gdLst/>
              <a:ahLst/>
              <a:cxnLst/>
              <a:rect l="0" t="0" r="0" b="0"/>
              <a:pathLst>
                <a:path w="2161639" h="208003">
                  <a:moveTo>
                    <a:pt x="0" y="208003"/>
                  </a:moveTo>
                  <a:lnTo>
                    <a:pt x="2161639" y="0"/>
                  </a:lnTo>
                </a:path>
              </a:pathLst>
            </a:custGeom>
            <a:ln w="9525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10161799" y="6254541"/>
              <a:ext cx="2160799" cy="0"/>
            </a:xfrm>
            <a:custGeom>
              <a:avLst/>
              <a:gdLst/>
              <a:ahLst/>
              <a:cxnLst/>
              <a:rect l="0" t="0" r="0" b="0"/>
              <a:pathLst>
                <a:path w="2160799">
                  <a:moveTo>
                    <a:pt x="0" y="0"/>
                  </a:moveTo>
                  <a:lnTo>
                    <a:pt x="2160799" y="0"/>
                  </a:lnTo>
                </a:path>
              </a:pathLst>
            </a:custGeom>
            <a:ln w="9525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3005031" y="3876798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5348710" y="6569904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7692389" y="6445771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10036069" y="6220251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12379748" y="6220251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Ento</cp:lastModifiedBy>
  <cp:revision>8</cp:revision>
  <dcterms:created xsi:type="dcterms:W3CDTF">2015-07-14T21:05:00Z</dcterms:created>
  <dcterms:modified xsi:type="dcterms:W3CDTF">2019-07-29T12:45:05Z</dcterms:modified>
</cp:coreProperties>
</file>