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7"/>
    <p:sldId id="258" r:id="rId8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764" y="5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4841081" y="3467893"/>
            <a:ext cx="5405437" cy="3762375"/>
            <a:chOff x="4841081" y="3467893"/>
            <a:chExt cx="5405437" cy="3762375"/>
          </a:xfrm>
        </p:grpSpPr>
        <p:sp>
          <p:nvSpPr>
            <p:cNvPr id="3" name="rc3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203822" y="3757487"/>
              <a:ext cx="4094394" cy="305970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203822" y="6714482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03822" y="5919476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203822" y="5124470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203822" y="4329463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855203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85747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716292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646836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203822" y="6316979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203822" y="5521973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203822" y="4726967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03822" y="3931960"/>
              <a:ext cx="4094394" cy="0"/>
            </a:xfrm>
            <a:custGeom>
              <a:avLst/>
              <a:gdLst/>
              <a:ahLst/>
              <a:cxnLst/>
              <a:rect l="0" t="0" r="0" b="0"/>
              <a:pathLst>
                <a:path w="4094394">
                  <a:moveTo>
                    <a:pt x="0" y="0"/>
                  </a:moveTo>
                  <a:lnTo>
                    <a:pt x="4094394" y="0"/>
                  </a:lnTo>
                  <a:lnTo>
                    <a:pt x="409439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389931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320475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251019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181564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112108" y="3757487"/>
              <a:ext cx="0" cy="3059705"/>
            </a:xfrm>
            <a:custGeom>
              <a:avLst/>
              <a:gdLst/>
              <a:ahLst/>
              <a:cxnLst/>
              <a:rect l="0" t="0" r="0" b="0"/>
              <a:pathLst>
                <a:path h="3059705">
                  <a:moveTo>
                    <a:pt x="0" y="30597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365105" y="387173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295649" y="665328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7226193" y="652508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8156738" y="629215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9087282" y="629215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5365105" y="387173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295649" y="665328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7226193" y="652508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8156738" y="629215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9087282" y="629215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389931" y="3896565"/>
              <a:ext cx="3722177" cy="2781550"/>
            </a:xfrm>
            <a:custGeom>
              <a:avLst/>
              <a:gdLst/>
              <a:ahLst/>
              <a:cxnLst/>
              <a:rect l="0" t="0" r="0" b="0"/>
              <a:pathLst>
                <a:path w="3722177" h="2781550">
                  <a:moveTo>
                    <a:pt x="0" y="0"/>
                  </a:moveTo>
                  <a:lnTo>
                    <a:pt x="930544" y="2781550"/>
                  </a:lnTo>
                  <a:lnTo>
                    <a:pt x="1861088" y="2653340"/>
                  </a:lnTo>
                  <a:lnTo>
                    <a:pt x="2791632" y="2420414"/>
                  </a:lnTo>
                  <a:lnTo>
                    <a:pt x="3722177" y="2420414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389931" y="3896565"/>
              <a:ext cx="3722177" cy="2781550"/>
            </a:xfrm>
            <a:custGeom>
              <a:avLst/>
              <a:gdLst/>
              <a:ahLst/>
              <a:cxnLst/>
              <a:rect l="0" t="0" r="0" b="0"/>
              <a:pathLst>
                <a:path w="3722177" h="2781550">
                  <a:moveTo>
                    <a:pt x="0" y="0"/>
                  </a:moveTo>
                  <a:lnTo>
                    <a:pt x="930544" y="2781550"/>
                  </a:lnTo>
                  <a:lnTo>
                    <a:pt x="1861088" y="2653340"/>
                  </a:lnTo>
                  <a:lnTo>
                    <a:pt x="2791632" y="2420414"/>
                  </a:lnTo>
                  <a:lnTo>
                    <a:pt x="3722177" y="2420414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5077624" y="6274315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77624" y="5480698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77624" y="4685692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77624" y="388929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169028" y="63169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169028" y="55219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169028" y="47269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169028" y="39319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389931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320475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251019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181564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9112108" y="68171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5358147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288691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19235" y="6878037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149780" y="6879822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080324" y="687942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080146" y="7026933"/>
              <a:ext cx="341746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4688156" y="5236540"/>
              <a:ext cx="543452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9437395" y="4897421"/>
              <a:ext cx="739534" cy="7798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9506984" y="4953714"/>
              <a:ext cx="590041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Algorithm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9506984" y="516875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9591886" y="525366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9528929" y="527848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506984" y="538821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9591886" y="5473116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9528929" y="549794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9796029" y="5213597"/>
              <a:ext cx="184174" cy="105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glm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796029" y="5432656"/>
              <a:ext cx="311311" cy="1061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L0glm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03822" y="3500772"/>
              <a:ext cx="3753122" cy="1549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coefficients estimated using glm or L0glm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841081" y="3467893"/>
            <a:ext cx="5405437" cy="3762375"/>
            <a:chOff x="4841081" y="3467893"/>
            <a:chExt cx="5405437" cy="3762375"/>
          </a:xfrm>
        </p:grpSpPr>
        <p:sp>
          <p:nvSpPr>
            <p:cNvPr id="3" name="rc3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37209" y="3938538"/>
              <a:ext cx="3929251" cy="28786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37209" y="6442988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37209" y="5921725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37209" y="5400462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37209" y="4879199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37209" y="4357936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97815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37828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77840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17852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37209" y="6703619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37209" y="6182356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37209" y="5661093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37209" y="5139830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37209" y="4618567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37209" y="4097304"/>
              <a:ext cx="3929251" cy="0"/>
            </a:xfrm>
            <a:custGeom>
              <a:avLst/>
              <a:pathLst>
                <a:path w="3929251" h="0">
                  <a:moveTo>
                    <a:pt x="0" y="0"/>
                  </a:moveTo>
                  <a:lnTo>
                    <a:pt x="3929251" y="0"/>
                  </a:lnTo>
                  <a:lnTo>
                    <a:pt x="39292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7821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07834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147846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087858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490986" y="592019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78988" y="548215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66991" y="543166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54993" y="499913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42995" y="6109096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30998" y="585433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19000" y="504977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807003" y="632149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95005" y="596091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83008" y="482722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371010" y="605697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559013" y="452322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747015" y="6408454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35018" y="581190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123020" y="579466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311022" y="5050715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499025" y="502296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687027" y="534789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8875030" y="598011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9063032" y="580650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90986" y="5905131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78988" y="533382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66991" y="533035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4993" y="4864372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42995" y="6278521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30998" y="5859605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619000" y="494184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807003" y="654734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995005" y="597576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83008" y="441650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371010" y="625074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559013" y="404456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747015" y="660301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935018" y="5962919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123020" y="5912048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311022" y="4835457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499025" y="4593126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687027" y="5222120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875030" y="6214672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9063032" y="5929137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0986" y="60439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678988" y="494232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6991" y="544100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54993" y="499574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42995" y="6065682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30998" y="638462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619000" y="4825972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807003" y="6661518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995005" y="549214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83008" y="4661401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71010" y="6117521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59013" y="4627185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47015" y="6605004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935018" y="614089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123020" y="6136907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311022" y="4701771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8499025" y="4636229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687027" y="514756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875030" y="6079383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9063032" y="5826092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515812" y="4548048"/>
              <a:ext cx="3572046" cy="1885232"/>
            </a:xfrm>
            <a:custGeom>
              <a:avLst/>
              <a:pathLst>
                <a:path w="3572046" h="1885232">
                  <a:moveTo>
                    <a:pt x="0" y="1396975"/>
                  </a:moveTo>
                  <a:lnTo>
                    <a:pt x="188002" y="958935"/>
                  </a:lnTo>
                  <a:lnTo>
                    <a:pt x="376004" y="908445"/>
                  </a:lnTo>
                  <a:lnTo>
                    <a:pt x="564007" y="475908"/>
                  </a:lnTo>
                  <a:lnTo>
                    <a:pt x="752009" y="1585874"/>
                  </a:lnTo>
                  <a:lnTo>
                    <a:pt x="940012" y="1331115"/>
                  </a:lnTo>
                  <a:lnTo>
                    <a:pt x="1128014" y="526547"/>
                  </a:lnTo>
                  <a:lnTo>
                    <a:pt x="1316017" y="1798275"/>
                  </a:lnTo>
                  <a:lnTo>
                    <a:pt x="1504019" y="1437695"/>
                  </a:lnTo>
                  <a:lnTo>
                    <a:pt x="1692022" y="304001"/>
                  </a:lnTo>
                  <a:lnTo>
                    <a:pt x="1880024" y="1533747"/>
                  </a:lnTo>
                  <a:lnTo>
                    <a:pt x="2068027" y="0"/>
                  </a:lnTo>
                  <a:lnTo>
                    <a:pt x="2256029" y="1885232"/>
                  </a:lnTo>
                  <a:lnTo>
                    <a:pt x="2444031" y="1288685"/>
                  </a:lnTo>
                  <a:lnTo>
                    <a:pt x="2632034" y="1271440"/>
                  </a:lnTo>
                  <a:lnTo>
                    <a:pt x="2820036" y="527493"/>
                  </a:lnTo>
                  <a:lnTo>
                    <a:pt x="3008039" y="499740"/>
                  </a:lnTo>
                  <a:lnTo>
                    <a:pt x="3196041" y="824670"/>
                  </a:lnTo>
                  <a:lnTo>
                    <a:pt x="3384044" y="1456895"/>
                  </a:lnTo>
                  <a:lnTo>
                    <a:pt x="3572046" y="1283287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515812" y="4069386"/>
              <a:ext cx="3572046" cy="2558453"/>
            </a:xfrm>
            <a:custGeom>
              <a:avLst/>
              <a:pathLst>
                <a:path w="3572046" h="2558453">
                  <a:moveTo>
                    <a:pt x="0" y="1860570"/>
                  </a:moveTo>
                  <a:lnTo>
                    <a:pt x="188002" y="1289264"/>
                  </a:lnTo>
                  <a:lnTo>
                    <a:pt x="376004" y="1285795"/>
                  </a:lnTo>
                  <a:lnTo>
                    <a:pt x="564007" y="819811"/>
                  </a:lnTo>
                  <a:lnTo>
                    <a:pt x="752009" y="2233960"/>
                  </a:lnTo>
                  <a:lnTo>
                    <a:pt x="940012" y="1815045"/>
                  </a:lnTo>
                  <a:lnTo>
                    <a:pt x="1128014" y="897282"/>
                  </a:lnTo>
                  <a:lnTo>
                    <a:pt x="1316017" y="2502782"/>
                  </a:lnTo>
                  <a:lnTo>
                    <a:pt x="1504019" y="1931203"/>
                  </a:lnTo>
                  <a:lnTo>
                    <a:pt x="1692022" y="371943"/>
                  </a:lnTo>
                  <a:lnTo>
                    <a:pt x="1880024" y="2206183"/>
                  </a:lnTo>
                  <a:lnTo>
                    <a:pt x="2068027" y="0"/>
                  </a:lnTo>
                  <a:lnTo>
                    <a:pt x="2256029" y="2558453"/>
                  </a:lnTo>
                  <a:lnTo>
                    <a:pt x="2444031" y="1918358"/>
                  </a:lnTo>
                  <a:lnTo>
                    <a:pt x="2632034" y="1867487"/>
                  </a:lnTo>
                  <a:lnTo>
                    <a:pt x="2820036" y="790896"/>
                  </a:lnTo>
                  <a:lnTo>
                    <a:pt x="3008039" y="548565"/>
                  </a:lnTo>
                  <a:lnTo>
                    <a:pt x="3196041" y="1177559"/>
                  </a:lnTo>
                  <a:lnTo>
                    <a:pt x="3384044" y="2170111"/>
                  </a:lnTo>
                  <a:lnTo>
                    <a:pt x="3572046" y="1884576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515812" y="4652011"/>
              <a:ext cx="3572046" cy="2034332"/>
            </a:xfrm>
            <a:custGeom>
              <a:avLst/>
              <a:pathLst>
                <a:path w="3572046" h="2034332">
                  <a:moveTo>
                    <a:pt x="0" y="1416784"/>
                  </a:moveTo>
                  <a:lnTo>
                    <a:pt x="188002" y="315137"/>
                  </a:lnTo>
                  <a:lnTo>
                    <a:pt x="376004" y="813821"/>
                  </a:lnTo>
                  <a:lnTo>
                    <a:pt x="564007" y="368560"/>
                  </a:lnTo>
                  <a:lnTo>
                    <a:pt x="752009" y="1438496"/>
                  </a:lnTo>
                  <a:lnTo>
                    <a:pt x="940012" y="1757437"/>
                  </a:lnTo>
                  <a:lnTo>
                    <a:pt x="1128014" y="198786"/>
                  </a:lnTo>
                  <a:lnTo>
                    <a:pt x="1316017" y="2034332"/>
                  </a:lnTo>
                  <a:lnTo>
                    <a:pt x="1504019" y="864961"/>
                  </a:lnTo>
                  <a:lnTo>
                    <a:pt x="1692022" y="34215"/>
                  </a:lnTo>
                  <a:lnTo>
                    <a:pt x="1880024" y="1490335"/>
                  </a:lnTo>
                  <a:lnTo>
                    <a:pt x="2068027" y="0"/>
                  </a:lnTo>
                  <a:lnTo>
                    <a:pt x="2256029" y="1977818"/>
                  </a:lnTo>
                  <a:lnTo>
                    <a:pt x="2444031" y="1513713"/>
                  </a:lnTo>
                  <a:lnTo>
                    <a:pt x="2632034" y="1509721"/>
                  </a:lnTo>
                  <a:lnTo>
                    <a:pt x="2820036" y="74585"/>
                  </a:lnTo>
                  <a:lnTo>
                    <a:pt x="3008039" y="9043"/>
                  </a:lnTo>
                  <a:lnTo>
                    <a:pt x="3196041" y="520377"/>
                  </a:lnTo>
                  <a:lnTo>
                    <a:pt x="3384044" y="1452197"/>
                  </a:lnTo>
                  <a:lnTo>
                    <a:pt x="3572046" y="119890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5077624" y="6660955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077624" y="6139692"/>
              <a:ext cx="19695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15686" y="561842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115686" y="50971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15686" y="457590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115686" y="4054640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302415" y="6703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302415" y="6182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02415" y="56610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302415" y="5139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302415" y="4618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02415" y="4097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67821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07834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147846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9087858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236037" y="687942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144265" y="6878037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084278" y="6878037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9024290" y="6878037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30962" y="7026933"/>
              <a:ext cx="341746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688156" y="5327065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9405639" y="4878218"/>
              <a:ext cx="771290" cy="9992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9475228" y="4934512"/>
              <a:ext cx="5900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Algorithm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9475228" y="51495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9560130" y="5234458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497173" y="52592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475228" y="536901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9560130" y="545391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497173" y="54787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9475228" y="55884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9560130" y="56733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497173" y="56981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9764273" y="5194394"/>
              <a:ext cx="343067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glmnet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764273" y="5413454"/>
              <a:ext cx="311311" cy="106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L0glm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9764273" y="5655928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337209" y="3502756"/>
              <a:ext cx="389992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true coefficients with coefficients estimated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37209" y="3683410"/>
              <a:ext cx="1624316" cy="15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using glmnet or L0glm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4841081" y="3467893"/>
            <a:ext cx="5405437" cy="3762375"/>
            <a:chOff x="4841081" y="3467893"/>
            <a:chExt cx="5405437" cy="3762375"/>
          </a:xfrm>
        </p:grpSpPr>
        <p:sp>
          <p:nvSpPr>
            <p:cNvPr id="3" name="rc3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41081" y="3467893"/>
              <a:ext cx="5405437" cy="37623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99146" y="3938538"/>
              <a:ext cx="3757578" cy="28786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99146" y="6578755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99146" y="5909916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99146" y="5241076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9146" y="4572237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564834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13717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2601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411484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99146" y="6244336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99146" y="5575496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99146" y="4906657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99146" y="4237817"/>
              <a:ext cx="3757578" cy="0"/>
            </a:xfrm>
            <a:custGeom>
              <a:avLst/>
              <a:pathLst>
                <a:path w="3757578" h="0">
                  <a:moveTo>
                    <a:pt x="0" y="0"/>
                  </a:moveTo>
                  <a:lnTo>
                    <a:pt x="3757578" y="0"/>
                  </a:lnTo>
                  <a:lnTo>
                    <a:pt x="375757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39275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8159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37042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885926" y="3938538"/>
              <a:ext cx="0" cy="2878653"/>
            </a:xfrm>
            <a:custGeom>
              <a:avLst/>
              <a:pathLst>
                <a:path w="0" h="2878653">
                  <a:moveTo>
                    <a:pt x="0" y="2878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445120" y="6124022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24673" y="570311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04226" y="5379976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83780" y="5066967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63333" y="404456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342886" y="4781961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722440" y="532190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101993" y="6562473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481546" y="625559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861100" y="512080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45120" y="6240254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824673" y="5777006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04226" y="5461167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583780" y="5136114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63333" y="4104454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342886" y="4811443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22440" y="5402193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8101993" y="6661518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481546" y="6331688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8861100" y="5158377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45120" y="61243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824673" y="5703448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04226" y="538039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83780" y="5067331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963333" y="4046516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342886" y="477765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22440" y="532189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8101993" y="656316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8481546" y="6256149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8861100" y="5120387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45120" y="624025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24673" y="5777006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204226" y="5461167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583780" y="513611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963333" y="410445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7342886" y="481144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722440" y="5402193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101993" y="6661518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481546" y="6331688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861100" y="5158377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45120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24673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04226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83780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963333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42886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22440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101993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481546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861100" y="5550670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469945" y="4071342"/>
              <a:ext cx="3415980" cy="2516653"/>
            </a:xfrm>
            <a:custGeom>
              <a:avLst/>
              <a:pathLst>
                <a:path w="3415980" h="2516653">
                  <a:moveTo>
                    <a:pt x="0" y="2077833"/>
                  </a:moveTo>
                  <a:lnTo>
                    <a:pt x="379553" y="1656932"/>
                  </a:lnTo>
                  <a:lnTo>
                    <a:pt x="759106" y="1333876"/>
                  </a:lnTo>
                  <a:lnTo>
                    <a:pt x="1138660" y="1020815"/>
                  </a:lnTo>
                  <a:lnTo>
                    <a:pt x="1518213" y="0"/>
                  </a:lnTo>
                  <a:lnTo>
                    <a:pt x="1897766" y="731142"/>
                  </a:lnTo>
                  <a:lnTo>
                    <a:pt x="2277320" y="1275381"/>
                  </a:lnTo>
                  <a:lnTo>
                    <a:pt x="2656873" y="2516653"/>
                  </a:lnTo>
                  <a:lnTo>
                    <a:pt x="3036426" y="2209633"/>
                  </a:lnTo>
                  <a:lnTo>
                    <a:pt x="3415980" y="1073871"/>
                  </a:lnTo>
                </a:path>
              </a:pathLst>
            </a:custGeom>
            <a:ln w="13550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469945" y="4129280"/>
              <a:ext cx="3415980" cy="2557064"/>
            </a:xfrm>
            <a:custGeom>
              <a:avLst/>
              <a:pathLst>
                <a:path w="3415980" h="2557064">
                  <a:moveTo>
                    <a:pt x="0" y="2135800"/>
                  </a:moveTo>
                  <a:lnTo>
                    <a:pt x="379553" y="1672551"/>
                  </a:lnTo>
                  <a:lnTo>
                    <a:pt x="759106" y="1356712"/>
                  </a:lnTo>
                  <a:lnTo>
                    <a:pt x="1138660" y="1031659"/>
                  </a:lnTo>
                  <a:lnTo>
                    <a:pt x="1518213" y="0"/>
                  </a:lnTo>
                  <a:lnTo>
                    <a:pt x="1897766" y="706988"/>
                  </a:lnTo>
                  <a:lnTo>
                    <a:pt x="2277320" y="1297738"/>
                  </a:lnTo>
                  <a:lnTo>
                    <a:pt x="2656873" y="2557064"/>
                  </a:lnTo>
                  <a:lnTo>
                    <a:pt x="3036426" y="2227233"/>
                  </a:lnTo>
                  <a:lnTo>
                    <a:pt x="3415980" y="1053922"/>
                  </a:lnTo>
                </a:path>
              </a:pathLst>
            </a:custGeom>
            <a:ln w="13550" cap="flat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469945" y="4129280"/>
              <a:ext cx="3415980" cy="2557064"/>
            </a:xfrm>
            <a:custGeom>
              <a:avLst/>
              <a:pathLst>
                <a:path w="3415980" h="2557064">
                  <a:moveTo>
                    <a:pt x="0" y="2135800"/>
                  </a:moveTo>
                  <a:lnTo>
                    <a:pt x="379553" y="1672551"/>
                  </a:lnTo>
                  <a:lnTo>
                    <a:pt x="759106" y="1356712"/>
                  </a:lnTo>
                  <a:lnTo>
                    <a:pt x="1138660" y="1031659"/>
                  </a:lnTo>
                  <a:lnTo>
                    <a:pt x="1518213" y="0"/>
                  </a:lnTo>
                  <a:lnTo>
                    <a:pt x="1897766" y="706988"/>
                  </a:lnTo>
                  <a:lnTo>
                    <a:pt x="2277320" y="1297738"/>
                  </a:lnTo>
                  <a:lnTo>
                    <a:pt x="2656873" y="2557064"/>
                  </a:lnTo>
                  <a:lnTo>
                    <a:pt x="3036426" y="2227233"/>
                  </a:lnTo>
                  <a:lnTo>
                    <a:pt x="3415980" y="1053922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469945" y="4069386"/>
              <a:ext cx="3415980" cy="2517913"/>
            </a:xfrm>
            <a:custGeom>
              <a:avLst/>
              <a:pathLst>
                <a:path w="3415980" h="2517913">
                  <a:moveTo>
                    <a:pt x="0" y="2079461"/>
                  </a:moveTo>
                  <a:lnTo>
                    <a:pt x="379553" y="1658550"/>
                  </a:lnTo>
                  <a:lnTo>
                    <a:pt x="759106" y="1335415"/>
                  </a:lnTo>
                  <a:lnTo>
                    <a:pt x="1138660" y="1022406"/>
                  </a:lnTo>
                  <a:lnTo>
                    <a:pt x="1518213" y="0"/>
                  </a:lnTo>
                  <a:lnTo>
                    <a:pt x="1897766" y="737400"/>
                  </a:lnTo>
                  <a:lnTo>
                    <a:pt x="2277320" y="1277342"/>
                  </a:lnTo>
                  <a:lnTo>
                    <a:pt x="2656873" y="2517913"/>
                  </a:lnTo>
                  <a:lnTo>
                    <a:pt x="3036426" y="2211029"/>
                  </a:lnTo>
                  <a:lnTo>
                    <a:pt x="3415980" y="1076248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469945" y="5575496"/>
              <a:ext cx="3415980" cy="0"/>
            </a:xfrm>
            <a:custGeom>
              <a:avLst/>
              <a:pathLst>
                <a:path w="3415980" h="0">
                  <a:moveTo>
                    <a:pt x="0" y="0"/>
                  </a:moveTo>
                  <a:lnTo>
                    <a:pt x="379553" y="0"/>
                  </a:lnTo>
                  <a:lnTo>
                    <a:pt x="759106" y="0"/>
                  </a:lnTo>
                  <a:lnTo>
                    <a:pt x="1138660" y="0"/>
                  </a:lnTo>
                  <a:lnTo>
                    <a:pt x="1518213" y="0"/>
                  </a:lnTo>
                  <a:lnTo>
                    <a:pt x="1897766" y="0"/>
                  </a:lnTo>
                  <a:lnTo>
                    <a:pt x="2277320" y="0"/>
                  </a:lnTo>
                  <a:lnTo>
                    <a:pt x="2656873" y="0"/>
                  </a:lnTo>
                  <a:lnTo>
                    <a:pt x="3036426" y="0"/>
                  </a:lnTo>
                  <a:lnTo>
                    <a:pt x="341598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077624" y="6201671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77624" y="553283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77624" y="4865382"/>
              <a:ext cx="158892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77624" y="4196542"/>
              <a:ext cx="158892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5264352" y="6244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264352" y="5575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264352" y="4906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264352" y="4237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039275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988159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937042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885926" y="68171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959829" y="687803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08713" y="6878037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857596" y="6879426"/>
              <a:ext cx="158892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774695" y="6878037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007062" y="7026933"/>
              <a:ext cx="341746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4688156" y="5327065"/>
              <a:ext cx="543452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Estimate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9195903" y="4658762"/>
              <a:ext cx="981026" cy="14382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9265492" y="4715056"/>
              <a:ext cx="5900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Algorithm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9265492" y="493010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9350394" y="5015002"/>
              <a:ext cx="49651" cy="49651"/>
            </a:xfrm>
            <a:prstGeom prst="ellipse">
              <a:avLst/>
            </a:prstGeom>
            <a:solidFill>
              <a:srgbClr val="A020F0">
                <a:alpha val="100000"/>
              </a:srgbClr>
            </a:solidFill>
            <a:ln w="9000" cap="rnd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9287437" y="503982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02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9265492" y="514955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9350394" y="5234458"/>
              <a:ext cx="49651" cy="49651"/>
            </a:xfrm>
            <a:prstGeom prst="ellipse">
              <a:avLst/>
            </a:prstGeom>
            <a:solidFill>
              <a:srgbClr val="EE9A00">
                <a:alpha val="100000"/>
              </a:srgbClr>
            </a:solidFill>
            <a:ln w="9000" cap="rnd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9287437" y="52592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E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9265492" y="536901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9350394" y="5453914"/>
              <a:ext cx="49651" cy="49651"/>
            </a:xfrm>
            <a:prstGeom prst="ellipse">
              <a:avLst/>
            </a:prstGeom>
            <a:solidFill>
              <a:srgbClr val="008B00">
                <a:alpha val="100000"/>
              </a:srgbClr>
            </a:solidFill>
            <a:ln w="9000" cap="rnd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287437" y="54787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B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265492" y="558846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9350394" y="5673370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9287437" y="56981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265492" y="580792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9350394" y="5892826"/>
              <a:ext cx="49651" cy="49651"/>
            </a:xfrm>
            <a:prstGeom prst="ellipse">
              <a:avLst/>
            </a:prstGeom>
            <a:solidFill>
              <a:srgbClr val="666666">
                <a:alpha val="100000"/>
              </a:srgbClr>
            </a:solidFill>
            <a:ln w="9000" cap="rnd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9287437" y="59176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9554537" y="4997560"/>
              <a:ext cx="552803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bestsubset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9554537" y="5216619"/>
              <a:ext cx="292335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L0ara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9554537" y="5413454"/>
              <a:ext cx="311311" cy="106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L0glm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9554537" y="5655531"/>
              <a:ext cx="4194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L0Learn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554537" y="5875384"/>
              <a:ext cx="235018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99146" y="3502756"/>
              <a:ext cx="3817373" cy="1529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Compare true coefficients with coefficient estimated 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99146" y="3683410"/>
              <a:ext cx="2992115" cy="1533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using bestsubset, L0ara, L0glm, L0Learn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16</cp:revision>
  <dcterms:created xsi:type="dcterms:W3CDTF">2015-07-14T21:05:00Z</dcterms:created>
  <dcterms:modified xmlns:xsi="http://www.w3.org/2001/XMLSchema-instance" xmlns:dcterms="http://purl.org/dc/terms/" xsi:type="dcterms:W3CDTF">2019-07-29T17:44:51Z</dcterms:modified>
</cp:coreProperties>
</file>