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0">
          <p15:clr>
            <a:srgbClr val="A4A3A4"/>
          </p15:clr>
        </p15:guide>
        <p15:guide id="2" pos="47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8" d="100"/>
          <a:sy n="98" d="100"/>
        </p:scale>
        <p:origin x="1764" y="5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4841081" y="3467893"/>
            <a:ext cx="5405437" cy="3762375"/>
            <a:chOff x="4841081" y="3467893"/>
            <a:chExt cx="5405437" cy="3762375"/>
          </a:xfrm>
        </p:grpSpPr>
        <p:sp>
          <p:nvSpPr>
            <p:cNvPr id="3" name="rc3"/>
            <p:cNvSpPr/>
            <p:nvPr/>
          </p:nvSpPr>
          <p:spPr>
            <a:xfrm>
              <a:off x="4841081" y="3467893"/>
              <a:ext cx="5405437" cy="37623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841081" y="3467893"/>
              <a:ext cx="5405437" cy="37623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203822" y="3757487"/>
              <a:ext cx="4973107" cy="305970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5203822" y="6714482"/>
              <a:ext cx="4973107" cy="0"/>
            </a:xfrm>
            <a:custGeom>
              <a:avLst/>
              <a:gdLst/>
              <a:ahLst/>
              <a:cxnLst/>
              <a:rect l="0" t="0" r="0" b="0"/>
              <a:pathLst>
                <a:path w="4973107">
                  <a:moveTo>
                    <a:pt x="0" y="0"/>
                  </a:moveTo>
                  <a:lnTo>
                    <a:pt x="4973107" y="0"/>
                  </a:lnTo>
                  <a:lnTo>
                    <a:pt x="49731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203822" y="5919476"/>
              <a:ext cx="4973107" cy="0"/>
            </a:xfrm>
            <a:custGeom>
              <a:avLst/>
              <a:gdLst/>
              <a:ahLst/>
              <a:cxnLst/>
              <a:rect l="0" t="0" r="0" b="0"/>
              <a:pathLst>
                <a:path w="4973107">
                  <a:moveTo>
                    <a:pt x="0" y="0"/>
                  </a:moveTo>
                  <a:lnTo>
                    <a:pt x="4973107" y="0"/>
                  </a:lnTo>
                  <a:lnTo>
                    <a:pt x="49731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203822" y="5124470"/>
              <a:ext cx="4973107" cy="0"/>
            </a:xfrm>
            <a:custGeom>
              <a:avLst/>
              <a:gdLst/>
              <a:ahLst/>
              <a:cxnLst/>
              <a:rect l="0" t="0" r="0" b="0"/>
              <a:pathLst>
                <a:path w="4973107">
                  <a:moveTo>
                    <a:pt x="0" y="0"/>
                  </a:moveTo>
                  <a:lnTo>
                    <a:pt x="4973107" y="0"/>
                  </a:lnTo>
                  <a:lnTo>
                    <a:pt x="49731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5203822" y="4329463"/>
              <a:ext cx="4973107" cy="0"/>
            </a:xfrm>
            <a:custGeom>
              <a:avLst/>
              <a:gdLst/>
              <a:ahLst/>
              <a:cxnLst/>
              <a:rect l="0" t="0" r="0" b="0"/>
              <a:pathLst>
                <a:path w="4973107">
                  <a:moveTo>
                    <a:pt x="0" y="0"/>
                  </a:moveTo>
                  <a:lnTo>
                    <a:pt x="4973107" y="0"/>
                  </a:lnTo>
                  <a:lnTo>
                    <a:pt x="49731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994998" y="3757487"/>
              <a:ext cx="0" cy="3059705"/>
            </a:xfrm>
            <a:custGeom>
              <a:avLst/>
              <a:gdLst/>
              <a:ahLst/>
              <a:cxnLst/>
              <a:rect l="0" t="0" r="0" b="0"/>
              <a:pathLst>
                <a:path h="3059705">
                  <a:moveTo>
                    <a:pt x="0" y="30597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125250" y="3757487"/>
              <a:ext cx="0" cy="3059705"/>
            </a:xfrm>
            <a:custGeom>
              <a:avLst/>
              <a:gdLst/>
              <a:ahLst/>
              <a:cxnLst/>
              <a:rect l="0" t="0" r="0" b="0"/>
              <a:pathLst>
                <a:path h="3059705">
                  <a:moveTo>
                    <a:pt x="0" y="30597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255501" y="3757487"/>
              <a:ext cx="0" cy="3059705"/>
            </a:xfrm>
            <a:custGeom>
              <a:avLst/>
              <a:gdLst/>
              <a:ahLst/>
              <a:cxnLst/>
              <a:rect l="0" t="0" r="0" b="0"/>
              <a:pathLst>
                <a:path h="3059705">
                  <a:moveTo>
                    <a:pt x="0" y="30597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9385753" y="3757487"/>
              <a:ext cx="0" cy="3059705"/>
            </a:xfrm>
            <a:custGeom>
              <a:avLst/>
              <a:gdLst/>
              <a:ahLst/>
              <a:cxnLst/>
              <a:rect l="0" t="0" r="0" b="0"/>
              <a:pathLst>
                <a:path h="3059705">
                  <a:moveTo>
                    <a:pt x="0" y="30597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203822" y="6316979"/>
              <a:ext cx="4973107" cy="0"/>
            </a:xfrm>
            <a:custGeom>
              <a:avLst/>
              <a:gdLst/>
              <a:ahLst/>
              <a:cxnLst/>
              <a:rect l="0" t="0" r="0" b="0"/>
              <a:pathLst>
                <a:path w="4973107">
                  <a:moveTo>
                    <a:pt x="0" y="0"/>
                  </a:moveTo>
                  <a:lnTo>
                    <a:pt x="4973107" y="0"/>
                  </a:lnTo>
                  <a:lnTo>
                    <a:pt x="49731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203822" y="5521973"/>
              <a:ext cx="4973107" cy="0"/>
            </a:xfrm>
            <a:custGeom>
              <a:avLst/>
              <a:gdLst/>
              <a:ahLst/>
              <a:cxnLst/>
              <a:rect l="0" t="0" r="0" b="0"/>
              <a:pathLst>
                <a:path w="4973107">
                  <a:moveTo>
                    <a:pt x="0" y="0"/>
                  </a:moveTo>
                  <a:lnTo>
                    <a:pt x="4973107" y="0"/>
                  </a:lnTo>
                  <a:lnTo>
                    <a:pt x="49731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203822" y="4726967"/>
              <a:ext cx="4973107" cy="0"/>
            </a:xfrm>
            <a:custGeom>
              <a:avLst/>
              <a:gdLst/>
              <a:ahLst/>
              <a:cxnLst/>
              <a:rect l="0" t="0" r="0" b="0"/>
              <a:pathLst>
                <a:path w="4973107">
                  <a:moveTo>
                    <a:pt x="0" y="0"/>
                  </a:moveTo>
                  <a:lnTo>
                    <a:pt x="4973107" y="0"/>
                  </a:lnTo>
                  <a:lnTo>
                    <a:pt x="49731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203822" y="3931960"/>
              <a:ext cx="4973107" cy="0"/>
            </a:xfrm>
            <a:custGeom>
              <a:avLst/>
              <a:gdLst/>
              <a:ahLst/>
              <a:cxnLst/>
              <a:rect l="0" t="0" r="0" b="0"/>
              <a:pathLst>
                <a:path w="4973107">
                  <a:moveTo>
                    <a:pt x="0" y="0"/>
                  </a:moveTo>
                  <a:lnTo>
                    <a:pt x="4973107" y="0"/>
                  </a:lnTo>
                  <a:lnTo>
                    <a:pt x="49731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429872" y="3757487"/>
              <a:ext cx="0" cy="3059705"/>
            </a:xfrm>
            <a:custGeom>
              <a:avLst/>
              <a:gdLst/>
              <a:ahLst/>
              <a:cxnLst/>
              <a:rect l="0" t="0" r="0" b="0"/>
              <a:pathLst>
                <a:path h="3059705">
                  <a:moveTo>
                    <a:pt x="0" y="30597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560124" y="3757487"/>
              <a:ext cx="0" cy="3059705"/>
            </a:xfrm>
            <a:custGeom>
              <a:avLst/>
              <a:gdLst/>
              <a:ahLst/>
              <a:cxnLst/>
              <a:rect l="0" t="0" r="0" b="0"/>
              <a:pathLst>
                <a:path h="3059705">
                  <a:moveTo>
                    <a:pt x="0" y="30597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690376" y="3757487"/>
              <a:ext cx="0" cy="3059705"/>
            </a:xfrm>
            <a:custGeom>
              <a:avLst/>
              <a:gdLst/>
              <a:ahLst/>
              <a:cxnLst/>
              <a:rect l="0" t="0" r="0" b="0"/>
              <a:pathLst>
                <a:path h="3059705">
                  <a:moveTo>
                    <a:pt x="0" y="30597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8820627" y="3757487"/>
              <a:ext cx="0" cy="3059705"/>
            </a:xfrm>
            <a:custGeom>
              <a:avLst/>
              <a:gdLst/>
              <a:ahLst/>
              <a:cxnLst/>
              <a:rect l="0" t="0" r="0" b="0"/>
              <a:pathLst>
                <a:path h="3059705">
                  <a:moveTo>
                    <a:pt x="0" y="30597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9950879" y="3757487"/>
              <a:ext cx="0" cy="3059705"/>
            </a:xfrm>
            <a:custGeom>
              <a:avLst/>
              <a:gdLst/>
              <a:ahLst/>
              <a:cxnLst/>
              <a:rect l="0" t="0" r="0" b="0"/>
              <a:pathLst>
                <a:path h="3059705">
                  <a:moveTo>
                    <a:pt x="0" y="30597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5405046" y="3871739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6535298" y="6653289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7665550" y="6525080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8795801" y="6292153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9926053" y="6292153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5429872" y="3896565"/>
              <a:ext cx="4521006" cy="2781550"/>
            </a:xfrm>
            <a:custGeom>
              <a:avLst/>
              <a:gdLst/>
              <a:ahLst/>
              <a:cxnLst/>
              <a:rect l="0" t="0" r="0" b="0"/>
              <a:pathLst>
                <a:path w="4521006" h="2781550">
                  <a:moveTo>
                    <a:pt x="0" y="0"/>
                  </a:moveTo>
                  <a:lnTo>
                    <a:pt x="1130251" y="2781550"/>
                  </a:lnTo>
                  <a:lnTo>
                    <a:pt x="2260503" y="2653340"/>
                  </a:lnTo>
                  <a:lnTo>
                    <a:pt x="3390754" y="2420414"/>
                  </a:lnTo>
                  <a:lnTo>
                    <a:pt x="4521006" y="2420414"/>
                  </a:lnTo>
                </a:path>
              </a:pathLst>
            </a:custGeom>
            <a:ln w="13550" cap="flat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5405046" y="3871739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6535298" y="6653289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7665550" y="6525080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8795801" y="6292153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9926053" y="6292153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5429872" y="3896565"/>
              <a:ext cx="4521006" cy="2781550"/>
            </a:xfrm>
            <a:custGeom>
              <a:avLst/>
              <a:gdLst/>
              <a:ahLst/>
              <a:cxnLst/>
              <a:rect l="0" t="0" r="0" b="0"/>
              <a:pathLst>
                <a:path w="4521006" h="2781550">
                  <a:moveTo>
                    <a:pt x="0" y="0"/>
                  </a:moveTo>
                  <a:lnTo>
                    <a:pt x="1130251" y="2781550"/>
                  </a:lnTo>
                  <a:lnTo>
                    <a:pt x="2260503" y="2653340"/>
                  </a:lnTo>
                  <a:lnTo>
                    <a:pt x="3390754" y="2420414"/>
                  </a:lnTo>
                  <a:lnTo>
                    <a:pt x="4521006" y="2420414"/>
                  </a:lnTo>
                </a:path>
              </a:pathLst>
            </a:custGeom>
            <a:ln w="13550" cap="flat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tx35"/>
            <p:cNvSpPr/>
            <p:nvPr/>
          </p:nvSpPr>
          <p:spPr>
            <a:xfrm>
              <a:off x="5077624" y="6274315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077624" y="5480698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077624" y="4685692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77624" y="3889296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5169028" y="63169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169028" y="55219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5169028" y="472696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5169028" y="393196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5429872" y="68171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6560124" y="68171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7690376" y="68171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8820627" y="68171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9950879" y="68171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tx48"/>
            <p:cNvSpPr/>
            <p:nvPr/>
          </p:nvSpPr>
          <p:spPr>
            <a:xfrm>
              <a:off x="5398088" y="6879426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528340" y="6879426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658592" y="6878037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8788843" y="6879822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9919095" y="6879426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519502" y="7026933"/>
              <a:ext cx="341746" cy="101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Index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4688156" y="5236540"/>
              <a:ext cx="543452" cy="101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Estimate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203822" y="3500772"/>
              <a:ext cx="4992017" cy="1549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Compare coefficients estimate between glm (red) and L0glm (green)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4841081" y="3467893"/>
            <a:ext cx="7046119" cy="3762375"/>
            <a:chOff x="4841081" y="3467893"/>
            <a:chExt cx="7046119" cy="3762375"/>
          </a:xfrm>
        </p:grpSpPr>
        <p:sp>
          <p:nvSpPr>
            <p:cNvPr id="3" name="rc3"/>
            <p:cNvSpPr/>
            <p:nvPr/>
          </p:nvSpPr>
          <p:spPr>
            <a:xfrm>
              <a:off x="4841081" y="3467893"/>
              <a:ext cx="5405437" cy="37623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841081" y="3467893"/>
              <a:ext cx="7046119" cy="37623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337209" y="3757487"/>
              <a:ext cx="4839719" cy="305970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5337209" y="6419452"/>
              <a:ext cx="4839719" cy="0"/>
            </a:xfrm>
            <a:custGeom>
              <a:avLst/>
              <a:gdLst/>
              <a:ahLst/>
              <a:cxnLst/>
              <a:rect l="0" t="0" r="0" b="0"/>
              <a:pathLst>
                <a:path w="4839719">
                  <a:moveTo>
                    <a:pt x="0" y="0"/>
                  </a:moveTo>
                  <a:lnTo>
                    <a:pt x="4839719" y="0"/>
                  </a:lnTo>
                  <a:lnTo>
                    <a:pt x="48397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337209" y="5865405"/>
              <a:ext cx="4839719" cy="0"/>
            </a:xfrm>
            <a:custGeom>
              <a:avLst/>
              <a:gdLst/>
              <a:ahLst/>
              <a:cxnLst/>
              <a:rect l="0" t="0" r="0" b="0"/>
              <a:pathLst>
                <a:path w="4839719">
                  <a:moveTo>
                    <a:pt x="0" y="0"/>
                  </a:moveTo>
                  <a:lnTo>
                    <a:pt x="4839719" y="0"/>
                  </a:lnTo>
                  <a:lnTo>
                    <a:pt x="48397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337209" y="5311357"/>
              <a:ext cx="4839719" cy="0"/>
            </a:xfrm>
            <a:custGeom>
              <a:avLst/>
              <a:gdLst/>
              <a:ahLst/>
              <a:cxnLst/>
              <a:rect l="0" t="0" r="0" b="0"/>
              <a:pathLst>
                <a:path w="4839719">
                  <a:moveTo>
                    <a:pt x="0" y="0"/>
                  </a:moveTo>
                  <a:lnTo>
                    <a:pt x="4839719" y="0"/>
                  </a:lnTo>
                  <a:lnTo>
                    <a:pt x="48397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5337209" y="4757310"/>
              <a:ext cx="4839719" cy="0"/>
            </a:xfrm>
            <a:custGeom>
              <a:avLst/>
              <a:gdLst/>
              <a:ahLst/>
              <a:cxnLst/>
              <a:rect l="0" t="0" r="0" b="0"/>
              <a:pathLst>
                <a:path w="4839719">
                  <a:moveTo>
                    <a:pt x="0" y="0"/>
                  </a:moveTo>
                  <a:lnTo>
                    <a:pt x="4839719" y="0"/>
                  </a:lnTo>
                  <a:lnTo>
                    <a:pt x="48397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337209" y="4203262"/>
              <a:ext cx="4839719" cy="0"/>
            </a:xfrm>
            <a:custGeom>
              <a:avLst/>
              <a:gdLst/>
              <a:ahLst/>
              <a:cxnLst/>
              <a:rect l="0" t="0" r="0" b="0"/>
              <a:pathLst>
                <a:path w="4839719">
                  <a:moveTo>
                    <a:pt x="0" y="0"/>
                  </a:moveTo>
                  <a:lnTo>
                    <a:pt x="4839719" y="0"/>
                  </a:lnTo>
                  <a:lnTo>
                    <a:pt x="48397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904545" y="3757487"/>
              <a:ext cx="0" cy="3059705"/>
            </a:xfrm>
            <a:custGeom>
              <a:avLst/>
              <a:gdLst/>
              <a:ahLst/>
              <a:cxnLst/>
              <a:rect l="0" t="0" r="0" b="0"/>
              <a:pathLst>
                <a:path h="3059705">
                  <a:moveTo>
                    <a:pt x="0" y="30597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062373" y="3757487"/>
              <a:ext cx="0" cy="3059705"/>
            </a:xfrm>
            <a:custGeom>
              <a:avLst/>
              <a:gdLst/>
              <a:ahLst/>
              <a:cxnLst/>
              <a:rect l="0" t="0" r="0" b="0"/>
              <a:pathLst>
                <a:path h="3059705">
                  <a:moveTo>
                    <a:pt x="0" y="30597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8220200" y="3757487"/>
              <a:ext cx="0" cy="3059705"/>
            </a:xfrm>
            <a:custGeom>
              <a:avLst/>
              <a:gdLst/>
              <a:ahLst/>
              <a:cxnLst/>
              <a:rect l="0" t="0" r="0" b="0"/>
              <a:pathLst>
                <a:path h="3059705">
                  <a:moveTo>
                    <a:pt x="0" y="30597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9378028" y="3757487"/>
              <a:ext cx="0" cy="3059705"/>
            </a:xfrm>
            <a:custGeom>
              <a:avLst/>
              <a:gdLst/>
              <a:ahLst/>
              <a:cxnLst/>
              <a:rect l="0" t="0" r="0" b="0"/>
              <a:pathLst>
                <a:path h="3059705">
                  <a:moveTo>
                    <a:pt x="0" y="30597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337209" y="6696476"/>
              <a:ext cx="4839719" cy="0"/>
            </a:xfrm>
            <a:custGeom>
              <a:avLst/>
              <a:gdLst/>
              <a:ahLst/>
              <a:cxnLst/>
              <a:rect l="0" t="0" r="0" b="0"/>
              <a:pathLst>
                <a:path w="4839719">
                  <a:moveTo>
                    <a:pt x="0" y="0"/>
                  </a:moveTo>
                  <a:lnTo>
                    <a:pt x="4839719" y="0"/>
                  </a:lnTo>
                  <a:lnTo>
                    <a:pt x="48397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337209" y="6142428"/>
              <a:ext cx="4839719" cy="0"/>
            </a:xfrm>
            <a:custGeom>
              <a:avLst/>
              <a:gdLst/>
              <a:ahLst/>
              <a:cxnLst/>
              <a:rect l="0" t="0" r="0" b="0"/>
              <a:pathLst>
                <a:path w="4839719">
                  <a:moveTo>
                    <a:pt x="0" y="0"/>
                  </a:moveTo>
                  <a:lnTo>
                    <a:pt x="4839719" y="0"/>
                  </a:lnTo>
                  <a:lnTo>
                    <a:pt x="48397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337209" y="5588381"/>
              <a:ext cx="4839719" cy="0"/>
            </a:xfrm>
            <a:custGeom>
              <a:avLst/>
              <a:gdLst/>
              <a:ahLst/>
              <a:cxnLst/>
              <a:rect l="0" t="0" r="0" b="0"/>
              <a:pathLst>
                <a:path w="4839719">
                  <a:moveTo>
                    <a:pt x="0" y="0"/>
                  </a:moveTo>
                  <a:lnTo>
                    <a:pt x="4839719" y="0"/>
                  </a:lnTo>
                  <a:lnTo>
                    <a:pt x="48397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337209" y="5034334"/>
              <a:ext cx="4839719" cy="0"/>
            </a:xfrm>
            <a:custGeom>
              <a:avLst/>
              <a:gdLst/>
              <a:ahLst/>
              <a:cxnLst/>
              <a:rect l="0" t="0" r="0" b="0"/>
              <a:pathLst>
                <a:path w="4839719">
                  <a:moveTo>
                    <a:pt x="0" y="0"/>
                  </a:moveTo>
                  <a:lnTo>
                    <a:pt x="4839719" y="0"/>
                  </a:lnTo>
                  <a:lnTo>
                    <a:pt x="48397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337209" y="4480286"/>
              <a:ext cx="4839719" cy="0"/>
            </a:xfrm>
            <a:custGeom>
              <a:avLst/>
              <a:gdLst/>
              <a:ahLst/>
              <a:cxnLst/>
              <a:rect l="0" t="0" r="0" b="0"/>
              <a:pathLst>
                <a:path w="4839719">
                  <a:moveTo>
                    <a:pt x="0" y="0"/>
                  </a:moveTo>
                  <a:lnTo>
                    <a:pt x="4839719" y="0"/>
                  </a:lnTo>
                  <a:lnTo>
                    <a:pt x="48397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337209" y="3926239"/>
              <a:ext cx="4839719" cy="0"/>
            </a:xfrm>
            <a:custGeom>
              <a:avLst/>
              <a:gdLst/>
              <a:ahLst/>
              <a:cxnLst/>
              <a:rect l="0" t="0" r="0" b="0"/>
              <a:pathLst>
                <a:path w="4839719">
                  <a:moveTo>
                    <a:pt x="0" y="0"/>
                  </a:moveTo>
                  <a:lnTo>
                    <a:pt x="4839719" y="0"/>
                  </a:lnTo>
                  <a:lnTo>
                    <a:pt x="48397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483459" y="3757487"/>
              <a:ext cx="0" cy="3059705"/>
            </a:xfrm>
            <a:custGeom>
              <a:avLst/>
              <a:gdLst/>
              <a:ahLst/>
              <a:cxnLst/>
              <a:rect l="0" t="0" r="0" b="0"/>
              <a:pathLst>
                <a:path h="3059705">
                  <a:moveTo>
                    <a:pt x="0" y="30597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641286" y="3757487"/>
              <a:ext cx="0" cy="3059705"/>
            </a:xfrm>
            <a:custGeom>
              <a:avLst/>
              <a:gdLst/>
              <a:ahLst/>
              <a:cxnLst/>
              <a:rect l="0" t="0" r="0" b="0"/>
              <a:pathLst>
                <a:path h="3059705">
                  <a:moveTo>
                    <a:pt x="0" y="30597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8799114" y="3757487"/>
              <a:ext cx="0" cy="3059705"/>
            </a:xfrm>
            <a:custGeom>
              <a:avLst/>
              <a:gdLst/>
              <a:ahLst/>
              <a:cxnLst/>
              <a:rect l="0" t="0" r="0" b="0"/>
              <a:pathLst>
                <a:path h="3059705">
                  <a:moveTo>
                    <a:pt x="0" y="30597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9956942" y="3757487"/>
              <a:ext cx="0" cy="3059705"/>
            </a:xfrm>
            <a:custGeom>
              <a:avLst/>
              <a:gdLst/>
              <a:ahLst/>
              <a:cxnLst/>
              <a:rect l="0" t="0" r="0" b="0"/>
              <a:pathLst>
                <a:path h="3059705">
                  <a:moveTo>
                    <a:pt x="0" y="30597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5532371" y="5996900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5763936" y="4825966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5995502" y="5356014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6227067" y="4882749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6458633" y="6019978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6690198" y="6358978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6921764" y="4702297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7153329" y="6653289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7384895" y="5410371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7616461" y="4527375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7848026" y="6075077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8079592" y="4491008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8311157" y="6593220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8542723" y="6099925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8774288" y="6095682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9005854" y="4570284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9237419" y="4500620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9468985" y="5044114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9700550" y="6034540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9932116" y="5765319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5557197" y="4515834"/>
              <a:ext cx="4399745" cy="2162281"/>
            </a:xfrm>
            <a:custGeom>
              <a:avLst/>
              <a:gdLst/>
              <a:ahLst/>
              <a:cxnLst/>
              <a:rect l="0" t="0" r="0" b="0"/>
              <a:pathLst>
                <a:path w="4399745" h="2162281">
                  <a:moveTo>
                    <a:pt x="0" y="1505891"/>
                  </a:moveTo>
                  <a:lnTo>
                    <a:pt x="231565" y="334957"/>
                  </a:lnTo>
                  <a:lnTo>
                    <a:pt x="463131" y="865006"/>
                  </a:lnTo>
                  <a:lnTo>
                    <a:pt x="694696" y="391741"/>
                  </a:lnTo>
                  <a:lnTo>
                    <a:pt x="926262" y="1528969"/>
                  </a:lnTo>
                  <a:lnTo>
                    <a:pt x="1157827" y="1867970"/>
                  </a:lnTo>
                  <a:lnTo>
                    <a:pt x="1389393" y="211289"/>
                  </a:lnTo>
                  <a:lnTo>
                    <a:pt x="1620958" y="2162281"/>
                  </a:lnTo>
                  <a:lnTo>
                    <a:pt x="1852524" y="919362"/>
                  </a:lnTo>
                  <a:lnTo>
                    <a:pt x="2084089" y="36367"/>
                  </a:lnTo>
                  <a:lnTo>
                    <a:pt x="2315655" y="1584068"/>
                  </a:lnTo>
                  <a:lnTo>
                    <a:pt x="2547221" y="0"/>
                  </a:lnTo>
                  <a:lnTo>
                    <a:pt x="2778786" y="2102212"/>
                  </a:lnTo>
                  <a:lnTo>
                    <a:pt x="3010352" y="1608917"/>
                  </a:lnTo>
                  <a:lnTo>
                    <a:pt x="3241917" y="1604674"/>
                  </a:lnTo>
                  <a:lnTo>
                    <a:pt x="3473483" y="79276"/>
                  </a:lnTo>
                  <a:lnTo>
                    <a:pt x="3705048" y="9612"/>
                  </a:lnTo>
                  <a:lnTo>
                    <a:pt x="3936614" y="553106"/>
                  </a:lnTo>
                  <a:lnTo>
                    <a:pt x="4168179" y="1543532"/>
                  </a:lnTo>
                  <a:lnTo>
                    <a:pt x="4399745" y="1274311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5532371" y="5865343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5763936" y="5399753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5995502" y="5346087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6227067" y="4886347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6458633" y="6066123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6690198" y="5795341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6921764" y="4940170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7153329" y="6291882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7384895" y="5908624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7616461" y="4703627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7848026" y="6010718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8079592" y="4380506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8311157" y="6384308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8542723" y="5750243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8774288" y="5731912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9005854" y="4941175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9237419" y="4911677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9468985" y="5257044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9700550" y="5929032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9932116" y="5744505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5557197" y="4405332"/>
              <a:ext cx="4399745" cy="2003802"/>
            </a:xfrm>
            <a:custGeom>
              <a:avLst/>
              <a:gdLst/>
              <a:ahLst/>
              <a:cxnLst/>
              <a:rect l="0" t="0" r="0" b="0"/>
              <a:pathLst>
                <a:path w="4399745" h="2003802">
                  <a:moveTo>
                    <a:pt x="0" y="1484837"/>
                  </a:moveTo>
                  <a:lnTo>
                    <a:pt x="231565" y="1019247"/>
                  </a:lnTo>
                  <a:lnTo>
                    <a:pt x="463131" y="965581"/>
                  </a:lnTo>
                  <a:lnTo>
                    <a:pt x="694696" y="505840"/>
                  </a:lnTo>
                  <a:lnTo>
                    <a:pt x="926262" y="1685616"/>
                  </a:lnTo>
                  <a:lnTo>
                    <a:pt x="1157827" y="1414835"/>
                  </a:lnTo>
                  <a:lnTo>
                    <a:pt x="1389393" y="559664"/>
                  </a:lnTo>
                  <a:lnTo>
                    <a:pt x="1620958" y="1911376"/>
                  </a:lnTo>
                  <a:lnTo>
                    <a:pt x="1852524" y="1528118"/>
                  </a:lnTo>
                  <a:lnTo>
                    <a:pt x="2084089" y="323121"/>
                  </a:lnTo>
                  <a:lnTo>
                    <a:pt x="2315655" y="1630212"/>
                  </a:lnTo>
                  <a:lnTo>
                    <a:pt x="2547221" y="0"/>
                  </a:lnTo>
                  <a:lnTo>
                    <a:pt x="2778786" y="2003802"/>
                  </a:lnTo>
                  <a:lnTo>
                    <a:pt x="3010352" y="1369737"/>
                  </a:lnTo>
                  <a:lnTo>
                    <a:pt x="3241917" y="1351406"/>
                  </a:lnTo>
                  <a:lnTo>
                    <a:pt x="3473483" y="560669"/>
                  </a:lnTo>
                  <a:lnTo>
                    <a:pt x="3705048" y="531171"/>
                  </a:lnTo>
                  <a:lnTo>
                    <a:pt x="3936614" y="876537"/>
                  </a:lnTo>
                  <a:lnTo>
                    <a:pt x="4168179" y="1548526"/>
                  </a:lnTo>
                  <a:lnTo>
                    <a:pt x="4399745" y="1363998"/>
                  </a:lnTo>
                </a:path>
              </a:pathLst>
            </a:custGeom>
            <a:ln w="13550" cap="flat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5532371" y="5849329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5763936" y="5242091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5995502" y="5238403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6227067" y="4743112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6458633" y="6246202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6690198" y="5800940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6921764" y="4825455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7153329" y="6531932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7384895" y="5924404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7616461" y="4267076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7848026" y="6216679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8079592" y="3871739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8311157" y="6591105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8542723" y="5910751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8774288" y="5856681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9005854" y="4712378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9237419" y="4454806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9468985" y="5123360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9700550" y="6178338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9932116" y="5874845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5557197" y="3896565"/>
              <a:ext cx="4399745" cy="2719366"/>
            </a:xfrm>
            <a:custGeom>
              <a:avLst/>
              <a:gdLst/>
              <a:ahLst/>
              <a:cxnLst/>
              <a:rect l="0" t="0" r="0" b="0"/>
              <a:pathLst>
                <a:path w="4399745" h="2719366">
                  <a:moveTo>
                    <a:pt x="0" y="1977590"/>
                  </a:moveTo>
                  <a:lnTo>
                    <a:pt x="231565" y="1370352"/>
                  </a:lnTo>
                  <a:lnTo>
                    <a:pt x="463131" y="1366664"/>
                  </a:lnTo>
                  <a:lnTo>
                    <a:pt x="694696" y="871373"/>
                  </a:lnTo>
                  <a:lnTo>
                    <a:pt x="926262" y="2374463"/>
                  </a:lnTo>
                  <a:lnTo>
                    <a:pt x="1157827" y="1929201"/>
                  </a:lnTo>
                  <a:lnTo>
                    <a:pt x="1389393" y="953716"/>
                  </a:lnTo>
                  <a:lnTo>
                    <a:pt x="1620958" y="2660193"/>
                  </a:lnTo>
                  <a:lnTo>
                    <a:pt x="1852524" y="2052665"/>
                  </a:lnTo>
                  <a:lnTo>
                    <a:pt x="2084089" y="395336"/>
                  </a:lnTo>
                  <a:lnTo>
                    <a:pt x="2315655" y="2344940"/>
                  </a:lnTo>
                  <a:lnTo>
                    <a:pt x="2547221" y="0"/>
                  </a:lnTo>
                  <a:lnTo>
                    <a:pt x="2778786" y="2719366"/>
                  </a:lnTo>
                  <a:lnTo>
                    <a:pt x="3010352" y="2039012"/>
                  </a:lnTo>
                  <a:lnTo>
                    <a:pt x="3241917" y="1984942"/>
                  </a:lnTo>
                  <a:lnTo>
                    <a:pt x="3473483" y="840639"/>
                  </a:lnTo>
                  <a:lnTo>
                    <a:pt x="3705048" y="583067"/>
                  </a:lnTo>
                  <a:lnTo>
                    <a:pt x="3936614" y="1251621"/>
                  </a:lnTo>
                  <a:lnTo>
                    <a:pt x="4168179" y="2306599"/>
                  </a:lnTo>
                  <a:lnTo>
                    <a:pt x="4399745" y="2003105"/>
                  </a:lnTo>
                </a:path>
              </a:pathLst>
            </a:custGeom>
            <a:ln w="13550" cap="flat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tx88"/>
            <p:cNvSpPr/>
            <p:nvPr/>
          </p:nvSpPr>
          <p:spPr>
            <a:xfrm>
              <a:off x="5077624" y="6653812"/>
              <a:ext cx="196955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077624" y="6099764"/>
              <a:ext cx="196955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115686" y="5545717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115686" y="4991670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115686" y="4437622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115686" y="3883575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94" name="pl94"/>
            <p:cNvSpPr/>
            <p:nvPr/>
          </p:nvSpPr>
          <p:spPr>
            <a:xfrm>
              <a:off x="5302415" y="66964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5302415" y="61424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5302415" y="55883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5302415" y="503433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5302415" y="44802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5302415" y="39262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6483459" y="68171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7641286" y="68171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8799114" y="68171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9956942" y="68171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tx104"/>
            <p:cNvSpPr/>
            <p:nvPr/>
          </p:nvSpPr>
          <p:spPr>
            <a:xfrm>
              <a:off x="6451675" y="6879426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577718" y="6878037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735546" y="6878037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893374" y="6878037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586196" y="7026933"/>
              <a:ext cx="341746" cy="101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Index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4688156" y="5236540"/>
              <a:ext cx="543452" cy="101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Estimate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337209" y="3500772"/>
              <a:ext cx="6377148" cy="1549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Compare true coefficients (black) with estimate fitted with </a:t>
              </a:r>
              <a:r>
                <a:rPr sz="1320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glmnet</a:t>
              </a: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(red) or L0glm (green)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57</Words>
  <Application>Microsoft Office PowerPoint</Application>
  <PresentationFormat>Custom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Ento</cp:lastModifiedBy>
  <cp:revision>13</cp:revision>
  <dcterms:created xsi:type="dcterms:W3CDTF">2015-07-14T21:05:00Z</dcterms:created>
  <dcterms:modified xsi:type="dcterms:W3CDTF">2019-07-29T13:36:46Z</dcterms:modified>
</cp:coreProperties>
</file>