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764" y="5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981201" y="3901281"/>
            <a:ext cx="6705599" cy="4343400"/>
            <a:chOff x="1914525" y="3053556"/>
            <a:chExt cx="11258549" cy="4591050"/>
          </a:xfrm>
        </p:grpSpPr>
        <p:sp>
          <p:nvSpPr>
            <p:cNvPr id="3" name="rc3"/>
            <p:cNvSpPr/>
            <p:nvPr/>
          </p:nvSpPr>
          <p:spPr>
            <a:xfrm>
              <a:off x="1914525" y="3053556"/>
              <a:ext cx="11258550" cy="4591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099349" y="3980066"/>
              <a:ext cx="2223623" cy="2555150"/>
            </a:xfrm>
            <a:custGeom>
              <a:avLst/>
              <a:gdLst/>
              <a:ahLst/>
              <a:cxnLst/>
              <a:rect l="0" t="0" r="0" b="0"/>
              <a:pathLst>
                <a:path w="2223623" h="2555150">
                  <a:moveTo>
                    <a:pt x="0" y="0"/>
                  </a:moveTo>
                  <a:lnTo>
                    <a:pt x="2223623" y="255515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5474312" y="6484898"/>
              <a:ext cx="2161055" cy="114459"/>
            </a:xfrm>
            <a:custGeom>
              <a:avLst/>
              <a:gdLst/>
              <a:ahLst/>
              <a:cxnLst/>
              <a:rect l="0" t="0" r="0" b="0"/>
              <a:pathLst>
                <a:path w="2161055" h="114459">
                  <a:moveTo>
                    <a:pt x="0" y="114459"/>
                  </a:moveTo>
                  <a:lnTo>
                    <a:pt x="2161055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817699" y="6263299"/>
              <a:ext cx="2161639" cy="208003"/>
            </a:xfrm>
            <a:custGeom>
              <a:avLst/>
              <a:gdLst/>
              <a:ahLst/>
              <a:cxnLst/>
              <a:rect l="0" t="0" r="0" b="0"/>
              <a:pathLst>
                <a:path w="2161639" h="208003">
                  <a:moveTo>
                    <a:pt x="0" y="208003"/>
                  </a:moveTo>
                  <a:lnTo>
                    <a:pt x="2161639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161799" y="6254541"/>
              <a:ext cx="2160799" cy="0"/>
            </a:xfrm>
            <a:custGeom>
              <a:avLst/>
              <a:gdLst/>
              <a:ahLst/>
              <a:cxnLst/>
              <a:rect l="0" t="0" r="0" b="0"/>
              <a:pathLst>
                <a:path w="2160799">
                  <a:moveTo>
                    <a:pt x="0" y="0"/>
                  </a:moveTo>
                  <a:lnTo>
                    <a:pt x="2160799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005031" y="3876798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5348710" y="6569904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7692389" y="644577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10036069" y="622025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12379748" y="622025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039321" y="6711918"/>
              <a:ext cx="9374716" cy="0"/>
            </a:xfrm>
            <a:custGeom>
              <a:avLst/>
              <a:gdLst/>
              <a:ahLst/>
              <a:cxnLst/>
              <a:rect l="0" t="0" r="0" b="0"/>
              <a:pathLst>
                <a:path w="9374716">
                  <a:moveTo>
                    <a:pt x="0" y="0"/>
                  </a:moveTo>
                  <a:lnTo>
                    <a:pt x="93747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039321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383000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726680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0070359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2414038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2996942" y="6931565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40622" y="6931565"/>
              <a:ext cx="84757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7684301" y="6929580"/>
              <a:ext cx="84757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0027980" y="6931961"/>
              <a:ext cx="84757" cy="1091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371659" y="6931763"/>
              <a:ext cx="84757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664333" y="3945358"/>
              <a:ext cx="0" cy="2694046"/>
            </a:xfrm>
            <a:custGeom>
              <a:avLst/>
              <a:gdLst/>
              <a:ahLst/>
              <a:cxnLst/>
              <a:rect l="0" t="0" r="0" b="0"/>
              <a:pathLst>
                <a:path h="2694046">
                  <a:moveTo>
                    <a:pt x="0" y="269404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572893" y="6639405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572893" y="6254541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572893" y="5869677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572893" y="5484813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2572893" y="509995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572893" y="471508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572893" y="433022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2572893" y="394535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2257911" y="6583743"/>
              <a:ext cx="26260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2283286" y="6198879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283286" y="5814015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283286" y="5429152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283286" y="5044288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283286" y="4659424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283286" y="4274560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283187" y="3889597"/>
              <a:ext cx="211856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2664333" y="3803364"/>
              <a:ext cx="10124693" cy="2908554"/>
            </a:xfrm>
            <a:custGeom>
              <a:avLst/>
              <a:gdLst/>
              <a:ahLst/>
              <a:cxnLst/>
              <a:rect l="0" t="0" r="0" b="0"/>
              <a:pathLst>
                <a:path w="10124693" h="2908554">
                  <a:moveTo>
                    <a:pt x="0" y="2908554"/>
                  </a:moveTo>
                  <a:lnTo>
                    <a:pt x="10124693" y="2908554"/>
                  </a:lnTo>
                  <a:lnTo>
                    <a:pt x="10124693" y="0"/>
                  </a:lnTo>
                  <a:lnTo>
                    <a:pt x="0" y="0"/>
                  </a:lnTo>
                  <a:lnTo>
                    <a:pt x="0" y="2908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4856573" y="3325173"/>
              <a:ext cx="5740213" cy="1668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coefficients estimate between glm (red) and L0glm (green)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40272" y="7295935"/>
              <a:ext cx="372814" cy="110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727225" y="5202178"/>
              <a:ext cx="592856" cy="110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099349" y="3980066"/>
              <a:ext cx="2223623" cy="2555150"/>
            </a:xfrm>
            <a:custGeom>
              <a:avLst/>
              <a:gdLst/>
              <a:ahLst/>
              <a:cxnLst/>
              <a:rect l="0" t="0" r="0" b="0"/>
              <a:pathLst>
                <a:path w="2223623" h="2555150">
                  <a:moveTo>
                    <a:pt x="0" y="0"/>
                  </a:moveTo>
                  <a:lnTo>
                    <a:pt x="2223623" y="255515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474312" y="6484898"/>
              <a:ext cx="2161055" cy="114459"/>
            </a:xfrm>
            <a:custGeom>
              <a:avLst/>
              <a:gdLst/>
              <a:ahLst/>
              <a:cxnLst/>
              <a:rect l="0" t="0" r="0" b="0"/>
              <a:pathLst>
                <a:path w="2161055" h="114459">
                  <a:moveTo>
                    <a:pt x="0" y="114459"/>
                  </a:moveTo>
                  <a:lnTo>
                    <a:pt x="2161055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7817699" y="6263299"/>
              <a:ext cx="2161639" cy="208003"/>
            </a:xfrm>
            <a:custGeom>
              <a:avLst/>
              <a:gdLst/>
              <a:ahLst/>
              <a:cxnLst/>
              <a:rect l="0" t="0" r="0" b="0"/>
              <a:pathLst>
                <a:path w="2161639" h="208003">
                  <a:moveTo>
                    <a:pt x="0" y="208003"/>
                  </a:moveTo>
                  <a:lnTo>
                    <a:pt x="2161639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10161799" y="6254541"/>
              <a:ext cx="2160799" cy="0"/>
            </a:xfrm>
            <a:custGeom>
              <a:avLst/>
              <a:gdLst/>
              <a:ahLst/>
              <a:cxnLst/>
              <a:rect l="0" t="0" r="0" b="0"/>
              <a:pathLst>
                <a:path w="2160799">
                  <a:moveTo>
                    <a:pt x="0" y="0"/>
                  </a:moveTo>
                  <a:lnTo>
                    <a:pt x="2160799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005031" y="3876798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348710" y="6569904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7692389" y="6445771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0036069" y="6220251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12379748" y="6220251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1914525" y="3748880"/>
            <a:ext cx="7839075" cy="4648201"/>
            <a:chOff x="1914525" y="3053556"/>
            <a:chExt cx="11258549" cy="4591050"/>
          </a:xfrm>
        </p:grpSpPr>
        <p:sp>
          <p:nvSpPr>
            <p:cNvPr id="3" name="rc3"/>
            <p:cNvSpPr/>
            <p:nvPr/>
          </p:nvSpPr>
          <p:spPr>
            <a:xfrm>
              <a:off x="1914525" y="3053556"/>
              <a:ext cx="11258550" cy="4591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3068626" y="4414893"/>
              <a:ext cx="434797" cy="1285155"/>
            </a:xfrm>
            <a:custGeom>
              <a:avLst/>
              <a:gdLst/>
              <a:ahLst/>
              <a:cxnLst/>
              <a:rect l="0" t="0" r="0" b="0"/>
              <a:pathLst>
                <a:path w="434797" h="1285155">
                  <a:moveTo>
                    <a:pt x="0" y="1285155"/>
                  </a:moveTo>
                  <a:lnTo>
                    <a:pt x="4347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3587469" y="4401519"/>
              <a:ext cx="383922" cy="513684"/>
            </a:xfrm>
            <a:custGeom>
              <a:avLst/>
              <a:gdLst/>
              <a:ahLst/>
              <a:cxnLst/>
              <a:rect l="0" t="0" r="0" b="0"/>
              <a:pathLst>
                <a:path w="383922" h="513684">
                  <a:moveTo>
                    <a:pt x="0" y="0"/>
                  </a:moveTo>
                  <a:lnTo>
                    <a:pt x="383922" y="513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084826" y="4469117"/>
              <a:ext cx="376020" cy="449213"/>
            </a:xfrm>
            <a:custGeom>
              <a:avLst/>
              <a:gdLst/>
              <a:ahLst/>
              <a:cxnLst/>
              <a:rect l="0" t="0" r="0" b="0"/>
              <a:pathLst>
                <a:path w="376020" h="449213">
                  <a:moveTo>
                    <a:pt x="0" y="449213"/>
                  </a:moveTo>
                  <a:lnTo>
                    <a:pt x="3760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549620" y="4485350"/>
              <a:ext cx="433245" cy="1243708"/>
            </a:xfrm>
            <a:custGeom>
              <a:avLst/>
              <a:gdLst/>
              <a:ahLst/>
              <a:cxnLst/>
              <a:rect l="0" t="0" r="0" b="0"/>
              <a:pathLst>
                <a:path w="433245" h="1243708">
                  <a:moveTo>
                    <a:pt x="0" y="0"/>
                  </a:moveTo>
                  <a:lnTo>
                    <a:pt x="433245" y="1243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082421" y="5874861"/>
              <a:ext cx="354456" cy="303319"/>
            </a:xfrm>
            <a:custGeom>
              <a:avLst/>
              <a:gdLst/>
              <a:ahLst/>
              <a:cxnLst/>
              <a:rect l="0" t="0" r="0" b="0"/>
              <a:pathLst>
                <a:path w="354456" h="303319">
                  <a:moveTo>
                    <a:pt x="0" y="0"/>
                  </a:moveTo>
                  <a:lnTo>
                    <a:pt x="354456" y="3033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527618" y="4263180"/>
              <a:ext cx="450874" cy="1885519"/>
            </a:xfrm>
            <a:custGeom>
              <a:avLst/>
              <a:gdLst/>
              <a:ahLst/>
              <a:cxnLst/>
              <a:rect l="0" t="0" r="0" b="0"/>
              <a:pathLst>
                <a:path w="450874" h="1885519">
                  <a:moveTo>
                    <a:pt x="0" y="1885519"/>
                  </a:moveTo>
                  <a:lnTo>
                    <a:pt x="4508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017954" y="4263859"/>
              <a:ext cx="457014" cy="2250723"/>
            </a:xfrm>
            <a:custGeom>
              <a:avLst/>
              <a:gdLst/>
              <a:ahLst/>
              <a:cxnLst/>
              <a:rect l="0" t="0" r="0" b="0"/>
              <a:pathLst>
                <a:path w="457014" h="2250723">
                  <a:moveTo>
                    <a:pt x="0" y="0"/>
                  </a:moveTo>
                  <a:lnTo>
                    <a:pt x="457014" y="22507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520932" y="5143270"/>
              <a:ext cx="437869" cy="1373802"/>
            </a:xfrm>
            <a:custGeom>
              <a:avLst/>
              <a:gdLst/>
              <a:ahLst/>
              <a:cxnLst/>
              <a:rect l="0" t="0" r="0" b="0"/>
              <a:pathLst>
                <a:path w="437869" h="1373802">
                  <a:moveTo>
                    <a:pt x="0" y="1373802"/>
                  </a:moveTo>
                  <a:lnTo>
                    <a:pt x="43786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24000" y="4039812"/>
              <a:ext cx="418546" cy="932907"/>
            </a:xfrm>
            <a:custGeom>
              <a:avLst/>
              <a:gdLst/>
              <a:ahLst/>
              <a:cxnLst/>
              <a:rect l="0" t="0" r="0" b="0"/>
              <a:pathLst>
                <a:path w="418546" h="932907">
                  <a:moveTo>
                    <a:pt x="0" y="932907"/>
                  </a:moveTo>
                  <a:lnTo>
                    <a:pt x="4185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02651" y="4044968"/>
              <a:ext cx="448057" cy="1750482"/>
            </a:xfrm>
            <a:custGeom>
              <a:avLst/>
              <a:gdLst/>
              <a:ahLst/>
              <a:cxnLst/>
              <a:rect l="0" t="0" r="0" b="0"/>
              <a:pathLst>
                <a:path w="448057" h="1750482">
                  <a:moveTo>
                    <a:pt x="0" y="0"/>
                  </a:moveTo>
                  <a:lnTo>
                    <a:pt x="448057" y="17504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995567" y="3999796"/>
              <a:ext cx="449036" cy="1795530"/>
            </a:xfrm>
            <a:custGeom>
              <a:avLst/>
              <a:gdLst/>
              <a:ahLst/>
              <a:cxnLst/>
              <a:rect l="0" t="0" r="0" b="0"/>
              <a:pathLst>
                <a:path w="449036" h="1795530">
                  <a:moveTo>
                    <a:pt x="0" y="1795530"/>
                  </a:moveTo>
                  <a:lnTo>
                    <a:pt x="4490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483722" y="4000947"/>
              <a:ext cx="459539" cy="2438573"/>
            </a:xfrm>
            <a:custGeom>
              <a:avLst/>
              <a:gdLst/>
              <a:ahLst/>
              <a:cxnLst/>
              <a:rect l="0" t="0" r="0" b="0"/>
              <a:pathLst>
                <a:path w="459539" h="2438573">
                  <a:moveTo>
                    <a:pt x="0" y="0"/>
                  </a:moveTo>
                  <a:lnTo>
                    <a:pt x="459539" y="24385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017451" y="5986279"/>
              <a:ext cx="378894" cy="471804"/>
            </a:xfrm>
            <a:custGeom>
              <a:avLst/>
              <a:gdLst/>
              <a:ahLst/>
              <a:cxnLst/>
              <a:rect l="0" t="0" r="0" b="0"/>
              <a:pathLst>
                <a:path w="378894" h="471804">
                  <a:moveTo>
                    <a:pt x="0" y="471804"/>
                  </a:moveTo>
                  <a:lnTo>
                    <a:pt x="3788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545036" y="5910678"/>
              <a:ext cx="310536" cy="3326"/>
            </a:xfrm>
            <a:custGeom>
              <a:avLst/>
              <a:gdLst/>
              <a:ahLst/>
              <a:cxnLst/>
              <a:rect l="0" t="0" r="0" b="0"/>
              <a:pathLst>
                <a:path w="310536" h="3326">
                  <a:moveTo>
                    <a:pt x="0" y="3326"/>
                  </a:moveTo>
                  <a:lnTo>
                    <a:pt x="3105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969992" y="4098331"/>
              <a:ext cx="447436" cy="1722863"/>
            </a:xfrm>
            <a:custGeom>
              <a:avLst/>
              <a:gdLst/>
              <a:ahLst/>
              <a:cxnLst/>
              <a:rect l="0" t="0" r="0" b="0"/>
              <a:pathLst>
                <a:path w="447436" h="1722863">
                  <a:moveTo>
                    <a:pt x="0" y="1722863"/>
                  </a:moveTo>
                  <a:lnTo>
                    <a:pt x="44743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0530471" y="3938897"/>
              <a:ext cx="313289" cy="55092"/>
            </a:xfrm>
            <a:custGeom>
              <a:avLst/>
              <a:gdLst/>
              <a:ahLst/>
              <a:cxnLst/>
              <a:rect l="0" t="0" r="0" b="0"/>
              <a:pathLst>
                <a:path w="313289" h="55092">
                  <a:moveTo>
                    <a:pt x="0" y="55092"/>
                  </a:moveTo>
                  <a:lnTo>
                    <a:pt x="31328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0987681" y="3996954"/>
              <a:ext cx="385683" cy="529130"/>
            </a:xfrm>
            <a:custGeom>
              <a:avLst/>
              <a:gdLst/>
              <a:ahLst/>
              <a:cxnLst/>
              <a:rect l="0" t="0" r="0" b="0"/>
              <a:pathLst>
                <a:path w="385683" h="529130">
                  <a:moveTo>
                    <a:pt x="0" y="0"/>
                  </a:moveTo>
                  <a:lnTo>
                    <a:pt x="385683" y="5291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1461184" y="4684878"/>
              <a:ext cx="425488" cy="1063768"/>
            </a:xfrm>
            <a:custGeom>
              <a:avLst/>
              <a:gdLst/>
              <a:ahLst/>
              <a:cxnLst/>
              <a:rect l="0" t="0" r="0" b="0"/>
              <a:pathLst>
                <a:path w="425488" h="1063768">
                  <a:moveTo>
                    <a:pt x="0" y="0"/>
                  </a:moveTo>
                  <a:lnTo>
                    <a:pt x="425488" y="106376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1996260" y="5549630"/>
              <a:ext cx="342148" cy="232520"/>
            </a:xfrm>
            <a:custGeom>
              <a:avLst/>
              <a:gdLst/>
              <a:ahLst/>
              <a:cxnLst/>
              <a:rect l="0" t="0" r="0" b="0"/>
              <a:pathLst>
                <a:path w="342148" h="232520">
                  <a:moveTo>
                    <a:pt x="0" y="232520"/>
                  </a:moveTo>
                  <a:lnTo>
                    <a:pt x="342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005031" y="5752376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498437" y="4293986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991843" y="4954158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485250" y="4364709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978656" y="5781119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472062" y="6203342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965468" y="4139957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6458874" y="6569904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952280" y="5021858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7445686" y="3922094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7939093" y="5849745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8432499" y="3876798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8925905" y="6495089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9419311" y="5880693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9912717" y="5875408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0406123" y="3975537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0899529" y="3888770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1392936" y="4565688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11886342" y="5799257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2379748" y="5463944"/>
              <a:ext cx="68580" cy="685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012946" y="6711918"/>
              <a:ext cx="7401092" cy="0"/>
            </a:xfrm>
            <a:custGeom>
              <a:avLst/>
              <a:gdLst/>
              <a:ahLst/>
              <a:cxnLst/>
              <a:rect l="0" t="0" r="0" b="0"/>
              <a:pathLst>
                <a:path w="7401092">
                  <a:moveTo>
                    <a:pt x="0" y="0"/>
                  </a:moveTo>
                  <a:lnTo>
                    <a:pt x="74010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012946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479976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9947007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12414038" y="6711918"/>
              <a:ext cx="0" cy="91440"/>
            </a:xfrm>
            <a:custGeom>
              <a:avLst/>
              <a:gdLst/>
              <a:ahLst/>
              <a:cxnLst/>
              <a:rect l="0" t="0" r="0" b="0"/>
              <a:pathLst>
                <a:path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4970567" y="6931763"/>
              <a:ext cx="84757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395219" y="692977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862250" y="692977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2329280" y="6929779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2664333" y="3866814"/>
              <a:ext cx="0" cy="2760248"/>
            </a:xfrm>
            <a:custGeom>
              <a:avLst/>
              <a:gdLst/>
              <a:ahLst/>
              <a:cxnLst/>
              <a:rect l="0" t="0" r="0" b="0"/>
              <a:pathLst>
                <a:path h="2760248">
                  <a:moveTo>
                    <a:pt x="0" y="27602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572893" y="6627062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572893" y="5937000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572893" y="5246938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2572893" y="4556876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2572893" y="3866814"/>
              <a:ext cx="91440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2257911" y="6571401"/>
              <a:ext cx="26260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2257911" y="5881339"/>
              <a:ext cx="26260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2283286" y="5191277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2283286" y="4501214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2283286" y="3811152"/>
              <a:ext cx="211856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2664333" y="3803364"/>
              <a:ext cx="10124693" cy="2908554"/>
            </a:xfrm>
            <a:custGeom>
              <a:avLst/>
              <a:gdLst/>
              <a:ahLst/>
              <a:cxnLst/>
              <a:rect l="0" t="0" r="0" b="0"/>
              <a:pathLst>
                <a:path w="10124693" h="2908554">
                  <a:moveTo>
                    <a:pt x="0" y="2908554"/>
                  </a:moveTo>
                  <a:lnTo>
                    <a:pt x="10124693" y="2908554"/>
                  </a:lnTo>
                  <a:lnTo>
                    <a:pt x="10124693" y="0"/>
                  </a:lnTo>
                  <a:lnTo>
                    <a:pt x="0" y="0"/>
                  </a:lnTo>
                  <a:lnTo>
                    <a:pt x="0" y="290855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>
              <a:off x="7540272" y="7295935"/>
              <a:ext cx="372814" cy="110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727225" y="5202178"/>
              <a:ext cx="592856" cy="1109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092646" y="5011385"/>
              <a:ext cx="386755" cy="538746"/>
            </a:xfrm>
            <a:custGeom>
              <a:avLst/>
              <a:gdLst/>
              <a:ahLst/>
              <a:cxnLst/>
              <a:rect l="0" t="0" r="0" b="0"/>
              <a:pathLst>
                <a:path w="386755" h="538746">
                  <a:moveTo>
                    <a:pt x="0" y="538746"/>
                  </a:moveTo>
                  <a:lnTo>
                    <a:pt x="386755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623872" y="4904685"/>
              <a:ext cx="311117" cy="25073"/>
            </a:xfrm>
            <a:custGeom>
              <a:avLst/>
              <a:gdLst/>
              <a:ahLst/>
              <a:cxnLst/>
              <a:rect l="0" t="0" r="0" b="0"/>
              <a:pathLst>
                <a:path w="311117" h="25073">
                  <a:moveTo>
                    <a:pt x="0" y="25073"/>
                  </a:moveTo>
                  <a:lnTo>
                    <a:pt x="311117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083525" y="4356525"/>
              <a:ext cx="378622" cy="469628"/>
            </a:xfrm>
            <a:custGeom>
              <a:avLst/>
              <a:gdLst/>
              <a:ahLst/>
              <a:cxnLst/>
              <a:rect l="0" t="0" r="0" b="0"/>
              <a:pathLst>
                <a:path w="378622" h="469628">
                  <a:moveTo>
                    <a:pt x="0" y="469628"/>
                  </a:moveTo>
                  <a:lnTo>
                    <a:pt x="378622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544635" y="4373268"/>
              <a:ext cx="443215" cy="1552944"/>
            </a:xfrm>
            <a:custGeom>
              <a:avLst/>
              <a:gdLst/>
              <a:ahLst/>
              <a:cxnLst/>
              <a:rect l="0" t="0" r="0" b="0"/>
              <a:pathLst>
                <a:path w="443215" h="1552944">
                  <a:moveTo>
                    <a:pt x="0" y="0"/>
                  </a:moveTo>
                  <a:lnTo>
                    <a:pt x="443215" y="1552944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079116" y="5606672"/>
              <a:ext cx="361065" cy="344360"/>
            </a:xfrm>
            <a:custGeom>
              <a:avLst/>
              <a:gdLst/>
              <a:ahLst/>
              <a:cxnLst/>
              <a:rect l="0" t="0" r="0" b="0"/>
              <a:pathLst>
                <a:path w="361065" h="344360">
                  <a:moveTo>
                    <a:pt x="0" y="344360"/>
                  </a:moveTo>
                  <a:lnTo>
                    <a:pt x="361065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5541889" y="4458043"/>
              <a:ext cx="422331" cy="1001268"/>
            </a:xfrm>
            <a:custGeom>
              <a:avLst/>
              <a:gdLst/>
              <a:ahLst/>
              <a:cxnLst/>
              <a:rect l="0" t="0" r="0" b="0"/>
              <a:pathLst>
                <a:path w="422331" h="1001268">
                  <a:moveTo>
                    <a:pt x="0" y="1001268"/>
                  </a:moveTo>
                  <a:lnTo>
                    <a:pt x="422331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6022043" y="4462474"/>
              <a:ext cx="448835" cy="1786129"/>
            </a:xfrm>
            <a:custGeom>
              <a:avLst/>
              <a:gdLst/>
              <a:ahLst/>
              <a:cxnLst/>
              <a:rect l="0" t="0" r="0" b="0"/>
              <a:pathLst>
                <a:path w="448835" h="1786129">
                  <a:moveTo>
                    <a:pt x="0" y="0"/>
                  </a:moveTo>
                  <a:lnTo>
                    <a:pt x="448835" y="1786129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6548740" y="5765247"/>
              <a:ext cx="382253" cy="499426"/>
            </a:xfrm>
            <a:custGeom>
              <a:avLst/>
              <a:gdLst/>
              <a:ahLst/>
              <a:cxnLst/>
              <a:rect l="0" t="0" r="0" b="0"/>
              <a:pathLst>
                <a:path w="382253" h="499426">
                  <a:moveTo>
                    <a:pt x="0" y="499426"/>
                  </a:moveTo>
                  <a:lnTo>
                    <a:pt x="382253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7010324" y="3946792"/>
              <a:ext cx="445898" cy="1657542"/>
            </a:xfrm>
            <a:custGeom>
              <a:avLst/>
              <a:gdLst/>
              <a:ahLst/>
              <a:cxnLst/>
              <a:rect l="0" t="0" r="0" b="0"/>
              <a:pathLst>
                <a:path w="445898" h="1657542">
                  <a:moveTo>
                    <a:pt x="0" y="1657542"/>
                  </a:moveTo>
                  <a:lnTo>
                    <a:pt x="445898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7500932" y="3947498"/>
              <a:ext cx="451495" cy="1917702"/>
            </a:xfrm>
            <a:custGeom>
              <a:avLst/>
              <a:gdLst/>
              <a:ahLst/>
              <a:cxnLst/>
              <a:rect l="0" t="0" r="0" b="0"/>
              <a:pathLst>
                <a:path w="451495" h="1917702">
                  <a:moveTo>
                    <a:pt x="0" y="0"/>
                  </a:moveTo>
                  <a:lnTo>
                    <a:pt x="451495" y="1917702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990696" y="3803364"/>
              <a:ext cx="397437" cy="2061056"/>
            </a:xfrm>
            <a:custGeom>
              <a:avLst/>
              <a:gdLst/>
              <a:ahLst/>
              <a:cxnLst/>
              <a:rect l="0" t="0" r="0" b="0"/>
              <a:pathLst>
                <a:path w="397437" h="2061056">
                  <a:moveTo>
                    <a:pt x="0" y="2061056"/>
                  </a:moveTo>
                  <a:lnTo>
                    <a:pt x="397437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532985" y="3803364"/>
              <a:ext cx="412561" cy="2542154"/>
            </a:xfrm>
            <a:custGeom>
              <a:avLst/>
              <a:gdLst/>
              <a:ahLst/>
              <a:cxnLst/>
              <a:rect l="0" t="0" r="0" b="0"/>
              <a:pathLst>
                <a:path w="412561" h="2542154">
                  <a:moveTo>
                    <a:pt x="0" y="0"/>
                  </a:moveTo>
                  <a:lnTo>
                    <a:pt x="412561" y="2542154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9006455" y="5673369"/>
              <a:ext cx="400886" cy="683533"/>
            </a:xfrm>
            <a:custGeom>
              <a:avLst/>
              <a:gdLst/>
              <a:ahLst/>
              <a:cxnLst/>
              <a:rect l="0" t="0" r="0" b="0"/>
              <a:pathLst>
                <a:path w="400886" h="683533">
                  <a:moveTo>
                    <a:pt x="0" y="683533"/>
                  </a:moveTo>
                  <a:lnTo>
                    <a:pt x="400886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9544648" y="5557079"/>
              <a:ext cx="311311" cy="28948"/>
            </a:xfrm>
            <a:custGeom>
              <a:avLst/>
              <a:gdLst/>
              <a:ahLst/>
              <a:cxnLst/>
              <a:rect l="0" t="0" r="0" b="0"/>
              <a:pathLst>
                <a:path w="311311" h="28948">
                  <a:moveTo>
                    <a:pt x="0" y="28948"/>
                  </a:moveTo>
                  <a:lnTo>
                    <a:pt x="311311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9980561" y="4382863"/>
              <a:ext cx="426298" cy="1080689"/>
            </a:xfrm>
            <a:custGeom>
              <a:avLst/>
              <a:gdLst/>
              <a:ahLst/>
              <a:cxnLst/>
              <a:rect l="0" t="0" r="0" b="0"/>
              <a:pathLst>
                <a:path w="426298" h="1080689">
                  <a:moveTo>
                    <a:pt x="0" y="1080689"/>
                  </a:moveTo>
                  <a:lnTo>
                    <a:pt x="426298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0525675" y="4139629"/>
              <a:ext cx="322883" cy="125130"/>
            </a:xfrm>
            <a:custGeom>
              <a:avLst/>
              <a:gdLst/>
              <a:ahLst/>
              <a:cxnLst/>
              <a:rect l="0" t="0" r="0" b="0"/>
              <a:pathLst>
                <a:path w="322883" h="125130">
                  <a:moveTo>
                    <a:pt x="0" y="125130"/>
                  </a:moveTo>
                  <a:lnTo>
                    <a:pt x="322883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0988544" y="4179843"/>
              <a:ext cx="383957" cy="513980"/>
            </a:xfrm>
            <a:custGeom>
              <a:avLst/>
              <a:gdLst/>
              <a:ahLst/>
              <a:cxnLst/>
              <a:rect l="0" t="0" r="0" b="0"/>
              <a:pathLst>
                <a:path w="383957" h="513980">
                  <a:moveTo>
                    <a:pt x="0" y="0"/>
                  </a:moveTo>
                  <a:lnTo>
                    <a:pt x="383957" y="51398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11464337" y="4850650"/>
              <a:ext cx="419183" cy="943946"/>
            </a:xfrm>
            <a:custGeom>
              <a:avLst/>
              <a:gdLst/>
              <a:ahLst/>
              <a:cxnLst/>
              <a:rect l="0" t="0" r="0" b="0"/>
              <a:pathLst>
                <a:path w="419183" h="943946">
                  <a:moveTo>
                    <a:pt x="0" y="0"/>
                  </a:moveTo>
                  <a:lnTo>
                    <a:pt x="419183" y="943946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1998078" y="5617056"/>
              <a:ext cx="338514" cy="212495"/>
            </a:xfrm>
            <a:custGeom>
              <a:avLst/>
              <a:gdLst/>
              <a:ahLst/>
              <a:cxnLst/>
              <a:rect l="0" t="0" r="0" b="0"/>
              <a:pathLst>
                <a:path w="338514" h="212495">
                  <a:moveTo>
                    <a:pt x="0" y="212495"/>
                  </a:moveTo>
                  <a:lnTo>
                    <a:pt x="338514" y="0"/>
                  </a:lnTo>
                </a:path>
              </a:pathLst>
            </a:custGeom>
            <a:ln w="9525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005031" y="5590123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498437" y="4902814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3991843" y="4863049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4485250" y="4251049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978656" y="597985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5472062" y="5509273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965468" y="433950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458874" y="6302996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952280" y="5658345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7445686" y="382420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7939093" y="5919916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8432499" y="336118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8925905" y="6401488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9419311" y="5560204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9912717" y="5514323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10406123" y="426351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10899529" y="4072296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11392936" y="4732789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1886342" y="5843876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12379748" y="5534151"/>
              <a:ext cx="68580" cy="68580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3098577" y="5112566"/>
              <a:ext cx="374894" cy="440604"/>
            </a:xfrm>
            <a:custGeom>
              <a:avLst/>
              <a:gdLst/>
              <a:ahLst/>
              <a:cxnLst/>
              <a:rect l="0" t="0" r="0" b="0"/>
              <a:pathLst>
                <a:path w="374894" h="440604">
                  <a:moveTo>
                    <a:pt x="0" y="440604"/>
                  </a:moveTo>
                  <a:lnTo>
                    <a:pt x="374894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3623340" y="4988358"/>
              <a:ext cx="312181" cy="42290"/>
            </a:xfrm>
            <a:custGeom>
              <a:avLst/>
              <a:gdLst/>
              <a:ahLst/>
              <a:cxnLst/>
              <a:rect l="0" t="0" r="0" b="0"/>
              <a:pathLst>
                <a:path w="312181" h="42290">
                  <a:moveTo>
                    <a:pt x="0" y="42290"/>
                  </a:moveTo>
                  <a:lnTo>
                    <a:pt x="312181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4085823" y="4472750"/>
              <a:ext cx="374026" cy="434062"/>
            </a:xfrm>
            <a:custGeom>
              <a:avLst/>
              <a:gdLst/>
              <a:ahLst/>
              <a:cxnLst/>
              <a:rect l="0" t="0" r="0" b="0"/>
              <a:pathLst>
                <a:path w="374026" h="434062">
                  <a:moveTo>
                    <a:pt x="0" y="434062"/>
                  </a:moveTo>
                  <a:lnTo>
                    <a:pt x="374026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4548647" y="4490163"/>
              <a:ext cx="435191" cy="1296035"/>
            </a:xfrm>
            <a:custGeom>
              <a:avLst/>
              <a:gdLst/>
              <a:ahLst/>
              <a:cxnLst/>
              <a:rect l="0" t="0" r="0" b="0"/>
              <a:pathLst>
                <a:path w="435191" h="1296035">
                  <a:moveTo>
                    <a:pt x="0" y="0"/>
                  </a:moveTo>
                  <a:lnTo>
                    <a:pt x="435191" y="1296035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088436" y="5587225"/>
              <a:ext cx="342425" cy="234057"/>
            </a:xfrm>
            <a:custGeom>
              <a:avLst/>
              <a:gdLst/>
              <a:ahLst/>
              <a:cxnLst/>
              <a:rect l="0" t="0" r="0" b="0"/>
              <a:pathLst>
                <a:path w="342425" h="234057">
                  <a:moveTo>
                    <a:pt x="0" y="234057"/>
                  </a:moveTo>
                  <a:lnTo>
                    <a:pt x="342425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544787" y="4553486"/>
              <a:ext cx="416535" cy="899169"/>
            </a:xfrm>
            <a:custGeom>
              <a:avLst/>
              <a:gdLst/>
              <a:ahLst/>
              <a:cxnLst/>
              <a:rect l="0" t="0" r="0" b="0"/>
              <a:pathLst>
                <a:path w="416535" h="899169">
                  <a:moveTo>
                    <a:pt x="0" y="899169"/>
                  </a:moveTo>
                  <a:lnTo>
                    <a:pt x="416535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025475" y="4558266"/>
              <a:ext cx="441971" cy="1508049"/>
            </a:xfrm>
            <a:custGeom>
              <a:avLst/>
              <a:gdLst/>
              <a:ahLst/>
              <a:cxnLst/>
              <a:rect l="0" t="0" r="0" b="0"/>
              <a:pathLst>
                <a:path w="441971" h="1508049">
                  <a:moveTo>
                    <a:pt x="0" y="0"/>
                  </a:moveTo>
                  <a:lnTo>
                    <a:pt x="441971" y="1508049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6558883" y="5740299"/>
              <a:ext cx="361968" cy="350186"/>
            </a:xfrm>
            <a:custGeom>
              <a:avLst/>
              <a:gdLst/>
              <a:ahLst/>
              <a:cxnLst/>
              <a:rect l="0" t="0" r="0" b="0"/>
              <a:pathLst>
                <a:path w="361968" h="350186">
                  <a:moveTo>
                    <a:pt x="0" y="350186"/>
                  </a:moveTo>
                  <a:lnTo>
                    <a:pt x="361968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7015128" y="4262770"/>
              <a:ext cx="436290" cy="1327083"/>
            </a:xfrm>
            <a:custGeom>
              <a:avLst/>
              <a:gdLst/>
              <a:ahLst/>
              <a:cxnLst/>
              <a:rect l="0" t="0" r="0" b="0"/>
              <a:pathLst>
                <a:path w="436290" h="1327083">
                  <a:moveTo>
                    <a:pt x="0" y="1327083"/>
                  </a:moveTo>
                  <a:lnTo>
                    <a:pt x="436290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7506499" y="4263413"/>
              <a:ext cx="440361" cy="1452953"/>
            </a:xfrm>
            <a:custGeom>
              <a:avLst/>
              <a:gdLst/>
              <a:ahLst/>
              <a:cxnLst/>
              <a:rect l="0" t="0" r="0" b="0"/>
              <a:pathLst>
                <a:path w="440361" h="1452953">
                  <a:moveTo>
                    <a:pt x="0" y="0"/>
                  </a:moveTo>
                  <a:lnTo>
                    <a:pt x="440361" y="1452953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7994975" y="3862313"/>
              <a:ext cx="450221" cy="1852709"/>
            </a:xfrm>
            <a:custGeom>
              <a:avLst/>
              <a:gdLst/>
              <a:ahLst/>
              <a:cxnLst/>
              <a:rect l="0" t="0" r="0" b="0"/>
              <a:pathLst>
                <a:path w="450221" h="1852709">
                  <a:moveTo>
                    <a:pt x="0" y="1852709"/>
                  </a:moveTo>
                  <a:lnTo>
                    <a:pt x="450221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8484523" y="3863162"/>
              <a:ext cx="457937" cy="2316314"/>
            </a:xfrm>
            <a:custGeom>
              <a:avLst/>
              <a:gdLst/>
              <a:ahLst/>
              <a:cxnLst/>
              <a:rect l="0" t="0" r="0" b="0"/>
              <a:pathLst>
                <a:path w="457937" h="2316314">
                  <a:moveTo>
                    <a:pt x="0" y="0"/>
                  </a:moveTo>
                  <a:lnTo>
                    <a:pt x="457937" y="2316314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9008646" y="5557005"/>
              <a:ext cx="396504" cy="634626"/>
            </a:xfrm>
            <a:custGeom>
              <a:avLst/>
              <a:gdLst/>
              <a:ahLst/>
              <a:cxnLst/>
              <a:rect l="0" t="0" r="0" b="0"/>
              <a:pathLst>
                <a:path w="396504" h="634626">
                  <a:moveTo>
                    <a:pt x="0" y="634626"/>
                  </a:moveTo>
                  <a:lnTo>
                    <a:pt x="396504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9544943" y="5460852"/>
              <a:ext cx="310721" cy="14377"/>
            </a:xfrm>
            <a:custGeom>
              <a:avLst/>
              <a:gdLst/>
              <a:ahLst/>
              <a:cxnLst/>
              <a:rect l="0" t="0" r="0" b="0"/>
              <a:pathLst>
                <a:path w="310721" h="14377">
                  <a:moveTo>
                    <a:pt x="0" y="14377"/>
                  </a:moveTo>
                  <a:lnTo>
                    <a:pt x="310721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9987965" y="4553523"/>
              <a:ext cx="411489" cy="821349"/>
            </a:xfrm>
            <a:custGeom>
              <a:avLst/>
              <a:gdLst/>
              <a:ahLst/>
              <a:cxnLst/>
              <a:rect l="0" t="0" r="0" b="0"/>
              <a:pathLst>
                <a:path w="411489" h="821349">
                  <a:moveTo>
                    <a:pt x="0" y="821349"/>
                  </a:moveTo>
                  <a:lnTo>
                    <a:pt x="411489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10531601" y="4441819"/>
              <a:ext cx="311031" cy="23159"/>
            </a:xfrm>
            <a:custGeom>
              <a:avLst/>
              <a:gdLst/>
              <a:ahLst/>
              <a:cxnLst/>
              <a:rect l="0" t="0" r="0" b="0"/>
              <a:pathLst>
                <a:path w="311031" h="23159">
                  <a:moveTo>
                    <a:pt x="0" y="23159"/>
                  </a:moveTo>
                  <a:lnTo>
                    <a:pt x="311031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11002744" y="4495118"/>
              <a:ext cx="355556" cy="309973"/>
            </a:xfrm>
            <a:custGeom>
              <a:avLst/>
              <a:gdLst/>
              <a:ahLst/>
              <a:cxnLst/>
              <a:rect l="0" t="0" r="0" b="0"/>
              <a:pathLst>
                <a:path w="355556" h="309973">
                  <a:moveTo>
                    <a:pt x="0" y="0"/>
                  </a:moveTo>
                  <a:lnTo>
                    <a:pt x="355556" y="309973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11473663" y="4943951"/>
              <a:ext cx="400531" cy="679414"/>
            </a:xfrm>
            <a:custGeom>
              <a:avLst/>
              <a:gdLst/>
              <a:ahLst/>
              <a:cxnLst/>
              <a:rect l="0" t="0" r="0" b="0"/>
              <a:pathLst>
                <a:path w="400531" h="679414">
                  <a:moveTo>
                    <a:pt x="0" y="0"/>
                  </a:moveTo>
                  <a:lnTo>
                    <a:pt x="400531" y="679414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12003521" y="5510919"/>
              <a:ext cx="327628" cy="152608"/>
            </a:xfrm>
            <a:custGeom>
              <a:avLst/>
              <a:gdLst/>
              <a:ahLst/>
              <a:cxnLst/>
              <a:rect l="0" t="0" r="0" b="0"/>
              <a:pathLst>
                <a:path w="327628" h="152608">
                  <a:moveTo>
                    <a:pt x="0" y="152608"/>
                  </a:moveTo>
                  <a:lnTo>
                    <a:pt x="327628" y="0"/>
                  </a:lnTo>
                </a:path>
              </a:pathLst>
            </a:custGeom>
            <a:ln w="9525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005031" y="5588523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498437" y="5008634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991843" y="4941793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4485250" y="4369190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4978656" y="5838592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472062" y="5501336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965468" y="4436227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458874" y="6119775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952280" y="5642429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7445686" y="4141614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7939093" y="5769586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8432499" y="3739169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8925905" y="6234890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9419311" y="5445166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9912717" y="5422336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0406123" y="4437479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10899529" y="4400739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11392936" y="4830890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11886342" y="5667847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12379748" y="5438019"/>
              <a:ext cx="68580" cy="68580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4022006" y="3325173"/>
              <a:ext cx="7409346" cy="1668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true coefficients (black) with estimate fitted with </a:t>
              </a:r>
              <a:r>
                <a:rPr sz="1439" b="1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glmnet</a:t>
              </a:r>
              <a:r>
                <a:rPr sz="1439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(red) or L0glm (green)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61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Ento</cp:lastModifiedBy>
  <cp:revision>10</cp:revision>
  <dcterms:created xsi:type="dcterms:W3CDTF">2015-07-14T21:05:00Z</dcterms:created>
  <dcterms:modified xsi:type="dcterms:W3CDTF">2019-07-29T13:13:25Z</dcterms:modified>
</cp:coreProperties>
</file>