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BB62-481A-FA45-A300-058807DDA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4C18-A28A-B34C-9AC0-D7A390C8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5B7C-07E8-7244-8C18-47C9FA1E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1071-D150-114B-883D-C15063FC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F94E-1669-7C45-B1FC-466F9AF0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E24A-5F8D-DC41-9F7C-5D529E16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1E90B-067B-CF4D-8489-4B551A30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B758-44DE-F445-A2FC-A90B65B9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3DD7-F1E9-0044-907B-20874E17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B5EB-C0B2-9145-BE21-6DE44726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6271C-DF88-5E46-AD1D-C0B95CF81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1A8BF-4603-C74B-BD6D-ED7BC655A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C85A-F146-C34F-95F6-9B1AFA03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AE17-A493-B544-B13E-90C29769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6C45-C6C6-3C40-B270-503D1CA3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ECFD-D528-7C41-B414-FBFA8E7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B18F-0501-3D4A-9362-DE24EEA4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BCB7-53AE-2B40-80F4-F1FC0D90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4DA3-B3DE-3649-AB58-6B907DBE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BC5D-8F5C-E044-8A57-CCC5A00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ACA-A537-5B48-AF0E-A5CF6B36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75A9-C0BD-3548-A6F7-A7DA0589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7120-6C97-144D-A731-C2D4E43F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F752-736B-2941-8ADB-54D3B746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B0E8-B836-614A-A66F-7862F58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916C-9662-CE44-B6AD-258EE80C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B5CC-0B99-144A-A207-9ED17AD02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71BA-7A21-5F42-A096-3EE90B2D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E3D5B-78A9-7E40-A2AC-570686E6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1BE36-329C-C04D-8A63-509772BD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401C6-F883-CB44-BF30-10251987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C515-EE62-2E40-ADB1-953A351C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8358-EFE1-A44B-921E-43893F0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FD75E-BFE4-9346-8F42-F412A3AD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9D30B-99E2-8142-B96E-516FD0F1E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A4758-0A4F-AA47-AF16-21D91040D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195B-041A-774E-8009-5E80D2A5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6A1E-B0B5-2543-B6A1-455DA64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4BFDC-620A-DC4E-98DE-525E50F7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D787-33F2-AC4E-ABEB-5C53EDE2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3E05-0390-2943-A459-9E51EA07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908AA-73A6-7A4D-B048-5CC4E332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7CD42-B6D7-7A47-90E1-EA0E0C81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B2935-9545-7245-9537-30BD173D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3B212-1E4F-A547-834C-7F3F8B99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6BE6-B63D-5D47-B9C8-5023F8DD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B23B-E610-1C4D-A59C-AE1B29C3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4D90-0EE0-7648-972F-283E0770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7F60-5C24-D84B-9132-E19554C5C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B798-730C-3D47-8171-90F642F1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3C962-A973-0740-9349-42942791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6DA98-9F8F-8442-8F8B-EC38117C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BAFE-764F-3B43-9EFB-92C430F5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59F16-9FE4-F74D-AE3E-B03396527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2C5D-A1ED-BB40-8B70-1240FF4F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738E8-D2AB-B54D-BCEF-835E848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4BEBB-5FC6-084B-AF2C-71294C5A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904C-D8B3-4A4B-9AB8-5086F2E0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E22DD-EBDC-6349-89C7-9C4A1755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66310-A0F2-5E46-900C-9F710EC1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3CC9-678E-DD4A-B669-FCBD807B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D1CE-9B7D-7C44-9291-E30686EB1A85}" type="datetimeFigureOut"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F943-A528-E94F-BEB5-9B1CF686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F596-896C-F44B-83CA-1998EEFC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017BF0-E290-B840-AE06-72DB46AFA559}"/>
              </a:ext>
            </a:extLst>
          </p:cNvPr>
          <p:cNvCxnSpPr>
            <a:cxnSpLocks/>
          </p:cNvCxnSpPr>
          <p:nvPr/>
        </p:nvCxnSpPr>
        <p:spPr>
          <a:xfrm flipV="1">
            <a:off x="5212212" y="2001916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1822E5-868F-DA48-94DB-04FE2854BE9B}"/>
              </a:ext>
            </a:extLst>
          </p:cNvPr>
          <p:cNvCxnSpPr>
            <a:cxnSpLocks/>
          </p:cNvCxnSpPr>
          <p:nvPr/>
        </p:nvCxnSpPr>
        <p:spPr>
          <a:xfrm flipH="1">
            <a:off x="5375566" y="1703513"/>
            <a:ext cx="508168" cy="648729"/>
          </a:xfrm>
          <a:prstGeom prst="straightConnector1">
            <a:avLst/>
          </a:prstGeom>
          <a:ln w="63500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CE1B9D-8048-E841-A26D-313676363ECB}"/>
              </a:ext>
            </a:extLst>
          </p:cNvPr>
          <p:cNvCxnSpPr/>
          <p:nvPr/>
        </p:nvCxnSpPr>
        <p:spPr>
          <a:xfrm>
            <a:off x="310468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5425E-0D96-2946-87F8-AAC6168F155C}"/>
              </a:ext>
            </a:extLst>
          </p:cNvPr>
          <p:cNvSpPr/>
          <p:nvPr/>
        </p:nvSpPr>
        <p:spPr>
          <a:xfrm>
            <a:off x="3248690" y="2212002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1DA0C-500D-EE4A-B629-D7C7F2A2A2D2}"/>
              </a:ext>
            </a:extLst>
          </p:cNvPr>
          <p:cNvSpPr/>
          <p:nvPr/>
        </p:nvSpPr>
        <p:spPr>
          <a:xfrm>
            <a:off x="3611297" y="1757217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10301D-FF8E-0B45-992B-FB54A9C84994}"/>
              </a:ext>
            </a:extLst>
          </p:cNvPr>
          <p:cNvCxnSpPr>
            <a:cxnSpLocks/>
          </p:cNvCxnSpPr>
          <p:nvPr/>
        </p:nvCxnSpPr>
        <p:spPr>
          <a:xfrm flipV="1">
            <a:off x="3241304" y="175721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C8D71-5B9D-A64B-8B19-4F27CAD983F1}"/>
              </a:ext>
            </a:extLst>
          </p:cNvPr>
          <p:cNvCxnSpPr>
            <a:cxnSpLocks/>
          </p:cNvCxnSpPr>
          <p:nvPr/>
        </p:nvCxnSpPr>
        <p:spPr>
          <a:xfrm flipV="1">
            <a:off x="6912683" y="175721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F7496-A7B5-D047-9912-FE6D125660F4}"/>
              </a:ext>
            </a:extLst>
          </p:cNvPr>
          <p:cNvCxnSpPr>
            <a:cxnSpLocks/>
          </p:cNvCxnSpPr>
          <p:nvPr/>
        </p:nvCxnSpPr>
        <p:spPr>
          <a:xfrm flipV="1">
            <a:off x="6905297" y="266678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F9629-9E69-3248-99C3-8F4DC9A91B37}"/>
              </a:ext>
            </a:extLst>
          </p:cNvPr>
          <p:cNvCxnSpPr>
            <a:cxnSpLocks/>
          </p:cNvCxnSpPr>
          <p:nvPr/>
        </p:nvCxnSpPr>
        <p:spPr>
          <a:xfrm flipV="1">
            <a:off x="3248690" y="266678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6176F-8992-D24B-9B1A-BB2FE3B7D793}"/>
              </a:ext>
            </a:extLst>
          </p:cNvPr>
          <p:cNvCxnSpPr>
            <a:cxnSpLocks/>
          </p:cNvCxnSpPr>
          <p:nvPr/>
        </p:nvCxnSpPr>
        <p:spPr>
          <a:xfrm flipV="1">
            <a:off x="3611297" y="242164"/>
            <a:ext cx="0" cy="2424621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628DB-CD35-B94B-90C9-FE7BEA675BAE}"/>
              </a:ext>
            </a:extLst>
          </p:cNvPr>
          <p:cNvCxnSpPr>
            <a:cxnSpLocks/>
          </p:cNvCxnSpPr>
          <p:nvPr/>
        </p:nvCxnSpPr>
        <p:spPr>
          <a:xfrm>
            <a:off x="3611297" y="2666786"/>
            <a:ext cx="4683617" cy="7668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ACAE5-4CDD-874E-8C13-0A7FD3FB8745}"/>
              </a:ext>
            </a:extLst>
          </p:cNvPr>
          <p:cNvCxnSpPr>
            <a:cxnSpLocks/>
          </p:cNvCxnSpPr>
          <p:nvPr/>
        </p:nvCxnSpPr>
        <p:spPr>
          <a:xfrm flipH="1">
            <a:off x="2700731" y="2666785"/>
            <a:ext cx="917952" cy="1097053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E45AA1-B466-6146-A482-964260F0ECF0}"/>
              </a:ext>
            </a:extLst>
          </p:cNvPr>
          <p:cNvSpPr txBox="1"/>
          <p:nvPr/>
        </p:nvSpPr>
        <p:spPr>
          <a:xfrm>
            <a:off x="8370263" y="2466731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8B42C-725C-DD49-B7AB-723F0AD86F5D}"/>
              </a:ext>
            </a:extLst>
          </p:cNvPr>
          <p:cNvSpPr txBox="1"/>
          <p:nvPr/>
        </p:nvSpPr>
        <p:spPr>
          <a:xfrm>
            <a:off x="2397443" y="364964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A0DF-D957-3544-B6E5-92BC918EAD84}"/>
              </a:ext>
            </a:extLst>
          </p:cNvPr>
          <p:cNvSpPr txBox="1"/>
          <p:nvPr/>
        </p:nvSpPr>
        <p:spPr>
          <a:xfrm>
            <a:off x="3458050" y="-948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/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/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blipFill>
                <a:blip r:embed="rId3"/>
                <a:stretch>
                  <a:fillRect l="-16000" r="-4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/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6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/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52BDE4-F5C3-114E-AB00-131CC4FF04DD}"/>
              </a:ext>
            </a:extLst>
          </p:cNvPr>
          <p:cNvSpPr/>
          <p:nvPr/>
        </p:nvSpPr>
        <p:spPr>
          <a:xfrm>
            <a:off x="5683498" y="2837456"/>
            <a:ext cx="90717" cy="81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14492B-4B99-EF4A-9437-A71C16DFA0B7}"/>
              </a:ext>
            </a:extLst>
          </p:cNvPr>
          <p:cNvCxnSpPr/>
          <p:nvPr/>
        </p:nvCxnSpPr>
        <p:spPr>
          <a:xfrm>
            <a:off x="6912683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3F40D2-ED7F-7047-A757-36A258531DF6}"/>
              </a:ext>
            </a:extLst>
          </p:cNvPr>
          <p:cNvCxnSpPr/>
          <p:nvPr/>
        </p:nvCxnSpPr>
        <p:spPr>
          <a:xfrm>
            <a:off x="7267904" y="1771510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4BC461-9723-4A47-B129-2A6220D19CDE}"/>
              </a:ext>
            </a:extLst>
          </p:cNvPr>
          <p:cNvCxnSpPr/>
          <p:nvPr/>
        </p:nvCxnSpPr>
        <p:spPr>
          <a:xfrm>
            <a:off x="7267904" y="2674454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0B4FA1-3FC8-0D4D-B646-6F020BA6CB92}"/>
              </a:ext>
            </a:extLst>
          </p:cNvPr>
          <p:cNvCxnSpPr/>
          <p:nvPr/>
        </p:nvCxnSpPr>
        <p:spPr>
          <a:xfrm>
            <a:off x="6905297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4E50F6-697C-1045-8089-C730025D8EDD}"/>
              </a:ext>
            </a:extLst>
          </p:cNvPr>
          <p:cNvCxnSpPr/>
          <p:nvPr/>
        </p:nvCxnSpPr>
        <p:spPr>
          <a:xfrm>
            <a:off x="653907" y="266034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D6B86C-4F61-3A48-8E20-C7C20456E66E}"/>
              </a:ext>
            </a:extLst>
          </p:cNvPr>
          <p:cNvCxnSpPr/>
          <p:nvPr/>
        </p:nvCxnSpPr>
        <p:spPr>
          <a:xfrm>
            <a:off x="310468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D1454-BA29-F64B-BFD0-007493012CB7}"/>
              </a:ext>
            </a:extLst>
          </p:cNvPr>
          <p:cNvCxnSpPr/>
          <p:nvPr/>
        </p:nvCxnSpPr>
        <p:spPr>
          <a:xfrm>
            <a:off x="680461" y="175721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DB992C-1CEE-D84E-B072-E24F0A56F40F}"/>
              </a:ext>
            </a:extLst>
          </p:cNvPr>
          <p:cNvCxnSpPr/>
          <p:nvPr/>
        </p:nvCxnSpPr>
        <p:spPr>
          <a:xfrm>
            <a:off x="7103710" y="2443602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AAA5B-AC95-334D-92A2-17012845AFC7}"/>
              </a:ext>
            </a:extLst>
          </p:cNvPr>
          <p:cNvCxnSpPr/>
          <p:nvPr/>
        </p:nvCxnSpPr>
        <p:spPr>
          <a:xfrm>
            <a:off x="7103710" y="260406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788D58-6334-4C47-9606-AA333CAFC4E9}"/>
              </a:ext>
            </a:extLst>
          </p:cNvPr>
          <p:cNvCxnSpPr/>
          <p:nvPr/>
        </p:nvCxnSpPr>
        <p:spPr>
          <a:xfrm>
            <a:off x="3440670" y="248113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090299-C583-0B4F-874A-3501856E32C9}"/>
              </a:ext>
            </a:extLst>
          </p:cNvPr>
          <p:cNvCxnSpPr/>
          <p:nvPr/>
        </p:nvCxnSpPr>
        <p:spPr>
          <a:xfrm>
            <a:off x="3458050" y="2613270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00A481-D1E9-0843-A162-FCFA6C466967}"/>
              </a:ext>
            </a:extLst>
          </p:cNvPr>
          <p:cNvCxnSpPr>
            <a:cxnSpLocks/>
          </p:cNvCxnSpPr>
          <p:nvPr/>
        </p:nvCxnSpPr>
        <p:spPr>
          <a:xfrm flipV="1">
            <a:off x="5119454" y="1198122"/>
            <a:ext cx="0" cy="755772"/>
          </a:xfrm>
          <a:prstGeom prst="straightConnector1">
            <a:avLst/>
          </a:prstGeom>
          <a:ln w="63500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4EA3E5-A0B4-0C40-99EC-FA0E750F9AA6}"/>
              </a:ext>
            </a:extLst>
          </p:cNvPr>
          <p:cNvCxnSpPr>
            <a:cxnSpLocks/>
          </p:cNvCxnSpPr>
          <p:nvPr/>
        </p:nvCxnSpPr>
        <p:spPr>
          <a:xfrm flipV="1">
            <a:off x="4926260" y="1536640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38121B-1089-A44B-BB35-D8D06614D575}"/>
              </a:ext>
            </a:extLst>
          </p:cNvPr>
          <p:cNvCxnSpPr>
            <a:cxnSpLocks/>
          </p:cNvCxnSpPr>
          <p:nvPr/>
        </p:nvCxnSpPr>
        <p:spPr>
          <a:xfrm flipH="1">
            <a:off x="5202088" y="2866841"/>
            <a:ext cx="0" cy="755772"/>
          </a:xfrm>
          <a:prstGeom prst="straightConnector1">
            <a:avLst/>
          </a:prstGeom>
          <a:ln w="63500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AD90C0-921C-8942-97C3-C6946D9EBC44}"/>
              </a:ext>
            </a:extLst>
          </p:cNvPr>
          <p:cNvCxnSpPr>
            <a:cxnSpLocks/>
          </p:cNvCxnSpPr>
          <p:nvPr/>
        </p:nvCxnSpPr>
        <p:spPr>
          <a:xfrm flipV="1">
            <a:off x="4926260" y="2910702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91C5E1-F9BE-274E-B364-5B1E3E26A2E6}"/>
              </a:ext>
            </a:extLst>
          </p:cNvPr>
          <p:cNvCxnSpPr>
            <a:cxnSpLocks/>
          </p:cNvCxnSpPr>
          <p:nvPr/>
        </p:nvCxnSpPr>
        <p:spPr>
          <a:xfrm flipH="1">
            <a:off x="4426559" y="2625318"/>
            <a:ext cx="508168" cy="648729"/>
          </a:xfrm>
          <a:prstGeom prst="straightConnector1">
            <a:avLst/>
          </a:prstGeom>
          <a:ln w="63500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FF1AF2-F96B-D647-8860-6C1EF02D5BFA}"/>
              </a:ext>
            </a:extLst>
          </p:cNvPr>
          <p:cNvCxnSpPr>
            <a:cxnSpLocks/>
          </p:cNvCxnSpPr>
          <p:nvPr/>
        </p:nvCxnSpPr>
        <p:spPr>
          <a:xfrm flipV="1">
            <a:off x="4563694" y="2595103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017BF0-E290-B840-AE06-72DB46AFA559}"/>
              </a:ext>
            </a:extLst>
          </p:cNvPr>
          <p:cNvCxnSpPr>
            <a:cxnSpLocks/>
          </p:cNvCxnSpPr>
          <p:nvPr/>
        </p:nvCxnSpPr>
        <p:spPr>
          <a:xfrm flipV="1">
            <a:off x="5212212" y="2001916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CE1B9D-8048-E841-A26D-313676363ECB}"/>
              </a:ext>
            </a:extLst>
          </p:cNvPr>
          <p:cNvCxnSpPr/>
          <p:nvPr/>
        </p:nvCxnSpPr>
        <p:spPr>
          <a:xfrm>
            <a:off x="310468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5425E-0D96-2946-87F8-AAC6168F155C}"/>
              </a:ext>
            </a:extLst>
          </p:cNvPr>
          <p:cNvSpPr/>
          <p:nvPr/>
        </p:nvSpPr>
        <p:spPr>
          <a:xfrm>
            <a:off x="3248690" y="2212002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1DA0C-500D-EE4A-B629-D7C7F2A2A2D2}"/>
              </a:ext>
            </a:extLst>
          </p:cNvPr>
          <p:cNvSpPr/>
          <p:nvPr/>
        </p:nvSpPr>
        <p:spPr>
          <a:xfrm>
            <a:off x="3611297" y="1757217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10301D-FF8E-0B45-992B-FB54A9C84994}"/>
              </a:ext>
            </a:extLst>
          </p:cNvPr>
          <p:cNvCxnSpPr>
            <a:cxnSpLocks/>
          </p:cNvCxnSpPr>
          <p:nvPr/>
        </p:nvCxnSpPr>
        <p:spPr>
          <a:xfrm flipV="1">
            <a:off x="3241304" y="175721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C8D71-5B9D-A64B-8B19-4F27CAD983F1}"/>
              </a:ext>
            </a:extLst>
          </p:cNvPr>
          <p:cNvCxnSpPr>
            <a:cxnSpLocks/>
          </p:cNvCxnSpPr>
          <p:nvPr/>
        </p:nvCxnSpPr>
        <p:spPr>
          <a:xfrm flipV="1">
            <a:off x="6912683" y="175721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F7496-A7B5-D047-9912-FE6D125660F4}"/>
              </a:ext>
            </a:extLst>
          </p:cNvPr>
          <p:cNvCxnSpPr>
            <a:cxnSpLocks/>
          </p:cNvCxnSpPr>
          <p:nvPr/>
        </p:nvCxnSpPr>
        <p:spPr>
          <a:xfrm flipV="1">
            <a:off x="6905297" y="266678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F9629-9E69-3248-99C3-8F4DC9A91B37}"/>
              </a:ext>
            </a:extLst>
          </p:cNvPr>
          <p:cNvCxnSpPr>
            <a:cxnSpLocks/>
          </p:cNvCxnSpPr>
          <p:nvPr/>
        </p:nvCxnSpPr>
        <p:spPr>
          <a:xfrm flipV="1">
            <a:off x="3248690" y="266678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6176F-8992-D24B-9B1A-BB2FE3B7D793}"/>
              </a:ext>
            </a:extLst>
          </p:cNvPr>
          <p:cNvCxnSpPr>
            <a:cxnSpLocks/>
          </p:cNvCxnSpPr>
          <p:nvPr/>
        </p:nvCxnSpPr>
        <p:spPr>
          <a:xfrm flipV="1">
            <a:off x="3611297" y="242164"/>
            <a:ext cx="0" cy="2424621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628DB-CD35-B94B-90C9-FE7BEA675BAE}"/>
              </a:ext>
            </a:extLst>
          </p:cNvPr>
          <p:cNvCxnSpPr>
            <a:cxnSpLocks/>
          </p:cNvCxnSpPr>
          <p:nvPr/>
        </p:nvCxnSpPr>
        <p:spPr>
          <a:xfrm>
            <a:off x="3611297" y="2666786"/>
            <a:ext cx="4683617" cy="7668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ACAE5-4CDD-874E-8C13-0A7FD3FB8745}"/>
              </a:ext>
            </a:extLst>
          </p:cNvPr>
          <p:cNvCxnSpPr>
            <a:cxnSpLocks/>
          </p:cNvCxnSpPr>
          <p:nvPr/>
        </p:nvCxnSpPr>
        <p:spPr>
          <a:xfrm flipH="1">
            <a:off x="2700731" y="2666785"/>
            <a:ext cx="917952" cy="1097053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E45AA1-B466-6146-A482-964260F0ECF0}"/>
              </a:ext>
            </a:extLst>
          </p:cNvPr>
          <p:cNvSpPr txBox="1"/>
          <p:nvPr/>
        </p:nvSpPr>
        <p:spPr>
          <a:xfrm>
            <a:off x="8370263" y="2466731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8B42C-725C-DD49-B7AB-723F0AD86F5D}"/>
              </a:ext>
            </a:extLst>
          </p:cNvPr>
          <p:cNvSpPr txBox="1"/>
          <p:nvPr/>
        </p:nvSpPr>
        <p:spPr>
          <a:xfrm>
            <a:off x="2397443" y="364964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A0DF-D957-3544-B6E5-92BC918EAD84}"/>
              </a:ext>
            </a:extLst>
          </p:cNvPr>
          <p:cNvSpPr txBox="1"/>
          <p:nvPr/>
        </p:nvSpPr>
        <p:spPr>
          <a:xfrm>
            <a:off x="3458050" y="-948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/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/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blipFill>
                <a:blip r:embed="rId3"/>
                <a:stretch>
                  <a:fillRect l="-16000" r="-4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/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blipFill>
                <a:blip r:embed="rId4"/>
                <a:stretch>
                  <a:fillRect l="-16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/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52BDE4-F5C3-114E-AB00-131CC4FF04DD}"/>
              </a:ext>
            </a:extLst>
          </p:cNvPr>
          <p:cNvSpPr/>
          <p:nvPr/>
        </p:nvSpPr>
        <p:spPr>
          <a:xfrm>
            <a:off x="5683498" y="2837456"/>
            <a:ext cx="90717" cy="81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14492B-4B99-EF4A-9437-A71C16DFA0B7}"/>
              </a:ext>
            </a:extLst>
          </p:cNvPr>
          <p:cNvCxnSpPr/>
          <p:nvPr/>
        </p:nvCxnSpPr>
        <p:spPr>
          <a:xfrm>
            <a:off x="6912683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3F40D2-ED7F-7047-A757-36A258531DF6}"/>
              </a:ext>
            </a:extLst>
          </p:cNvPr>
          <p:cNvCxnSpPr/>
          <p:nvPr/>
        </p:nvCxnSpPr>
        <p:spPr>
          <a:xfrm>
            <a:off x="7267904" y="1771510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4BC461-9723-4A47-B129-2A6220D19CDE}"/>
              </a:ext>
            </a:extLst>
          </p:cNvPr>
          <p:cNvCxnSpPr/>
          <p:nvPr/>
        </p:nvCxnSpPr>
        <p:spPr>
          <a:xfrm>
            <a:off x="7267904" y="2674454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0B4FA1-3FC8-0D4D-B646-6F020BA6CB92}"/>
              </a:ext>
            </a:extLst>
          </p:cNvPr>
          <p:cNvCxnSpPr/>
          <p:nvPr/>
        </p:nvCxnSpPr>
        <p:spPr>
          <a:xfrm>
            <a:off x="6905297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4E50F6-697C-1045-8089-C730025D8EDD}"/>
              </a:ext>
            </a:extLst>
          </p:cNvPr>
          <p:cNvCxnSpPr/>
          <p:nvPr/>
        </p:nvCxnSpPr>
        <p:spPr>
          <a:xfrm>
            <a:off x="653907" y="266034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D6B86C-4F61-3A48-8E20-C7C20456E66E}"/>
              </a:ext>
            </a:extLst>
          </p:cNvPr>
          <p:cNvCxnSpPr/>
          <p:nvPr/>
        </p:nvCxnSpPr>
        <p:spPr>
          <a:xfrm>
            <a:off x="310468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D1454-BA29-F64B-BFD0-007493012CB7}"/>
              </a:ext>
            </a:extLst>
          </p:cNvPr>
          <p:cNvCxnSpPr/>
          <p:nvPr/>
        </p:nvCxnSpPr>
        <p:spPr>
          <a:xfrm>
            <a:off x="680461" y="175721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DB992C-1CEE-D84E-B072-E24F0A56F40F}"/>
              </a:ext>
            </a:extLst>
          </p:cNvPr>
          <p:cNvCxnSpPr/>
          <p:nvPr/>
        </p:nvCxnSpPr>
        <p:spPr>
          <a:xfrm>
            <a:off x="7103710" y="2443602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AAA5B-AC95-334D-92A2-17012845AFC7}"/>
              </a:ext>
            </a:extLst>
          </p:cNvPr>
          <p:cNvCxnSpPr/>
          <p:nvPr/>
        </p:nvCxnSpPr>
        <p:spPr>
          <a:xfrm>
            <a:off x="7103710" y="260406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788D58-6334-4C47-9606-AA333CAFC4E9}"/>
              </a:ext>
            </a:extLst>
          </p:cNvPr>
          <p:cNvCxnSpPr/>
          <p:nvPr/>
        </p:nvCxnSpPr>
        <p:spPr>
          <a:xfrm>
            <a:off x="3440670" y="248113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090299-C583-0B4F-874A-3501856E32C9}"/>
              </a:ext>
            </a:extLst>
          </p:cNvPr>
          <p:cNvCxnSpPr/>
          <p:nvPr/>
        </p:nvCxnSpPr>
        <p:spPr>
          <a:xfrm>
            <a:off x="3458050" y="2613270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4EA3E5-A0B4-0C40-99EC-FA0E750F9AA6}"/>
              </a:ext>
            </a:extLst>
          </p:cNvPr>
          <p:cNvCxnSpPr>
            <a:cxnSpLocks/>
          </p:cNvCxnSpPr>
          <p:nvPr/>
        </p:nvCxnSpPr>
        <p:spPr>
          <a:xfrm flipV="1">
            <a:off x="4926260" y="1536640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AD90C0-921C-8942-97C3-C6946D9EBC44}"/>
              </a:ext>
            </a:extLst>
          </p:cNvPr>
          <p:cNvCxnSpPr>
            <a:cxnSpLocks/>
          </p:cNvCxnSpPr>
          <p:nvPr/>
        </p:nvCxnSpPr>
        <p:spPr>
          <a:xfrm flipV="1">
            <a:off x="4926260" y="2910702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FF1AF2-F96B-D647-8860-6C1EF02D5BFA}"/>
              </a:ext>
            </a:extLst>
          </p:cNvPr>
          <p:cNvCxnSpPr>
            <a:cxnSpLocks/>
          </p:cNvCxnSpPr>
          <p:nvPr/>
        </p:nvCxnSpPr>
        <p:spPr>
          <a:xfrm flipV="1">
            <a:off x="4247605" y="2718648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2B57D7-720E-C44A-8DB0-147E15E26AC2}"/>
              </a:ext>
            </a:extLst>
          </p:cNvPr>
          <p:cNvCxnSpPr>
            <a:cxnSpLocks/>
          </p:cNvCxnSpPr>
          <p:nvPr/>
        </p:nvCxnSpPr>
        <p:spPr>
          <a:xfrm flipV="1">
            <a:off x="5078660" y="1532832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A9FD8A-0E43-A744-9A04-ABE3F73F21DB}"/>
              </a:ext>
            </a:extLst>
          </p:cNvPr>
          <p:cNvCxnSpPr>
            <a:cxnSpLocks/>
          </p:cNvCxnSpPr>
          <p:nvPr/>
        </p:nvCxnSpPr>
        <p:spPr>
          <a:xfrm flipV="1">
            <a:off x="5078660" y="2919339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0E3338-D875-8548-B392-4EC107A19A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3578" y="2099463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DF7869-DAD8-4747-81CA-BB92504F4A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65721" y="2804943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3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Wagner</dc:creator>
  <cp:lastModifiedBy>Margot Wagner</cp:lastModifiedBy>
  <cp:revision>7</cp:revision>
  <dcterms:created xsi:type="dcterms:W3CDTF">2021-05-26T17:57:09Z</dcterms:created>
  <dcterms:modified xsi:type="dcterms:W3CDTF">2021-06-16T18:25:31Z</dcterms:modified>
</cp:coreProperties>
</file>