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7" r:id="rId11"/>
    <p:sldId id="270" r:id="rId12"/>
    <p:sldId id="271" r:id="rId13"/>
    <p:sldId id="273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0028"/>
  </p:normalViewPr>
  <p:slideViewPr>
    <p:cSldViewPr snapToGrid="0" snapToObjects="1">
      <p:cViewPr varScale="1">
        <p:scale>
          <a:sx n="73" d="100"/>
          <a:sy n="73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EEC27-8F9B-2343-8BC5-8C5903EFA8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6C14F-1811-A94E-B332-A04DFC9C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VDCC and SNARE are both point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VDCC point process has a source component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SNARE source component is negligible (SNARE sink is also pretty negligible) </a:t>
            </a:r>
            <a:r>
              <a:rPr lang="en-US" dirty="0">
                <a:sym typeface="Wingdings" pitchFamily="2" charset="2"/>
              </a:rPr>
              <a:t> it will act as a “probe”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6C14F-1811-A94E-B332-A04DFC9CB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the most general scenario, the point process can be anywhere in the volume or on the surface. If it is on the surface, it can be shown as here </a:t>
            </a:r>
            <a:r>
              <a:rPr lang="en-US" i="1" dirty="0"/>
              <a:t>or</a:t>
            </a:r>
            <a:r>
              <a:rPr lang="en-US" i="0" dirty="0"/>
              <a:t> absorbed in one of the boundary conditions on the next page (not both)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6C14F-1811-A94E-B332-A04DFC9CB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6C14F-1811-A94E-B332-A04DFC9CB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a standard input, the amount in the volume doesn’t change. Here, it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6C14F-1811-A94E-B332-A04DFC9CB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4EF-EFD1-EF4B-8508-AFD0BDDFE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7D602-D079-7643-9A58-4A01426A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3035-C7AA-054B-B17D-FE65A449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97C4-4C61-F04B-9038-69C8DF0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2B4E-F256-D24A-85E8-0DDE5A7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7B3E-B34C-A940-8AC3-C670A50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CC5B-FCD1-CA43-A1AB-EC473365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FB25-F657-E946-98C6-5D1C31E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3FD5-1FA8-B545-8D57-DB192B1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9157-A901-4449-914C-1C91E154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7B268-DB46-1741-AC49-21F0FE3F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80EA8-78EE-7247-806B-AD4213AD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98CF-320B-C34F-A78F-EA58EBD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5B30-B178-304A-89A2-FCAC43B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9ED6-4860-BD47-A6FF-B6097AAA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F68-7FF0-4C49-B7C6-5C186A9F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B65D-2A00-A349-9843-B97FA59E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7DA8-330A-7A45-A5C7-C4111D11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A755-3A5F-D046-A253-7F14E5D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5372-12A7-2644-9DAB-13EAD997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F419-C6B2-C446-8AFE-1DA84560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A673-998E-A54E-89CB-AFD95BAF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D30E-8775-C148-86C1-79479D61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5CB8-2AD7-5341-BD93-311DE782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5E39-F820-3142-8E6B-182A19B3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6C73-54A9-3F4D-86D8-2F9D969D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F849-F9C9-CC48-B84B-D91C8B90E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F2E2-AB8F-EC45-9CD0-C59CBDC8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8F10-04B4-174A-AF5F-B0E1EE3E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AFC-987D-C64C-B6B7-54DAD3DE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9E13E-8AA1-E149-8399-D91F1CB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1138-E5A2-6F40-A271-645C6EF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9903-1243-1342-A20F-F060C7A6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37510-7F03-CA46-80B2-E5DBCEC5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AD17-9B92-3D48-B5FF-4396ABC1D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5A53F-3FC4-D346-A80F-480A397EB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441B8-E716-0E4D-B3F6-23B76AF3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9F9EF-78F9-FB40-A61F-96E54255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68FA8-B66B-C44B-9B89-49763E2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D01-59F6-2A42-A780-4B0C77C8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87DE8-BEBF-B74C-9EBF-E8FC7899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A4DF-85B5-D74F-A980-47BAE869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E9F9F-3856-C94D-96C1-76B77C3F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0BA80-88F6-EF4B-A8D5-31C4B8D7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38D0-B487-1249-A6AE-DBAF9FDC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9372-8F66-914F-9298-676BE112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36D3-3F2F-C441-B4DC-195C8F6A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0F68-B32D-4348-AB59-5CEE8AC4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FA19B-F71F-D245-BB5F-ECA792FEE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B4BF-CBF7-184E-B880-B29F7DFF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5A1D3-851A-6141-89EB-4F4D4EFF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CAD6-823A-5C4A-A5B0-8FBB92E2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9A9-3D6E-034A-A9C4-401575C3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5C731-002E-C041-A3E5-6F47CA16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B46E-5FDD-E149-837A-82050657F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2EA05-FA70-194E-AE3D-00A3DAB9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BBAC4-3712-4B46-8375-41CDA1A2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E534C-6379-4C47-9831-6B57F6BF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F33F3-1349-6B4E-B943-522187DF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3EAE-A058-084C-A8A8-654CA60F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2BF9-F95A-424F-B0D7-EEE8138F4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C818-1842-A44C-A2AD-18571F067839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8B18-6CB3-E547-A262-69EA9ADA7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648F-E01A-8048-B2BE-738F4F2AC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DC40-2896-224E-89C2-45357FF7C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3E5E-0BE3-A94C-A7D7-F8C83E777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Calcium Diffusion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100B-1673-8A40-B28B-8C4F84DD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0F57-1727-3A4D-9FC1-4F0F032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 between </a:t>
            </a:r>
            <a:r>
              <a:rPr lang="en-US" b="1" dirty="0" err="1"/>
              <a:t>MCell</a:t>
            </a:r>
            <a:r>
              <a:rPr lang="en-US" b="1" dirty="0"/>
              <a:t> and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0EA86-F66C-EF41-8C08-4253902BE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MCell shows total moles (or number of ions) inside a half-shell of radius r and thickness </a:t>
                </a:r>
                <a:r>
                  <a:rPr lang="en-US" dirty="0" err="1"/>
                  <a:t>dr</a:t>
                </a:r>
                <a:r>
                  <a:rPr lang="en-US" dirty="0"/>
                  <a:t> (given by bin size)</a:t>
                </a:r>
              </a:p>
              <a:p>
                <a:r>
                  <a:rPr lang="en-US" dirty="0"/>
                  <a:t>Gaussian gives the concentration (moles/number per volume) at a given radius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𝐶𝑜𝑛𝑐𝑒𝑛𝑡𝑟𝑎𝑡𝑖𝑜𝑛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0EA86-F66C-EF41-8C08-4253902BE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16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01B9-694F-F745-8448-DF651B7D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Series of Gaussians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8955-7953-8E4A-BD5E-58DA6201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VDCC’s at (x</a:t>
            </a:r>
            <a:r>
              <a:rPr lang="en-US" baseline="-25000" dirty="0"/>
              <a:t>o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</a:t>
            </a:r>
            <a:r>
              <a:rPr lang="en-US" dirty="0"/>
              <a:t>, z</a:t>
            </a:r>
            <a:r>
              <a:rPr lang="en-US" baseline="-25000" dirty="0"/>
              <a:t>o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d(VDCC – SNARE)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o</a:t>
            </a:r>
            <a:r>
              <a:rPr lang="en-US" dirty="0"/>
              <a:t> = W/2</a:t>
            </a:r>
          </a:p>
          <a:p>
            <a:pPr lvl="1"/>
            <a:r>
              <a:rPr lang="en-US" dirty="0"/>
              <a:t>z</a:t>
            </a:r>
            <a:r>
              <a:rPr lang="en-US" baseline="-25000" dirty="0"/>
              <a:t>o</a:t>
            </a:r>
            <a:r>
              <a:rPr lang="en-US" dirty="0"/>
              <a:t> = 0</a:t>
            </a:r>
          </a:p>
          <a:p>
            <a:r>
              <a:rPr lang="en-US" dirty="0"/>
              <a:t>Infinite in x direction and mirror to zero flux condition (semi-infinite) in y and z direction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7EF7E-F743-1246-A354-763A81E7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66" y="4609136"/>
            <a:ext cx="5733267" cy="12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3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D8FC0-F53E-5D4C-B0F5-5EC86A5A7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6686"/>
                <a:ext cx="10515600" cy="54802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x –direction: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y-direction: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z-direction: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D8FC0-F53E-5D4C-B0F5-5EC86A5A7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6686"/>
                <a:ext cx="10515600" cy="5480277"/>
              </a:xfrm>
              <a:blipFill>
                <a:blip r:embed="rId2"/>
                <a:stretch>
                  <a:fillRect l="-965" t="-2540" b="-14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BF55-0A83-C540-AFA2-B836DD42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AB14D-1D22-944F-A624-EAAE3432DB4D}"/>
                  </a:ext>
                </a:extLst>
              </p:cNvPr>
              <p:cNvSpPr/>
              <p:nvPr/>
            </p:nvSpPr>
            <p:spPr>
              <a:xfrm>
                <a:off x="967870" y="1184283"/>
                <a:ext cx="8954947" cy="1209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AB14D-1D22-944F-A624-EAAE3432D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70" y="1184283"/>
                <a:ext cx="8954947" cy="1209370"/>
              </a:xfrm>
              <a:prstGeom prst="rect">
                <a:avLst/>
              </a:prstGeom>
              <a:blipFill>
                <a:blip r:embed="rId2"/>
                <a:stretch>
                  <a:fillRect t="-92708" b="-1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FA9678-A23D-EA4E-9188-47963F5D1B51}"/>
                  </a:ext>
                </a:extLst>
              </p:cNvPr>
              <p:cNvSpPr txBox="1"/>
              <p:nvPr/>
            </p:nvSpPr>
            <p:spPr>
              <a:xfrm>
                <a:off x="724801" y="2945142"/>
                <a:ext cx="7249613" cy="703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FA9678-A23D-EA4E-9188-47963F5D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1" y="2945142"/>
                <a:ext cx="7249613" cy="703078"/>
              </a:xfrm>
              <a:prstGeom prst="rect">
                <a:avLst/>
              </a:prstGeom>
              <a:blipFill>
                <a:blip r:embed="rId3"/>
                <a:stretch>
                  <a:fillRect t="-526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A0929-F0E0-0943-A98F-0C375EA1AA2C}"/>
                  </a:ext>
                </a:extLst>
              </p:cNvPr>
              <p:cNvSpPr txBox="1"/>
              <p:nvPr/>
            </p:nvSpPr>
            <p:spPr>
              <a:xfrm>
                <a:off x="-182919" y="4084421"/>
                <a:ext cx="12557838" cy="2369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(2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(0)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(2(0)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(2(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400" dirty="0"/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(2(1)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A0929-F0E0-0943-A98F-0C375EA1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919" y="4084421"/>
                <a:ext cx="12557838" cy="2369367"/>
              </a:xfrm>
              <a:prstGeom prst="rect">
                <a:avLst/>
              </a:prstGeom>
              <a:blipFill>
                <a:blip r:embed="rId4"/>
                <a:stretch>
                  <a:fillRect t="-90957" b="-1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D1CB27-2361-4248-9D1E-64F242DBA132}"/>
                  </a:ext>
                </a:extLst>
              </p:cNvPr>
              <p:cNvSpPr txBox="1"/>
              <p:nvPr/>
            </p:nvSpPr>
            <p:spPr>
              <a:xfrm>
                <a:off x="9884535" y="2151641"/>
                <a:ext cx="158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D1CB27-2361-4248-9D1E-64F242DB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535" y="2151641"/>
                <a:ext cx="1588320" cy="276999"/>
              </a:xfrm>
              <a:prstGeom prst="rect">
                <a:avLst/>
              </a:prstGeom>
              <a:blipFill>
                <a:blip r:embed="rId5"/>
                <a:stretch>
                  <a:fillRect l="-3968" t="-26087" r="-23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E96D24-CDD7-5842-AE28-F878A3D62100}"/>
                  </a:ext>
                </a:extLst>
              </p:cNvPr>
              <p:cNvSpPr txBox="1"/>
              <p:nvPr/>
            </p:nvSpPr>
            <p:spPr>
              <a:xfrm>
                <a:off x="9225508" y="2470978"/>
                <a:ext cx="290637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E96D24-CDD7-5842-AE28-F878A3D6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508" y="2470978"/>
                <a:ext cx="2906373" cy="414537"/>
              </a:xfrm>
              <a:prstGeom prst="rect">
                <a:avLst/>
              </a:prstGeom>
              <a:blipFill>
                <a:blip r:embed="rId6"/>
                <a:stretch>
                  <a:fillRect l="-2174" r="-87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C8DB8-5B1C-A04C-8E24-164468E3DD61}"/>
                  </a:ext>
                </a:extLst>
              </p:cNvPr>
              <p:cNvSpPr txBox="1"/>
              <p:nvPr/>
            </p:nvSpPr>
            <p:spPr>
              <a:xfrm>
                <a:off x="8964539" y="2829854"/>
                <a:ext cx="309296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C8DB8-5B1C-A04C-8E24-164468E3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539" y="2829854"/>
                <a:ext cx="3092963" cy="818366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1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7FCB-4D85-8446-A3DB-EA496005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D594-6C6D-8E4B-9BFF-BDC7D32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9DFEB-8A04-E642-80E4-8FE13C7B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4" y="288154"/>
            <a:ext cx="8807450" cy="62047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AF04-EAA8-A241-BE7C-6E2F2D1D11C0}"/>
              </a:ext>
            </a:extLst>
          </p:cNvPr>
          <p:cNvCxnSpPr/>
          <p:nvPr/>
        </p:nvCxnSpPr>
        <p:spPr>
          <a:xfrm>
            <a:off x="6284686" y="2293257"/>
            <a:ext cx="1132114" cy="11357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D05FF-F2F0-3644-9819-3D1289FEF885}"/>
              </a:ext>
            </a:extLst>
          </p:cNvPr>
          <p:cNvCxnSpPr>
            <a:cxnSpLocks/>
          </p:cNvCxnSpPr>
          <p:nvPr/>
        </p:nvCxnSpPr>
        <p:spPr>
          <a:xfrm flipV="1">
            <a:off x="6284686" y="3429000"/>
            <a:ext cx="1132114" cy="11545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F4527C-CD41-3545-8907-C2541DB38095}"/>
              </a:ext>
            </a:extLst>
          </p:cNvPr>
          <p:cNvCxnSpPr>
            <a:cxnSpLocks/>
          </p:cNvCxnSpPr>
          <p:nvPr/>
        </p:nvCxnSpPr>
        <p:spPr>
          <a:xfrm flipH="1" flipV="1">
            <a:off x="5197033" y="3505885"/>
            <a:ext cx="1087653" cy="10588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103BA-2503-E64A-89E6-18A5C1AE5C47}"/>
              </a:ext>
            </a:extLst>
          </p:cNvPr>
          <p:cNvCxnSpPr>
            <a:cxnSpLocks/>
          </p:cNvCxnSpPr>
          <p:nvPr/>
        </p:nvCxnSpPr>
        <p:spPr>
          <a:xfrm flipH="1">
            <a:off x="5197033" y="2293257"/>
            <a:ext cx="1087653" cy="12126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BC01D0-3CB7-8B42-A724-6DD9E41D1EF5}"/>
              </a:ext>
            </a:extLst>
          </p:cNvPr>
          <p:cNvCxnSpPr/>
          <p:nvPr/>
        </p:nvCxnSpPr>
        <p:spPr>
          <a:xfrm>
            <a:off x="5197033" y="2293257"/>
            <a:ext cx="22197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2F069-CEB9-BD4E-95E4-C679037F4E04}"/>
              </a:ext>
            </a:extLst>
          </p:cNvPr>
          <p:cNvCxnSpPr>
            <a:cxnSpLocks/>
          </p:cNvCxnSpPr>
          <p:nvPr/>
        </p:nvCxnSpPr>
        <p:spPr>
          <a:xfrm flipH="1" flipV="1">
            <a:off x="7372340" y="2216373"/>
            <a:ext cx="139630" cy="22433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7C355-679C-3C40-B08B-BFDCE3A97E01}"/>
              </a:ext>
            </a:extLst>
          </p:cNvPr>
          <p:cNvCxnSpPr>
            <a:cxnSpLocks/>
          </p:cNvCxnSpPr>
          <p:nvPr/>
        </p:nvCxnSpPr>
        <p:spPr>
          <a:xfrm flipH="1">
            <a:off x="5174333" y="4478528"/>
            <a:ext cx="2242467" cy="86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962064-9CD7-6840-A6B5-4C97FD5B2641}"/>
              </a:ext>
            </a:extLst>
          </p:cNvPr>
          <p:cNvCxnSpPr>
            <a:cxnSpLocks/>
          </p:cNvCxnSpPr>
          <p:nvPr/>
        </p:nvCxnSpPr>
        <p:spPr>
          <a:xfrm flipV="1">
            <a:off x="5174333" y="2278314"/>
            <a:ext cx="0" cy="23052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174D-CA3B-D342-9E2A-528873E1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Semi-Infinite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3D93-9E98-E745-8C0F-4E995E63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7"/>
            <a:ext cx="10515600" cy="4799576"/>
          </a:xfrm>
        </p:spPr>
        <p:txBody>
          <a:bodyPr/>
          <a:lstStyle/>
          <a:p>
            <a:r>
              <a:rPr lang="en-US" dirty="0"/>
              <a:t>See lecture 11 (BENG 221) and APDE 11.3.9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E4FAA-72FB-9A42-98D9-5F9756B5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71" y="1946670"/>
            <a:ext cx="6387943" cy="1952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C3702-E4CB-5C4D-80B7-42D8CEB7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53" y="4155050"/>
            <a:ext cx="80207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D660-3084-BE44-9CC2-2143BC92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Semi-Infinite Gaussian (3D)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FF0950-EB54-0B43-8BAD-555B7A055922}"/>
                  </a:ext>
                </a:extLst>
              </p:cNvPr>
              <p:cNvSpPr/>
              <p:nvPr/>
            </p:nvSpPr>
            <p:spPr>
              <a:xfrm>
                <a:off x="0" y="1400828"/>
                <a:ext cx="6375400" cy="82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FF0950-EB54-0B43-8BAD-555B7A055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0828"/>
                <a:ext cx="6375400" cy="826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D81F15-E017-534C-9821-3A3C2185735D}"/>
                  </a:ext>
                </a:extLst>
              </p:cNvPr>
              <p:cNvSpPr/>
              <p:nvPr/>
            </p:nvSpPr>
            <p:spPr>
              <a:xfrm>
                <a:off x="1486381" y="2474127"/>
                <a:ext cx="7842813" cy="82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D81F15-E017-534C-9821-3A3C21857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81" y="2474127"/>
                <a:ext cx="7842813" cy="826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0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8866-BAA2-734B-914E-31344FEB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Calcium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E641-E019-5841-97A7-4A834F41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affecting diffusion: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Calbindin</a:t>
            </a:r>
            <a:r>
              <a:rPr lang="en-US" dirty="0"/>
              <a:t> (volume) – equally distributed throughout volume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PMCA</a:t>
            </a:r>
            <a:r>
              <a:rPr lang="en-US" dirty="0"/>
              <a:t> (surface) – equally distributed across surface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SNARE</a:t>
            </a:r>
            <a:r>
              <a:rPr lang="en-US" dirty="0"/>
              <a:t> (point) – single point on surface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VDCC</a:t>
            </a:r>
            <a:r>
              <a:rPr lang="en-US" dirty="0"/>
              <a:t> (point) – single point on surface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B75B4-DCBD-834D-A357-FB99ECD837E0}"/>
              </a:ext>
            </a:extLst>
          </p:cNvPr>
          <p:cNvSpPr/>
          <p:nvPr/>
        </p:nvSpPr>
        <p:spPr>
          <a:xfrm>
            <a:off x="3062378" y="4416724"/>
            <a:ext cx="5477774" cy="1311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92F11D-E679-C644-804D-569D097C74BD}"/>
              </a:ext>
            </a:extLst>
          </p:cNvPr>
          <p:cNvSpPr/>
          <p:nvPr/>
        </p:nvSpPr>
        <p:spPr>
          <a:xfrm>
            <a:off x="5801265" y="5699042"/>
            <a:ext cx="85398" cy="73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06C84F-F236-1443-BF02-C6C1C915905F}"/>
              </a:ext>
            </a:extLst>
          </p:cNvPr>
          <p:cNvSpPr/>
          <p:nvPr/>
        </p:nvSpPr>
        <p:spPr>
          <a:xfrm>
            <a:off x="6592020" y="5687896"/>
            <a:ext cx="85398" cy="813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B86B-3880-4E42-9D70-0E85F1935016}"/>
              </a:ext>
            </a:extLst>
          </p:cNvPr>
          <p:cNvSpPr/>
          <p:nvPr/>
        </p:nvSpPr>
        <p:spPr>
          <a:xfrm>
            <a:off x="4017322" y="48195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37D2FE-93E9-A441-8EE8-5B231678F74B}"/>
              </a:ext>
            </a:extLst>
          </p:cNvPr>
          <p:cNvSpPr/>
          <p:nvPr/>
        </p:nvSpPr>
        <p:spPr>
          <a:xfrm>
            <a:off x="4169722" y="49719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96C4F6-5392-8046-A0AA-A64D601866F2}"/>
              </a:ext>
            </a:extLst>
          </p:cNvPr>
          <p:cNvSpPr/>
          <p:nvPr/>
        </p:nvSpPr>
        <p:spPr>
          <a:xfrm>
            <a:off x="4322122" y="51243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3FE0C7-ED65-B545-8252-9DF24417ED0E}"/>
              </a:ext>
            </a:extLst>
          </p:cNvPr>
          <p:cNvSpPr/>
          <p:nvPr/>
        </p:nvSpPr>
        <p:spPr>
          <a:xfrm>
            <a:off x="4474522" y="52767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2DF03CC-644E-6845-902E-0F0322BE6E33}"/>
              </a:ext>
            </a:extLst>
          </p:cNvPr>
          <p:cNvSpPr/>
          <p:nvPr/>
        </p:nvSpPr>
        <p:spPr>
          <a:xfrm>
            <a:off x="4192724" y="528856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BE3EC31-F970-5040-8E86-2FD38DBBA4B6}"/>
              </a:ext>
            </a:extLst>
          </p:cNvPr>
          <p:cNvSpPr/>
          <p:nvPr/>
        </p:nvSpPr>
        <p:spPr>
          <a:xfrm>
            <a:off x="4713618" y="512768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58EA1C-CF4B-1D4C-BB36-D6E5CDE009CB}"/>
              </a:ext>
            </a:extLst>
          </p:cNvPr>
          <p:cNvSpPr/>
          <p:nvPr/>
        </p:nvSpPr>
        <p:spPr>
          <a:xfrm>
            <a:off x="4428803" y="477386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F5E686-C8D8-B641-B329-CEA9C6CE2E4F}"/>
              </a:ext>
            </a:extLst>
          </p:cNvPr>
          <p:cNvSpPr/>
          <p:nvPr/>
        </p:nvSpPr>
        <p:spPr>
          <a:xfrm>
            <a:off x="4733603" y="487104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06D72B-9159-9B4D-A812-F866A66A13B1}"/>
              </a:ext>
            </a:extLst>
          </p:cNvPr>
          <p:cNvSpPr/>
          <p:nvPr/>
        </p:nvSpPr>
        <p:spPr>
          <a:xfrm>
            <a:off x="4520241" y="500246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BB0880-A129-A343-B507-E9E1919C97D2}"/>
              </a:ext>
            </a:extLst>
          </p:cNvPr>
          <p:cNvSpPr/>
          <p:nvPr/>
        </p:nvSpPr>
        <p:spPr>
          <a:xfrm>
            <a:off x="4063041" y="510453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402224-7556-8043-9E39-9F2F807AE6AA}"/>
              </a:ext>
            </a:extLst>
          </p:cNvPr>
          <p:cNvSpPr/>
          <p:nvPr/>
        </p:nvSpPr>
        <p:spPr>
          <a:xfrm>
            <a:off x="6396487" y="493021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7151F3-11CF-EB41-9C70-7E887BF5476B}"/>
              </a:ext>
            </a:extLst>
          </p:cNvPr>
          <p:cNvSpPr/>
          <p:nvPr/>
        </p:nvSpPr>
        <p:spPr>
          <a:xfrm>
            <a:off x="6548887" y="508261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A4EE07-0D02-1845-8336-B96CA6C3BE1C}"/>
              </a:ext>
            </a:extLst>
          </p:cNvPr>
          <p:cNvSpPr/>
          <p:nvPr/>
        </p:nvSpPr>
        <p:spPr>
          <a:xfrm>
            <a:off x="6701287" y="523501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B8BDB7-1051-E44F-BB9A-B8A1C57A967C}"/>
              </a:ext>
            </a:extLst>
          </p:cNvPr>
          <p:cNvSpPr/>
          <p:nvPr/>
        </p:nvSpPr>
        <p:spPr>
          <a:xfrm>
            <a:off x="6853687" y="538741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9344446-7DEB-CB4D-A460-A54B7A33774B}"/>
              </a:ext>
            </a:extLst>
          </p:cNvPr>
          <p:cNvSpPr/>
          <p:nvPr/>
        </p:nvSpPr>
        <p:spPr>
          <a:xfrm>
            <a:off x="6571889" y="539920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F48FE62-A737-4447-9A8A-5B737DA55D37}"/>
              </a:ext>
            </a:extLst>
          </p:cNvPr>
          <p:cNvSpPr/>
          <p:nvPr/>
        </p:nvSpPr>
        <p:spPr>
          <a:xfrm>
            <a:off x="7092783" y="523831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B02F025-2E59-1540-83EB-A6F9983BD5FC}"/>
              </a:ext>
            </a:extLst>
          </p:cNvPr>
          <p:cNvSpPr/>
          <p:nvPr/>
        </p:nvSpPr>
        <p:spPr>
          <a:xfrm>
            <a:off x="6678427" y="470139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EBAA3A8-D83D-4C4C-85D3-45651717FF31}"/>
              </a:ext>
            </a:extLst>
          </p:cNvPr>
          <p:cNvSpPr/>
          <p:nvPr/>
        </p:nvSpPr>
        <p:spPr>
          <a:xfrm>
            <a:off x="7112768" y="498168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DDA2A4-AF6F-2143-AF5D-16207D7D3C59}"/>
              </a:ext>
            </a:extLst>
          </p:cNvPr>
          <p:cNvSpPr/>
          <p:nvPr/>
        </p:nvSpPr>
        <p:spPr>
          <a:xfrm>
            <a:off x="6899406" y="5113092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EBECAB-AF2C-8C4F-887D-3E1F1980B7A1}"/>
              </a:ext>
            </a:extLst>
          </p:cNvPr>
          <p:cNvSpPr/>
          <p:nvPr/>
        </p:nvSpPr>
        <p:spPr>
          <a:xfrm>
            <a:off x="6442206" y="5215170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0BB3423-B2D7-EF4B-9AAF-B20714C645EA}"/>
              </a:ext>
            </a:extLst>
          </p:cNvPr>
          <p:cNvSpPr/>
          <p:nvPr/>
        </p:nvSpPr>
        <p:spPr>
          <a:xfrm flipH="1" flipV="1">
            <a:off x="5526657" y="501769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9F223B-4D3B-FF4B-942F-2D93CD5FAADB}"/>
              </a:ext>
            </a:extLst>
          </p:cNvPr>
          <p:cNvSpPr/>
          <p:nvPr/>
        </p:nvSpPr>
        <p:spPr>
          <a:xfrm flipH="1" flipV="1">
            <a:off x="5679057" y="517009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9F9E0C-CA84-5F43-87DF-95EB7832F077}"/>
              </a:ext>
            </a:extLst>
          </p:cNvPr>
          <p:cNvSpPr/>
          <p:nvPr/>
        </p:nvSpPr>
        <p:spPr>
          <a:xfrm flipH="1" flipV="1">
            <a:off x="5831457" y="532249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C2917D7-6AD5-3742-B54D-C7D48EC19C5C}"/>
              </a:ext>
            </a:extLst>
          </p:cNvPr>
          <p:cNvSpPr/>
          <p:nvPr/>
        </p:nvSpPr>
        <p:spPr>
          <a:xfrm flipH="1" flipV="1">
            <a:off x="5983857" y="547489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DB55F7-69E0-0041-8D4A-C0A5228CFA40}"/>
              </a:ext>
            </a:extLst>
          </p:cNvPr>
          <p:cNvSpPr/>
          <p:nvPr/>
        </p:nvSpPr>
        <p:spPr>
          <a:xfrm flipH="1" flipV="1">
            <a:off x="5702059" y="548668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7FC2586-70A2-F64F-8357-1EFFD1222B99}"/>
              </a:ext>
            </a:extLst>
          </p:cNvPr>
          <p:cNvSpPr/>
          <p:nvPr/>
        </p:nvSpPr>
        <p:spPr>
          <a:xfrm flipH="1" flipV="1">
            <a:off x="6222953" y="532580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B8F897-4554-7F4C-82F8-22EF3D39DBAF}"/>
              </a:ext>
            </a:extLst>
          </p:cNvPr>
          <p:cNvSpPr/>
          <p:nvPr/>
        </p:nvSpPr>
        <p:spPr>
          <a:xfrm flipH="1" flipV="1">
            <a:off x="5938138" y="49719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44F20C-B646-D14B-997B-CF49CAE63F79}"/>
              </a:ext>
            </a:extLst>
          </p:cNvPr>
          <p:cNvSpPr/>
          <p:nvPr/>
        </p:nvSpPr>
        <p:spPr>
          <a:xfrm flipH="1" flipV="1">
            <a:off x="6242938" y="506916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61E0FD3-0E5C-B84F-84C0-F7F15E5B06C6}"/>
              </a:ext>
            </a:extLst>
          </p:cNvPr>
          <p:cNvSpPr/>
          <p:nvPr/>
        </p:nvSpPr>
        <p:spPr>
          <a:xfrm flipH="1" flipV="1">
            <a:off x="6029576" y="52005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FB869C-DB64-6A4C-A00B-776D44CBAF7C}"/>
              </a:ext>
            </a:extLst>
          </p:cNvPr>
          <p:cNvSpPr/>
          <p:nvPr/>
        </p:nvSpPr>
        <p:spPr>
          <a:xfrm flipH="1" flipV="1">
            <a:off x="5572376" y="530265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9A2E9D-8995-BA4A-942B-2FE97C4F089E}"/>
              </a:ext>
            </a:extLst>
          </p:cNvPr>
          <p:cNvSpPr/>
          <p:nvPr/>
        </p:nvSpPr>
        <p:spPr>
          <a:xfrm flipH="1">
            <a:off x="4713182" y="46870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41F85A-C46B-6844-A5C5-9BC9F1B1AD0E}"/>
              </a:ext>
            </a:extLst>
          </p:cNvPr>
          <p:cNvSpPr/>
          <p:nvPr/>
        </p:nvSpPr>
        <p:spPr>
          <a:xfrm flipH="1">
            <a:off x="4865582" y="48394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0F997F2-05F9-5249-822F-381FE04BF4A1}"/>
              </a:ext>
            </a:extLst>
          </p:cNvPr>
          <p:cNvSpPr/>
          <p:nvPr/>
        </p:nvSpPr>
        <p:spPr>
          <a:xfrm flipH="1">
            <a:off x="5017982" y="49918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676CA3C-C0BC-BD4B-9E26-799294F112B3}"/>
              </a:ext>
            </a:extLst>
          </p:cNvPr>
          <p:cNvSpPr/>
          <p:nvPr/>
        </p:nvSpPr>
        <p:spPr>
          <a:xfrm flipH="1">
            <a:off x="5170382" y="51442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1D0EB8-9D37-7F45-9B87-06D689EB9D29}"/>
              </a:ext>
            </a:extLst>
          </p:cNvPr>
          <p:cNvSpPr/>
          <p:nvPr/>
        </p:nvSpPr>
        <p:spPr>
          <a:xfrm flipH="1">
            <a:off x="4888584" y="515601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898F77-9D57-224A-B9CD-63431BB7C1BF}"/>
              </a:ext>
            </a:extLst>
          </p:cNvPr>
          <p:cNvSpPr/>
          <p:nvPr/>
        </p:nvSpPr>
        <p:spPr>
          <a:xfrm flipH="1">
            <a:off x="5409478" y="4995127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E9E9968-9E96-274D-896F-517BC5A5E7CB}"/>
              </a:ext>
            </a:extLst>
          </p:cNvPr>
          <p:cNvSpPr/>
          <p:nvPr/>
        </p:nvSpPr>
        <p:spPr>
          <a:xfrm flipH="1">
            <a:off x="5124663" y="4641302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144C078-6890-B44A-A736-1CF27F08AF8C}"/>
              </a:ext>
            </a:extLst>
          </p:cNvPr>
          <p:cNvSpPr/>
          <p:nvPr/>
        </p:nvSpPr>
        <p:spPr>
          <a:xfrm flipH="1">
            <a:off x="5429463" y="473849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D0D3AE1-B413-1B47-AF2B-837D7C8D27AC}"/>
              </a:ext>
            </a:extLst>
          </p:cNvPr>
          <p:cNvSpPr/>
          <p:nvPr/>
        </p:nvSpPr>
        <p:spPr>
          <a:xfrm flipH="1">
            <a:off x="5216101" y="4869902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C449D72-3B62-A34F-8B76-412A7D79C945}"/>
              </a:ext>
            </a:extLst>
          </p:cNvPr>
          <p:cNvSpPr/>
          <p:nvPr/>
        </p:nvSpPr>
        <p:spPr>
          <a:xfrm flipH="1">
            <a:off x="4758901" y="4971980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376738-E904-AD43-A0CA-939F97A8F9BD}"/>
              </a:ext>
            </a:extLst>
          </p:cNvPr>
          <p:cNvSpPr/>
          <p:nvPr/>
        </p:nvSpPr>
        <p:spPr>
          <a:xfrm>
            <a:off x="7769235" y="454899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99B180A-4B9B-404C-B573-2696CA820361}"/>
              </a:ext>
            </a:extLst>
          </p:cNvPr>
          <p:cNvSpPr/>
          <p:nvPr/>
        </p:nvSpPr>
        <p:spPr>
          <a:xfrm>
            <a:off x="7921635" y="470139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6F15680-C83F-7544-85CF-9D8AEEBFC7F0}"/>
              </a:ext>
            </a:extLst>
          </p:cNvPr>
          <p:cNvSpPr/>
          <p:nvPr/>
        </p:nvSpPr>
        <p:spPr>
          <a:xfrm>
            <a:off x="8074035" y="485379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086CEE-37E8-FA49-8470-4CBD07A4325E}"/>
              </a:ext>
            </a:extLst>
          </p:cNvPr>
          <p:cNvSpPr/>
          <p:nvPr/>
        </p:nvSpPr>
        <p:spPr>
          <a:xfrm>
            <a:off x="8226435" y="500619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D5D82B1-BFD4-9643-9AAE-E5F7A20313C0}"/>
              </a:ext>
            </a:extLst>
          </p:cNvPr>
          <p:cNvSpPr/>
          <p:nvPr/>
        </p:nvSpPr>
        <p:spPr>
          <a:xfrm>
            <a:off x="7944637" y="501798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66CBA4-80D6-AA4A-B5B2-CFF76136BED5}"/>
              </a:ext>
            </a:extLst>
          </p:cNvPr>
          <p:cNvSpPr/>
          <p:nvPr/>
        </p:nvSpPr>
        <p:spPr>
          <a:xfrm>
            <a:off x="8465531" y="4857103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783EE0A-B883-764D-B5DB-6BF0F2398D8C}"/>
              </a:ext>
            </a:extLst>
          </p:cNvPr>
          <p:cNvSpPr/>
          <p:nvPr/>
        </p:nvSpPr>
        <p:spPr>
          <a:xfrm>
            <a:off x="8180716" y="450327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6F75AC-6657-9E4A-86AB-A117D35B457E}"/>
              </a:ext>
            </a:extLst>
          </p:cNvPr>
          <p:cNvSpPr/>
          <p:nvPr/>
        </p:nvSpPr>
        <p:spPr>
          <a:xfrm>
            <a:off x="8416236" y="4601359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038C021-D3D3-0E49-857D-6C497A0C8802}"/>
              </a:ext>
            </a:extLst>
          </p:cNvPr>
          <p:cNvSpPr/>
          <p:nvPr/>
        </p:nvSpPr>
        <p:spPr>
          <a:xfrm>
            <a:off x="8272154" y="473187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10BDDBC-0732-F048-907F-9464319CBD6C}"/>
              </a:ext>
            </a:extLst>
          </p:cNvPr>
          <p:cNvSpPr/>
          <p:nvPr/>
        </p:nvSpPr>
        <p:spPr>
          <a:xfrm>
            <a:off x="7814954" y="4833956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016477-0E0C-314A-97A1-FAAB187517A1}"/>
              </a:ext>
            </a:extLst>
          </p:cNvPr>
          <p:cNvSpPr/>
          <p:nvPr/>
        </p:nvSpPr>
        <p:spPr>
          <a:xfrm flipH="1" flipV="1">
            <a:off x="7595700" y="494460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16D91EC-6863-F140-A33F-4656AD222BBF}"/>
              </a:ext>
            </a:extLst>
          </p:cNvPr>
          <p:cNvSpPr/>
          <p:nvPr/>
        </p:nvSpPr>
        <p:spPr>
          <a:xfrm flipH="1" flipV="1">
            <a:off x="7615685" y="46879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EED3B5A-9781-8345-8F55-52A8E5397663}"/>
              </a:ext>
            </a:extLst>
          </p:cNvPr>
          <p:cNvSpPr/>
          <p:nvPr/>
        </p:nvSpPr>
        <p:spPr>
          <a:xfrm flipH="1" flipV="1">
            <a:off x="7592825" y="52005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3371466-7A47-884C-B771-72AAFE7DA75A}"/>
              </a:ext>
            </a:extLst>
          </p:cNvPr>
          <p:cNvSpPr/>
          <p:nvPr/>
        </p:nvSpPr>
        <p:spPr>
          <a:xfrm flipH="1" flipV="1">
            <a:off x="7021177" y="456337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7160635-025C-254E-B158-CB6AC1E3243B}"/>
              </a:ext>
            </a:extLst>
          </p:cNvPr>
          <p:cNvSpPr/>
          <p:nvPr/>
        </p:nvSpPr>
        <p:spPr>
          <a:xfrm flipH="1" flipV="1">
            <a:off x="7745225" y="53529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CD12400-02AC-8044-9913-58CB65C97953}"/>
              </a:ext>
            </a:extLst>
          </p:cNvPr>
          <p:cNvSpPr/>
          <p:nvPr/>
        </p:nvSpPr>
        <p:spPr>
          <a:xfrm flipH="1" flipV="1">
            <a:off x="7897625" y="55053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3786E90-9A68-1B4B-9430-8FB992D2E988}"/>
              </a:ext>
            </a:extLst>
          </p:cNvPr>
          <p:cNvSpPr/>
          <p:nvPr/>
        </p:nvSpPr>
        <p:spPr>
          <a:xfrm>
            <a:off x="8097037" y="517038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C0FC2F0-999B-8A47-B8B6-F53A8E8F4A00}"/>
              </a:ext>
            </a:extLst>
          </p:cNvPr>
          <p:cNvSpPr/>
          <p:nvPr/>
        </p:nvSpPr>
        <p:spPr>
          <a:xfrm>
            <a:off x="8249437" y="532278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6D81F17-891C-B044-ADC4-0320037068FC}"/>
              </a:ext>
            </a:extLst>
          </p:cNvPr>
          <p:cNvSpPr/>
          <p:nvPr/>
        </p:nvSpPr>
        <p:spPr>
          <a:xfrm flipH="1" flipV="1">
            <a:off x="7748100" y="509700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9E4BE90-5DA7-2740-802B-04D417A09A41}"/>
              </a:ext>
            </a:extLst>
          </p:cNvPr>
          <p:cNvSpPr/>
          <p:nvPr/>
        </p:nvSpPr>
        <p:spPr>
          <a:xfrm flipH="1" flipV="1">
            <a:off x="7900500" y="524940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C38ACCE-9EC9-EA48-BA29-C62A32D35826}"/>
              </a:ext>
            </a:extLst>
          </p:cNvPr>
          <p:cNvSpPr/>
          <p:nvPr/>
        </p:nvSpPr>
        <p:spPr>
          <a:xfrm flipH="1" flipV="1">
            <a:off x="8052900" y="540180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807F61E-6016-954A-B930-7A9ED5F2018B}"/>
              </a:ext>
            </a:extLst>
          </p:cNvPr>
          <p:cNvSpPr/>
          <p:nvPr/>
        </p:nvSpPr>
        <p:spPr>
          <a:xfrm>
            <a:off x="7245183" y="539071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69FCA6-1E30-5749-919A-B36CE9CB608B}"/>
              </a:ext>
            </a:extLst>
          </p:cNvPr>
          <p:cNvSpPr/>
          <p:nvPr/>
        </p:nvSpPr>
        <p:spPr>
          <a:xfrm>
            <a:off x="7397583" y="554311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A92C337-FA9F-3040-B367-BA7426776DAC}"/>
              </a:ext>
            </a:extLst>
          </p:cNvPr>
          <p:cNvSpPr/>
          <p:nvPr/>
        </p:nvSpPr>
        <p:spPr>
          <a:xfrm>
            <a:off x="7265168" y="513408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7128C0-460E-F846-B568-852A21C1A84A}"/>
              </a:ext>
            </a:extLst>
          </p:cNvPr>
          <p:cNvSpPr/>
          <p:nvPr/>
        </p:nvSpPr>
        <p:spPr>
          <a:xfrm>
            <a:off x="7417568" y="528648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06A2890-4BC9-2C44-9073-681A383DC3D3}"/>
              </a:ext>
            </a:extLst>
          </p:cNvPr>
          <p:cNvSpPr/>
          <p:nvPr/>
        </p:nvSpPr>
        <p:spPr>
          <a:xfrm>
            <a:off x="7569968" y="543888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0CB1CB9-209A-B844-9801-6139BEA94F07}"/>
              </a:ext>
            </a:extLst>
          </p:cNvPr>
          <p:cNvSpPr/>
          <p:nvPr/>
        </p:nvSpPr>
        <p:spPr>
          <a:xfrm>
            <a:off x="7722368" y="559128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85F0EFE-B085-DF4A-B360-0C449265AD52}"/>
              </a:ext>
            </a:extLst>
          </p:cNvPr>
          <p:cNvSpPr/>
          <p:nvPr/>
        </p:nvSpPr>
        <p:spPr>
          <a:xfrm>
            <a:off x="7006087" y="553981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D1FAA35-71B6-9D49-B264-3987C09260F9}"/>
              </a:ext>
            </a:extLst>
          </p:cNvPr>
          <p:cNvSpPr/>
          <p:nvPr/>
        </p:nvSpPr>
        <p:spPr>
          <a:xfrm>
            <a:off x="6724289" y="555160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F697D05-FCF3-A647-A827-2BDCA0952E3D}"/>
              </a:ext>
            </a:extLst>
          </p:cNvPr>
          <p:cNvSpPr/>
          <p:nvPr/>
        </p:nvSpPr>
        <p:spPr>
          <a:xfrm flipH="1" flipV="1">
            <a:off x="7303411" y="457502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49E4F0E-C263-4648-86B8-53AC953B6DE0}"/>
              </a:ext>
            </a:extLst>
          </p:cNvPr>
          <p:cNvSpPr/>
          <p:nvPr/>
        </p:nvSpPr>
        <p:spPr>
          <a:xfrm flipH="1" flipV="1">
            <a:off x="7463287" y="49604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1EDF9A3-538C-B44C-B0F2-4B66DCFBF4F5}"/>
              </a:ext>
            </a:extLst>
          </p:cNvPr>
          <p:cNvSpPr/>
          <p:nvPr/>
        </p:nvSpPr>
        <p:spPr>
          <a:xfrm flipH="1">
            <a:off x="5581863" y="489089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84C894B-75CC-B448-A1E0-9661F59B4AF8}"/>
              </a:ext>
            </a:extLst>
          </p:cNvPr>
          <p:cNvSpPr/>
          <p:nvPr/>
        </p:nvSpPr>
        <p:spPr>
          <a:xfrm flipH="1">
            <a:off x="5734263" y="504329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560E333-49B3-E64F-BF29-5692B0259B9D}"/>
              </a:ext>
            </a:extLst>
          </p:cNvPr>
          <p:cNvSpPr/>
          <p:nvPr/>
        </p:nvSpPr>
        <p:spPr>
          <a:xfrm flipH="1">
            <a:off x="5886663" y="519569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39D4B32-F1DC-0C4E-A3E4-1CF21E7D63E5}"/>
              </a:ext>
            </a:extLst>
          </p:cNvPr>
          <p:cNvSpPr/>
          <p:nvPr/>
        </p:nvSpPr>
        <p:spPr>
          <a:xfrm flipH="1">
            <a:off x="5322782" y="52966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DE3A797-50A2-994C-92D1-DD2879D607DA}"/>
              </a:ext>
            </a:extLst>
          </p:cNvPr>
          <p:cNvSpPr/>
          <p:nvPr/>
        </p:nvSpPr>
        <p:spPr>
          <a:xfrm flipH="1">
            <a:off x="5475182" y="54490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189A5E-DC86-5E47-A661-58947A3E008D}"/>
              </a:ext>
            </a:extLst>
          </p:cNvPr>
          <p:cNvSpPr/>
          <p:nvPr/>
        </p:nvSpPr>
        <p:spPr>
          <a:xfrm flipH="1">
            <a:off x="5627582" y="560142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4440419-68AC-C743-B4A5-7822EA08EBC5}"/>
              </a:ext>
            </a:extLst>
          </p:cNvPr>
          <p:cNvSpPr/>
          <p:nvPr/>
        </p:nvSpPr>
        <p:spPr>
          <a:xfrm flipH="1">
            <a:off x="5040984" y="530841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44979AB-F1DA-B546-AC3C-5FC169798B02}"/>
              </a:ext>
            </a:extLst>
          </p:cNvPr>
          <p:cNvSpPr/>
          <p:nvPr/>
        </p:nvSpPr>
        <p:spPr>
          <a:xfrm flipH="1">
            <a:off x="5193384" y="546081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E6A8493-3433-0B49-8446-EB38DE0F3E1D}"/>
              </a:ext>
            </a:extLst>
          </p:cNvPr>
          <p:cNvSpPr/>
          <p:nvPr/>
        </p:nvSpPr>
        <p:spPr>
          <a:xfrm flipH="1">
            <a:off x="5345784" y="561321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6111055-7D78-DA43-A8D7-7DABF5FFF704}"/>
              </a:ext>
            </a:extLst>
          </p:cNvPr>
          <p:cNvSpPr/>
          <p:nvPr/>
        </p:nvSpPr>
        <p:spPr>
          <a:xfrm>
            <a:off x="4626922" y="54291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690BD38-6F20-F14B-BB6D-04062D63D1B4}"/>
              </a:ext>
            </a:extLst>
          </p:cNvPr>
          <p:cNvSpPr/>
          <p:nvPr/>
        </p:nvSpPr>
        <p:spPr>
          <a:xfrm>
            <a:off x="4779322" y="55815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E3878DA-ADF9-B045-9B3B-E9F1969140F3}"/>
              </a:ext>
            </a:extLst>
          </p:cNvPr>
          <p:cNvSpPr/>
          <p:nvPr/>
        </p:nvSpPr>
        <p:spPr>
          <a:xfrm>
            <a:off x="4345124" y="544096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2033071-8BF3-4C4B-B07C-2D8E47B31D6F}"/>
              </a:ext>
            </a:extLst>
          </p:cNvPr>
          <p:cNvSpPr/>
          <p:nvPr/>
        </p:nvSpPr>
        <p:spPr>
          <a:xfrm>
            <a:off x="4497524" y="559336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7C6F898-299A-9F46-8D89-0C5CCA9EF24F}"/>
              </a:ext>
            </a:extLst>
          </p:cNvPr>
          <p:cNvSpPr/>
          <p:nvPr/>
        </p:nvSpPr>
        <p:spPr>
          <a:xfrm>
            <a:off x="8401837" y="5475187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AE8E356-A4A5-B44C-91EB-120BBBA1BEB6}"/>
              </a:ext>
            </a:extLst>
          </p:cNvPr>
          <p:cNvSpPr/>
          <p:nvPr/>
        </p:nvSpPr>
        <p:spPr>
          <a:xfrm flipH="1" flipV="1">
            <a:off x="8205300" y="555420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BC60341-9EAA-7D4B-A7D0-13193D4DA41C}"/>
              </a:ext>
            </a:extLst>
          </p:cNvPr>
          <p:cNvSpPr/>
          <p:nvPr/>
        </p:nvSpPr>
        <p:spPr>
          <a:xfrm flipH="1" flipV="1">
            <a:off x="6380094" y="4543965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097AA1A-7134-3A49-B346-CC0B65EE9CC9}"/>
              </a:ext>
            </a:extLst>
          </p:cNvPr>
          <p:cNvSpPr/>
          <p:nvPr/>
        </p:nvSpPr>
        <p:spPr>
          <a:xfrm flipH="1">
            <a:off x="5688544" y="45032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FB51715-6C53-074B-A9DA-FB8887C92CAA}"/>
              </a:ext>
            </a:extLst>
          </p:cNvPr>
          <p:cNvSpPr/>
          <p:nvPr/>
        </p:nvSpPr>
        <p:spPr>
          <a:xfrm flipH="1">
            <a:off x="5840944" y="46556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3ECE9EFB-D14E-4E4F-AED0-07928B2194C3}"/>
              </a:ext>
            </a:extLst>
          </p:cNvPr>
          <p:cNvSpPr/>
          <p:nvPr/>
        </p:nvSpPr>
        <p:spPr>
          <a:xfrm flipV="1">
            <a:off x="5534993" y="464224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1427937-63C5-E748-9863-E4A11CC84A75}"/>
              </a:ext>
            </a:extLst>
          </p:cNvPr>
          <p:cNvSpPr/>
          <p:nvPr/>
        </p:nvSpPr>
        <p:spPr>
          <a:xfrm>
            <a:off x="6197219" y="460046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5776610-9D09-D64F-826D-C00FF52F3508}"/>
              </a:ext>
            </a:extLst>
          </p:cNvPr>
          <p:cNvSpPr/>
          <p:nvPr/>
        </p:nvSpPr>
        <p:spPr>
          <a:xfrm>
            <a:off x="6617608" y="445755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3B5884F-5159-3846-B4C7-A26A46DCEE7C}"/>
              </a:ext>
            </a:extLst>
          </p:cNvPr>
          <p:cNvSpPr/>
          <p:nvPr/>
        </p:nvSpPr>
        <p:spPr>
          <a:xfrm>
            <a:off x="6162569" y="488449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B105DE8-674D-5F4F-A1E0-BF2A930757D5}"/>
              </a:ext>
            </a:extLst>
          </p:cNvPr>
          <p:cNvSpPr/>
          <p:nvPr/>
        </p:nvSpPr>
        <p:spPr>
          <a:xfrm flipH="1" flipV="1">
            <a:off x="6086077" y="476393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96E42C3-071D-2B49-BB56-75506A535EC3}"/>
              </a:ext>
            </a:extLst>
          </p:cNvPr>
          <p:cNvSpPr/>
          <p:nvPr/>
        </p:nvSpPr>
        <p:spPr>
          <a:xfrm>
            <a:off x="6689177" y="4837864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AF48F33-FAF4-204A-9305-079E75EFE4B0}"/>
              </a:ext>
            </a:extLst>
          </p:cNvPr>
          <p:cNvSpPr/>
          <p:nvPr/>
        </p:nvSpPr>
        <p:spPr>
          <a:xfrm>
            <a:off x="6709162" y="458122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9DBC2EE-1C99-5D42-A56A-D87370CC7871}"/>
              </a:ext>
            </a:extLst>
          </p:cNvPr>
          <p:cNvSpPr/>
          <p:nvPr/>
        </p:nvSpPr>
        <p:spPr>
          <a:xfrm>
            <a:off x="6495800" y="4712639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D15618-A52B-BF44-8995-6F041B9E920F}"/>
              </a:ext>
            </a:extLst>
          </p:cNvPr>
          <p:cNvSpPr/>
          <p:nvPr/>
        </p:nvSpPr>
        <p:spPr>
          <a:xfrm>
            <a:off x="6861562" y="473362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8F63D65-D55C-B244-9F08-0D43DB2F18D1}"/>
              </a:ext>
            </a:extLst>
          </p:cNvPr>
          <p:cNvSpPr/>
          <p:nvPr/>
        </p:nvSpPr>
        <p:spPr>
          <a:xfrm>
            <a:off x="7305800" y="497395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9D826F8-4EC2-C840-BCA5-72DE9837CDCD}"/>
              </a:ext>
            </a:extLst>
          </p:cNvPr>
          <p:cNvSpPr/>
          <p:nvPr/>
        </p:nvSpPr>
        <p:spPr>
          <a:xfrm>
            <a:off x="7325785" y="4717315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4073566-72AE-6246-B64F-A55191658F87}"/>
              </a:ext>
            </a:extLst>
          </p:cNvPr>
          <p:cNvSpPr/>
          <p:nvPr/>
        </p:nvSpPr>
        <p:spPr>
          <a:xfrm>
            <a:off x="7112423" y="4848726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C8B43A8-99F2-3848-A0E1-D8515A8E2CB1}"/>
              </a:ext>
            </a:extLst>
          </p:cNvPr>
          <p:cNvSpPr/>
          <p:nvPr/>
        </p:nvSpPr>
        <p:spPr>
          <a:xfrm>
            <a:off x="7478185" y="4869715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D116492-03E7-9448-A562-9898A9A5AA24}"/>
              </a:ext>
            </a:extLst>
          </p:cNvPr>
          <p:cNvSpPr/>
          <p:nvPr/>
        </p:nvSpPr>
        <p:spPr>
          <a:xfrm>
            <a:off x="6362875" y="5642176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017D745-1E0A-6949-8D0A-63D15DF2A96E}"/>
              </a:ext>
            </a:extLst>
          </p:cNvPr>
          <p:cNvSpPr/>
          <p:nvPr/>
        </p:nvSpPr>
        <p:spPr>
          <a:xfrm>
            <a:off x="6382860" y="5385540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07DA882-E48D-9540-B6F0-A758AE486319}"/>
              </a:ext>
            </a:extLst>
          </p:cNvPr>
          <p:cNvSpPr/>
          <p:nvPr/>
        </p:nvSpPr>
        <p:spPr>
          <a:xfrm>
            <a:off x="6169498" y="5516951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5F7D683-AA55-D342-979A-C0EE7A7955F1}"/>
              </a:ext>
            </a:extLst>
          </p:cNvPr>
          <p:cNvSpPr/>
          <p:nvPr/>
        </p:nvSpPr>
        <p:spPr>
          <a:xfrm>
            <a:off x="6535260" y="5537940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2C203F3-D1BF-0349-AE1D-8FB9CB6B20E2}"/>
              </a:ext>
            </a:extLst>
          </p:cNvPr>
          <p:cNvSpPr/>
          <p:nvPr/>
        </p:nvSpPr>
        <p:spPr>
          <a:xfrm>
            <a:off x="4016320" y="5619965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E710B07-4405-7047-A11A-9428C83929DB}"/>
              </a:ext>
            </a:extLst>
          </p:cNvPr>
          <p:cNvSpPr/>
          <p:nvPr/>
        </p:nvSpPr>
        <p:spPr>
          <a:xfrm>
            <a:off x="4036305" y="5363329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31E1136-65F4-D247-A115-0CBAA4D30EF8}"/>
              </a:ext>
            </a:extLst>
          </p:cNvPr>
          <p:cNvSpPr/>
          <p:nvPr/>
        </p:nvSpPr>
        <p:spPr>
          <a:xfrm>
            <a:off x="3822943" y="5494740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FB20C21E-7EFC-6842-A19B-F0FAA77DFD1A}"/>
              </a:ext>
            </a:extLst>
          </p:cNvPr>
          <p:cNvSpPr/>
          <p:nvPr/>
        </p:nvSpPr>
        <p:spPr>
          <a:xfrm>
            <a:off x="4188705" y="5515729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A940458A-C834-F84E-9BAD-6C8B47DDC0E0}"/>
              </a:ext>
            </a:extLst>
          </p:cNvPr>
          <p:cNvSpPr/>
          <p:nvPr/>
        </p:nvSpPr>
        <p:spPr>
          <a:xfrm>
            <a:off x="4896701" y="545649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D2C757F-5F11-B745-BEAD-552215A50D08}"/>
              </a:ext>
            </a:extLst>
          </p:cNvPr>
          <p:cNvSpPr/>
          <p:nvPr/>
        </p:nvSpPr>
        <p:spPr>
          <a:xfrm>
            <a:off x="5049101" y="560889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A0215DC-41BB-FA43-BA4E-655D4A1A2C1F}"/>
              </a:ext>
            </a:extLst>
          </p:cNvPr>
          <p:cNvSpPr/>
          <p:nvPr/>
        </p:nvSpPr>
        <p:spPr>
          <a:xfrm>
            <a:off x="4751573" y="529988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A86127-7539-CD46-8AE5-17C31A7DF179}"/>
              </a:ext>
            </a:extLst>
          </p:cNvPr>
          <p:cNvSpPr/>
          <p:nvPr/>
        </p:nvSpPr>
        <p:spPr>
          <a:xfrm>
            <a:off x="3583334" y="45563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84CFC34-B00E-C64D-B65F-88A95C8D8375}"/>
              </a:ext>
            </a:extLst>
          </p:cNvPr>
          <p:cNvSpPr/>
          <p:nvPr/>
        </p:nvSpPr>
        <p:spPr>
          <a:xfrm>
            <a:off x="3735734" y="47087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248E3BF-F6ED-5543-B1F5-7D3E5E5E2254}"/>
              </a:ext>
            </a:extLst>
          </p:cNvPr>
          <p:cNvSpPr/>
          <p:nvPr/>
        </p:nvSpPr>
        <p:spPr>
          <a:xfrm>
            <a:off x="3888134" y="48611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7E40E86-9F4D-C94F-B56E-A07860992D20}"/>
              </a:ext>
            </a:extLst>
          </p:cNvPr>
          <p:cNvSpPr/>
          <p:nvPr/>
        </p:nvSpPr>
        <p:spPr>
          <a:xfrm>
            <a:off x="3758736" y="502531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E616526-2283-4B48-B5E8-BC3B7CA3A06F}"/>
              </a:ext>
            </a:extLst>
          </p:cNvPr>
          <p:cNvSpPr/>
          <p:nvPr/>
        </p:nvSpPr>
        <p:spPr>
          <a:xfrm>
            <a:off x="3629053" y="484128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BE6826E-31DD-FE44-999A-BC807DA4745F}"/>
              </a:ext>
            </a:extLst>
          </p:cNvPr>
          <p:cNvSpPr/>
          <p:nvPr/>
        </p:nvSpPr>
        <p:spPr>
          <a:xfrm>
            <a:off x="3911136" y="517771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D564A36-29BB-404A-90D7-0FBD28010030}"/>
              </a:ext>
            </a:extLst>
          </p:cNvPr>
          <p:cNvSpPr/>
          <p:nvPr/>
        </p:nvSpPr>
        <p:spPr>
          <a:xfrm>
            <a:off x="3602317" y="510007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C75C36E-600C-564E-BA2A-C8CA2488F42A}"/>
              </a:ext>
            </a:extLst>
          </p:cNvPr>
          <p:cNvSpPr/>
          <p:nvPr/>
        </p:nvSpPr>
        <p:spPr>
          <a:xfrm>
            <a:off x="3754717" y="525247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17FAFAC-42B5-3B4C-A4EF-2219D8F3B439}"/>
              </a:ext>
            </a:extLst>
          </p:cNvPr>
          <p:cNvSpPr/>
          <p:nvPr/>
        </p:nvSpPr>
        <p:spPr>
          <a:xfrm>
            <a:off x="3167300" y="451456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5DF124F-4953-3848-A335-A9EB0B8A1656}"/>
              </a:ext>
            </a:extLst>
          </p:cNvPr>
          <p:cNvSpPr/>
          <p:nvPr/>
        </p:nvSpPr>
        <p:spPr>
          <a:xfrm>
            <a:off x="3319700" y="466696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DEB3634-1CA0-DB4A-A661-8C3BF68D3C10}"/>
              </a:ext>
            </a:extLst>
          </p:cNvPr>
          <p:cNvSpPr/>
          <p:nvPr/>
        </p:nvSpPr>
        <p:spPr>
          <a:xfrm>
            <a:off x="3472100" y="481936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957207A9-E7C8-9147-9825-B928EC92BE84}"/>
              </a:ext>
            </a:extLst>
          </p:cNvPr>
          <p:cNvSpPr/>
          <p:nvPr/>
        </p:nvSpPr>
        <p:spPr>
          <a:xfrm>
            <a:off x="3342702" y="4983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1B27BC9-CD00-2343-9E5C-B94D3E1054E4}"/>
              </a:ext>
            </a:extLst>
          </p:cNvPr>
          <p:cNvSpPr/>
          <p:nvPr/>
        </p:nvSpPr>
        <p:spPr>
          <a:xfrm>
            <a:off x="3213019" y="479952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CDAAF15-38EC-224E-862C-1F21BF5B2DD4}"/>
              </a:ext>
            </a:extLst>
          </p:cNvPr>
          <p:cNvSpPr/>
          <p:nvPr/>
        </p:nvSpPr>
        <p:spPr>
          <a:xfrm>
            <a:off x="3495102" y="51359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3FBC95D-4A39-6C4B-8D7D-08880A394493}"/>
              </a:ext>
            </a:extLst>
          </p:cNvPr>
          <p:cNvSpPr/>
          <p:nvPr/>
        </p:nvSpPr>
        <p:spPr>
          <a:xfrm>
            <a:off x="3186283" y="5058312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BF464BA-308B-2E40-9886-7D9F11448378}"/>
              </a:ext>
            </a:extLst>
          </p:cNvPr>
          <p:cNvSpPr/>
          <p:nvPr/>
        </p:nvSpPr>
        <p:spPr>
          <a:xfrm>
            <a:off x="3338683" y="5210712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7C4280D-BDFB-544F-AC59-11EF27B07744}"/>
              </a:ext>
            </a:extLst>
          </p:cNvPr>
          <p:cNvSpPr/>
          <p:nvPr/>
        </p:nvSpPr>
        <p:spPr>
          <a:xfrm>
            <a:off x="3193282" y="49217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186C025-4C96-C046-9560-358A74952F98}"/>
              </a:ext>
            </a:extLst>
          </p:cNvPr>
          <p:cNvSpPr/>
          <p:nvPr/>
        </p:nvSpPr>
        <p:spPr>
          <a:xfrm>
            <a:off x="3345682" y="50741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03DD262A-30B6-E047-93CF-563DE24C4949}"/>
              </a:ext>
            </a:extLst>
          </p:cNvPr>
          <p:cNvSpPr/>
          <p:nvPr/>
        </p:nvSpPr>
        <p:spPr>
          <a:xfrm>
            <a:off x="3498082" y="52265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4A36849-D0AC-B941-8415-59DE2FA23EE2}"/>
              </a:ext>
            </a:extLst>
          </p:cNvPr>
          <p:cNvSpPr/>
          <p:nvPr/>
        </p:nvSpPr>
        <p:spPr>
          <a:xfrm>
            <a:off x="3368684" y="539071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C02894A-B5D7-B74D-8DE2-B0E0899FBC1B}"/>
              </a:ext>
            </a:extLst>
          </p:cNvPr>
          <p:cNvSpPr/>
          <p:nvPr/>
        </p:nvSpPr>
        <p:spPr>
          <a:xfrm>
            <a:off x="3239001" y="520668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A957847-5A83-254E-A0A2-FE417760E30C}"/>
              </a:ext>
            </a:extLst>
          </p:cNvPr>
          <p:cNvSpPr/>
          <p:nvPr/>
        </p:nvSpPr>
        <p:spPr>
          <a:xfrm>
            <a:off x="3521084" y="554311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E07102A-DB20-9745-A1B2-B6A39F3158DC}"/>
              </a:ext>
            </a:extLst>
          </p:cNvPr>
          <p:cNvSpPr/>
          <p:nvPr/>
        </p:nvSpPr>
        <p:spPr>
          <a:xfrm>
            <a:off x="3212265" y="546547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AC3860E8-E39C-974B-BE65-ACE1EA8702E7}"/>
              </a:ext>
            </a:extLst>
          </p:cNvPr>
          <p:cNvSpPr/>
          <p:nvPr/>
        </p:nvSpPr>
        <p:spPr>
          <a:xfrm>
            <a:off x="3364665" y="5617878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52D40164-2C53-2B44-9E04-BB75BF6088EB}"/>
              </a:ext>
            </a:extLst>
          </p:cNvPr>
          <p:cNvSpPr/>
          <p:nvPr/>
        </p:nvSpPr>
        <p:spPr>
          <a:xfrm>
            <a:off x="3694316" y="5544602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6064174-BA70-ED42-B2FB-49DA86B72E77}"/>
              </a:ext>
            </a:extLst>
          </p:cNvPr>
          <p:cNvSpPr/>
          <p:nvPr/>
        </p:nvSpPr>
        <p:spPr>
          <a:xfrm>
            <a:off x="3626090" y="5302340"/>
            <a:ext cx="45719" cy="45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5688966-8DEC-8A43-B8AC-806F03B8831C}"/>
              </a:ext>
            </a:extLst>
          </p:cNvPr>
          <p:cNvSpPr/>
          <p:nvPr/>
        </p:nvSpPr>
        <p:spPr>
          <a:xfrm>
            <a:off x="3886334" y="457264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6D9824B-DE64-3D42-97CF-09806CC46218}"/>
              </a:ext>
            </a:extLst>
          </p:cNvPr>
          <p:cNvSpPr/>
          <p:nvPr/>
        </p:nvSpPr>
        <p:spPr>
          <a:xfrm flipH="1">
            <a:off x="4170713" y="4485808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D89E566-A953-BB4E-837A-47A851DF9808}"/>
              </a:ext>
            </a:extLst>
          </p:cNvPr>
          <p:cNvSpPr/>
          <p:nvPr/>
        </p:nvSpPr>
        <p:spPr>
          <a:xfrm>
            <a:off x="4088850" y="46600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1988512-B085-1848-89DB-4E52E7EBDC27}"/>
              </a:ext>
            </a:extLst>
          </p:cNvPr>
          <p:cNvSpPr/>
          <p:nvPr/>
        </p:nvSpPr>
        <p:spPr>
          <a:xfrm flipH="1">
            <a:off x="4586591" y="4649401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5BD9149-E783-A54C-91A9-493032C1B4F7}"/>
              </a:ext>
            </a:extLst>
          </p:cNvPr>
          <p:cNvSpPr/>
          <p:nvPr/>
        </p:nvSpPr>
        <p:spPr>
          <a:xfrm flipH="1">
            <a:off x="4327510" y="4629560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66F31-5D54-C848-B928-7712023C968B}"/>
              </a:ext>
            </a:extLst>
          </p:cNvPr>
          <p:cNvSpPr/>
          <p:nvPr/>
        </p:nvSpPr>
        <p:spPr>
          <a:xfrm>
            <a:off x="4506265" y="453057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2E10B46-02DF-2145-BF25-9991FE3B7E28}"/>
              </a:ext>
            </a:extLst>
          </p:cNvPr>
          <p:cNvSpPr/>
          <p:nvPr/>
        </p:nvSpPr>
        <p:spPr>
          <a:xfrm flipH="1">
            <a:off x="5004006" y="4519937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184E0F49-CA72-154B-BBCC-9A98588DF8BC}"/>
              </a:ext>
            </a:extLst>
          </p:cNvPr>
          <p:cNvSpPr/>
          <p:nvPr/>
        </p:nvSpPr>
        <p:spPr>
          <a:xfrm flipH="1">
            <a:off x="4744925" y="4500096"/>
            <a:ext cx="4572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266290D-5D2B-A241-BE39-7CED50FBAA89}"/>
              </a:ext>
            </a:extLst>
          </p:cNvPr>
          <p:cNvSpPr/>
          <p:nvPr/>
        </p:nvSpPr>
        <p:spPr>
          <a:xfrm>
            <a:off x="3532105" y="4376176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A17BFAD8-ED61-7746-9203-AA7F72BD28AF}"/>
              </a:ext>
            </a:extLst>
          </p:cNvPr>
          <p:cNvSpPr/>
          <p:nvPr/>
        </p:nvSpPr>
        <p:spPr>
          <a:xfrm>
            <a:off x="4023362" y="4376176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19CD8BC0-63BE-B544-BD43-818D85A71ADE}"/>
              </a:ext>
            </a:extLst>
          </p:cNvPr>
          <p:cNvSpPr/>
          <p:nvPr/>
        </p:nvSpPr>
        <p:spPr>
          <a:xfrm>
            <a:off x="4451163" y="4374158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6C4B81FD-CBC6-C14A-A5F3-9DD2A1912095}"/>
              </a:ext>
            </a:extLst>
          </p:cNvPr>
          <p:cNvSpPr/>
          <p:nvPr/>
        </p:nvSpPr>
        <p:spPr>
          <a:xfrm>
            <a:off x="4942420" y="4374158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632CE95B-F519-414C-9AEA-E67A0F2BD222}"/>
              </a:ext>
            </a:extLst>
          </p:cNvPr>
          <p:cNvSpPr/>
          <p:nvPr/>
        </p:nvSpPr>
        <p:spPr>
          <a:xfrm>
            <a:off x="5407055" y="4372013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ADD36E0-E3B8-554F-9396-EFF5FB946C40}"/>
              </a:ext>
            </a:extLst>
          </p:cNvPr>
          <p:cNvSpPr/>
          <p:nvPr/>
        </p:nvSpPr>
        <p:spPr>
          <a:xfrm>
            <a:off x="5898312" y="4372013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C8CCD33B-5F2A-DE48-AC37-B1C1E7EDD9FE}"/>
              </a:ext>
            </a:extLst>
          </p:cNvPr>
          <p:cNvSpPr/>
          <p:nvPr/>
        </p:nvSpPr>
        <p:spPr>
          <a:xfrm>
            <a:off x="6327606" y="4370191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56909916-0BFA-9B44-B121-8623E6C44AAB}"/>
              </a:ext>
            </a:extLst>
          </p:cNvPr>
          <p:cNvSpPr/>
          <p:nvPr/>
        </p:nvSpPr>
        <p:spPr>
          <a:xfrm>
            <a:off x="6818863" y="4370191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1E761037-9D0C-0540-A28E-6F3566E09B62}"/>
              </a:ext>
            </a:extLst>
          </p:cNvPr>
          <p:cNvSpPr/>
          <p:nvPr/>
        </p:nvSpPr>
        <p:spPr>
          <a:xfrm>
            <a:off x="3489944" y="5702702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83AFA096-3A50-B247-8667-65D00CE1784F}"/>
              </a:ext>
            </a:extLst>
          </p:cNvPr>
          <p:cNvSpPr/>
          <p:nvPr/>
        </p:nvSpPr>
        <p:spPr>
          <a:xfrm>
            <a:off x="3981201" y="5702702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D86DE526-DADA-ED4C-AFCC-C18DAB5C7799}"/>
              </a:ext>
            </a:extLst>
          </p:cNvPr>
          <p:cNvSpPr/>
          <p:nvPr/>
        </p:nvSpPr>
        <p:spPr>
          <a:xfrm>
            <a:off x="4409002" y="5700684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F81425B8-5038-7C4C-B961-19F35342A785}"/>
              </a:ext>
            </a:extLst>
          </p:cNvPr>
          <p:cNvSpPr/>
          <p:nvPr/>
        </p:nvSpPr>
        <p:spPr>
          <a:xfrm>
            <a:off x="4900259" y="5700684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ADF85012-316A-CD49-82E6-C66FF25C46C6}"/>
              </a:ext>
            </a:extLst>
          </p:cNvPr>
          <p:cNvSpPr/>
          <p:nvPr/>
        </p:nvSpPr>
        <p:spPr>
          <a:xfrm>
            <a:off x="5364894" y="5698539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85193F07-4948-BF49-B585-BD4016FD5EF9}"/>
              </a:ext>
            </a:extLst>
          </p:cNvPr>
          <p:cNvSpPr/>
          <p:nvPr/>
        </p:nvSpPr>
        <p:spPr>
          <a:xfrm>
            <a:off x="7171640" y="5695012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8B5D93C9-B68E-8B42-A90A-0C0E0A414ED0}"/>
              </a:ext>
            </a:extLst>
          </p:cNvPr>
          <p:cNvSpPr/>
          <p:nvPr/>
        </p:nvSpPr>
        <p:spPr>
          <a:xfrm>
            <a:off x="6210037" y="5688478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272FC364-8CC0-4D40-ADD9-153B2232EE7F}"/>
              </a:ext>
            </a:extLst>
          </p:cNvPr>
          <p:cNvSpPr/>
          <p:nvPr/>
        </p:nvSpPr>
        <p:spPr>
          <a:xfrm>
            <a:off x="7629906" y="5698146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0BF8A3C0-4457-E740-A5BD-D2E60201CAC3}"/>
              </a:ext>
            </a:extLst>
          </p:cNvPr>
          <p:cNvSpPr/>
          <p:nvPr/>
        </p:nvSpPr>
        <p:spPr>
          <a:xfrm>
            <a:off x="8095318" y="5687247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02603CCC-A9BB-8F45-9960-45301FC50C84}"/>
              </a:ext>
            </a:extLst>
          </p:cNvPr>
          <p:cNvSpPr/>
          <p:nvPr/>
        </p:nvSpPr>
        <p:spPr>
          <a:xfrm>
            <a:off x="7297039" y="4369848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B3564F75-74F5-6D43-B8F1-26C977E854D3}"/>
              </a:ext>
            </a:extLst>
          </p:cNvPr>
          <p:cNvSpPr/>
          <p:nvPr/>
        </p:nvSpPr>
        <p:spPr>
          <a:xfrm>
            <a:off x="7743771" y="4374606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7984AE08-958D-CC4D-B533-67C236CF95B5}"/>
              </a:ext>
            </a:extLst>
          </p:cNvPr>
          <p:cNvSpPr/>
          <p:nvPr/>
        </p:nvSpPr>
        <p:spPr>
          <a:xfrm>
            <a:off x="8206595" y="4369740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ounded Rectangle 249">
            <a:extLst>
              <a:ext uri="{FF2B5EF4-FFF2-40B4-BE49-F238E27FC236}">
                <a16:creationId xmlns:a16="http://schemas.microsoft.com/office/drawing/2014/main" id="{78758045-FA9E-8342-B0DE-1CB160C256F2}"/>
              </a:ext>
            </a:extLst>
          </p:cNvPr>
          <p:cNvSpPr/>
          <p:nvPr/>
        </p:nvSpPr>
        <p:spPr>
          <a:xfrm rot="5400000">
            <a:off x="8495859" y="4528145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CE45AA11-AED7-F149-A329-645CC2E20CE5}"/>
              </a:ext>
            </a:extLst>
          </p:cNvPr>
          <p:cNvSpPr/>
          <p:nvPr/>
        </p:nvSpPr>
        <p:spPr>
          <a:xfrm rot="5400000">
            <a:off x="8497452" y="4989960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06DAE223-D905-144F-BF6A-6CE257817C04}"/>
              </a:ext>
            </a:extLst>
          </p:cNvPr>
          <p:cNvSpPr/>
          <p:nvPr/>
        </p:nvSpPr>
        <p:spPr>
          <a:xfrm rot="5400000">
            <a:off x="8489200" y="5365337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>
            <a:extLst>
              <a:ext uri="{FF2B5EF4-FFF2-40B4-BE49-F238E27FC236}">
                <a16:creationId xmlns:a16="http://schemas.microsoft.com/office/drawing/2014/main" id="{36A78522-322B-2E48-BF57-21323B25747A}"/>
              </a:ext>
            </a:extLst>
          </p:cNvPr>
          <p:cNvSpPr/>
          <p:nvPr/>
        </p:nvSpPr>
        <p:spPr>
          <a:xfrm rot="5400000">
            <a:off x="3019678" y="4560668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2906125-7825-7E45-BB53-B861CE3A0864}"/>
              </a:ext>
            </a:extLst>
          </p:cNvPr>
          <p:cNvSpPr/>
          <p:nvPr/>
        </p:nvSpPr>
        <p:spPr>
          <a:xfrm rot="5400000">
            <a:off x="3019678" y="4959582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0602D822-C8F0-C349-8833-052797433473}"/>
              </a:ext>
            </a:extLst>
          </p:cNvPr>
          <p:cNvSpPr/>
          <p:nvPr/>
        </p:nvSpPr>
        <p:spPr>
          <a:xfrm rot="5400000">
            <a:off x="3012483" y="5385543"/>
            <a:ext cx="85398" cy="813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21B-475D-4948-B9C4-09759536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Volume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5952-86C4-CD4B-B104-3A3F860E3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6990"/>
                <a:ext cx="10515600" cy="25549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calcium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calcium diffusion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rate constant for calcium generation from calbindin unbinding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rate constant for calcium decay due to calbindin binding 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5952-86C4-CD4B-B104-3A3F860E3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6990"/>
                <a:ext cx="10515600" cy="2554909"/>
              </a:xfrm>
              <a:blipFill>
                <a:blip r:embed="rId3"/>
                <a:stretch>
                  <a:fillRect l="-965" t="-3960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E9A9A-D7CB-2E4D-8A2B-D3FE5AD185CE}"/>
                  </a:ext>
                </a:extLst>
              </p:cNvPr>
              <p:cNvSpPr txBox="1"/>
              <p:nvPr/>
            </p:nvSpPr>
            <p:spPr>
              <a:xfrm>
                <a:off x="-1212227" y="1453493"/>
                <a:ext cx="11860234" cy="186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𝑐𝑎𝑙𝑏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𝑐𝑎𝑙𝑏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𝑎𝑏𝑠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E9A9A-D7CB-2E4D-8A2B-D3FE5AD1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227" y="1453493"/>
                <a:ext cx="11860234" cy="1866729"/>
              </a:xfrm>
              <a:prstGeom prst="rect">
                <a:avLst/>
              </a:prstGeom>
              <a:blipFill>
                <a:blip r:embed="rId4"/>
                <a:stretch>
                  <a:fillRect t="-680" r="-32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B53D16-5377-7A4B-9B25-D102069B59A7}"/>
              </a:ext>
            </a:extLst>
          </p:cNvPr>
          <p:cNvSpPr txBox="1"/>
          <p:nvPr/>
        </p:nvSpPr>
        <p:spPr>
          <a:xfrm>
            <a:off x="321596" y="2127456"/>
            <a:ext cx="18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unbound calcium in axon with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7973C-C811-3F4D-94D0-1455299C6D52}"/>
              </a:ext>
            </a:extLst>
          </p:cNvPr>
          <p:cNvSpPr txBox="1"/>
          <p:nvPr/>
        </p:nvSpPr>
        <p:spPr>
          <a:xfrm>
            <a:off x="2216657" y="2127456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diffusion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A222C-308F-8A47-88D3-902B6D651284}"/>
              </a:ext>
            </a:extLst>
          </p:cNvPr>
          <p:cNvSpPr txBox="1"/>
          <p:nvPr/>
        </p:nvSpPr>
        <p:spPr>
          <a:xfrm>
            <a:off x="3850104" y="2127456"/>
            <a:ext cx="8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E7D9E-4FFA-B244-B224-74326BAD1A4C}"/>
              </a:ext>
            </a:extLst>
          </p:cNvPr>
          <p:cNvSpPr txBox="1"/>
          <p:nvPr/>
        </p:nvSpPr>
        <p:spPr>
          <a:xfrm>
            <a:off x="6096000" y="2127456"/>
            <a:ext cx="8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19826-7951-C24A-9983-35FD8FBA0C77}"/>
              </a:ext>
            </a:extLst>
          </p:cNvPr>
          <p:cNvSpPr txBox="1"/>
          <p:nvPr/>
        </p:nvSpPr>
        <p:spPr>
          <a:xfrm>
            <a:off x="5068957" y="3320222"/>
            <a:ext cx="20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process(?)</a:t>
            </a:r>
          </a:p>
        </p:txBody>
      </p:sp>
    </p:spTree>
    <p:extLst>
      <p:ext uri="{BB962C8B-B14F-4D97-AF65-F5344CB8AC3E}">
        <p14:creationId xmlns:p14="http://schemas.microsoft.com/office/powerpoint/2010/main" val="22683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2F1C-EF60-9F4E-B53F-E8B73FBF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Surface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A278-852F-7A40-83AB-24DFF6662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76261"/>
                <a:ext cx="10515600" cy="230070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rate constant for calcium generation from PMCA unbinding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rate constant for calcium decay due to PMCA binding 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A278-852F-7A40-83AB-24DFF6662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76261"/>
                <a:ext cx="10515600" cy="2300702"/>
              </a:xfrm>
              <a:blipFill>
                <a:blip r:embed="rId2"/>
                <a:stretch>
                  <a:fillRect l="-965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7225C6-1342-BA42-A70D-1260B916B1E9}"/>
                  </a:ext>
                </a:extLst>
              </p:cNvPr>
              <p:cNvSpPr txBox="1"/>
              <p:nvPr/>
            </p:nvSpPr>
            <p:spPr>
              <a:xfrm>
                <a:off x="432351" y="1432271"/>
                <a:ext cx="10795841" cy="186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𝑃𝑀𝐶𝐴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𝑃𝑀𝐶𝐴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		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𝑎𝑏𝑠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7225C6-1342-BA42-A70D-1260B91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1" y="1432271"/>
                <a:ext cx="10795841" cy="1866729"/>
              </a:xfrm>
              <a:prstGeom prst="rect">
                <a:avLst/>
              </a:prstGeom>
              <a:blipFill>
                <a:blip r:embed="rId3"/>
                <a:stretch>
                  <a:fillRect b="-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7ABE74-3214-8F4E-B241-704ABD85D5B3}"/>
              </a:ext>
            </a:extLst>
          </p:cNvPr>
          <p:cNvSpPr txBox="1"/>
          <p:nvPr/>
        </p:nvSpPr>
        <p:spPr>
          <a:xfrm>
            <a:off x="3601741" y="2042469"/>
            <a:ext cx="109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calcium flux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A651-619C-D04B-BBEC-DE56840F87A2}"/>
              </a:ext>
            </a:extLst>
          </p:cNvPr>
          <p:cNvSpPr txBox="1"/>
          <p:nvPr/>
        </p:nvSpPr>
        <p:spPr>
          <a:xfrm>
            <a:off x="5529817" y="2083283"/>
            <a:ext cx="8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B5D4E-95B9-FF4A-899B-0496B115EBD5}"/>
              </a:ext>
            </a:extLst>
          </p:cNvPr>
          <p:cNvSpPr txBox="1"/>
          <p:nvPr/>
        </p:nvSpPr>
        <p:spPr>
          <a:xfrm>
            <a:off x="7775713" y="2083283"/>
            <a:ext cx="8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EE583-C463-2242-8179-E4326BF7EFF4}"/>
              </a:ext>
            </a:extLst>
          </p:cNvPr>
          <p:cNvSpPr txBox="1"/>
          <p:nvPr/>
        </p:nvSpPr>
        <p:spPr>
          <a:xfrm>
            <a:off x="5068957" y="3320222"/>
            <a:ext cx="20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point process(?)</a:t>
            </a:r>
          </a:p>
        </p:txBody>
      </p:sp>
    </p:spTree>
    <p:extLst>
      <p:ext uri="{BB962C8B-B14F-4D97-AF65-F5344CB8AC3E}">
        <p14:creationId xmlns:p14="http://schemas.microsoft.com/office/powerpoint/2010/main" val="351743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B7EC-9321-9648-AF99-D9A6F1C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Modified Gaussian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1974C-685F-2D47-ADAC-9C0C60CC2C64}"/>
                  </a:ext>
                </a:extLst>
              </p:cNvPr>
              <p:cNvSpPr txBox="1"/>
              <p:nvPr/>
            </p:nvSpPr>
            <p:spPr>
              <a:xfrm>
                <a:off x="3021494" y="1690688"/>
                <a:ext cx="5396949" cy="704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1974C-685F-2D47-ADAC-9C0C60CC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94" y="1690688"/>
                <a:ext cx="5396949" cy="704424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995061-9676-1141-B520-8A8E5F6EB868}"/>
              </a:ext>
            </a:extLst>
          </p:cNvPr>
          <p:cNvSpPr txBox="1"/>
          <p:nvPr/>
        </p:nvSpPr>
        <p:spPr>
          <a:xfrm>
            <a:off x="2654210" y="2128575"/>
            <a:ext cx="16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Modified Gaussian diffusion kernel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99324-ACFA-214E-82F3-A9E5833799E0}"/>
              </a:ext>
            </a:extLst>
          </p:cNvPr>
          <p:cNvSpPr txBox="1"/>
          <p:nvPr/>
        </p:nvSpPr>
        <p:spPr>
          <a:xfrm>
            <a:off x="4420063" y="2395112"/>
            <a:ext cx="16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Multiplier for sink and source 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B5BAD-B892-184A-B312-D936C55C95CD}"/>
              </a:ext>
            </a:extLst>
          </p:cNvPr>
          <p:cNvSpPr txBox="1"/>
          <p:nvPr/>
        </p:nvSpPr>
        <p:spPr>
          <a:xfrm>
            <a:off x="6742506" y="2375756"/>
            <a:ext cx="167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Gaussian diffusion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014686-F498-E84E-947D-02E875B04E49}"/>
                  </a:ext>
                </a:extLst>
              </p:cNvPr>
              <p:cNvSpPr txBox="1"/>
              <p:nvPr/>
            </p:nvSpPr>
            <p:spPr>
              <a:xfrm>
                <a:off x="1826466" y="3517202"/>
                <a:ext cx="8504188" cy="642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𝒄𝒂𝒍𝒃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𝒔𝒊𝒏𝒌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𝑃𝑀𝐶𝐴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𝑷𝑴𝑪𝑨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𝒔𝒊𝒏𝒌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014686-F498-E84E-947D-02E875B0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66" y="3517202"/>
                <a:ext cx="8504188" cy="642227"/>
              </a:xfrm>
              <a:prstGeom prst="rect">
                <a:avLst/>
              </a:prstGeom>
              <a:blipFill>
                <a:blip r:embed="rId4"/>
                <a:stretch>
                  <a:fillRect l="-299" t="-1923" r="-448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BC84F-8467-7446-A93D-57C2F52F6B26}"/>
                  </a:ext>
                </a:extLst>
              </p:cNvPr>
              <p:cNvSpPr txBox="1"/>
              <p:nvPr/>
            </p:nvSpPr>
            <p:spPr>
              <a:xfrm>
                <a:off x="1020268" y="4672978"/>
                <a:ext cx="10416954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𝒄𝒂𝒍𝒃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𝒔𝒊𝒏𝒌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𝑃𝑀𝐶𝐴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𝑷𝑴𝑪𝑨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𝒔𝒊𝒏𝒌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𝒕𝒐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𝒅𝒕𝒐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BC84F-8467-7446-A93D-57C2F52F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68" y="4672978"/>
                <a:ext cx="10416954" cy="726481"/>
              </a:xfrm>
              <a:prstGeom prst="rect">
                <a:avLst/>
              </a:prstGeom>
              <a:blipFill>
                <a:blip r:embed="rId5"/>
                <a:stretch>
                  <a:fillRect t="-153448" b="-2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306D56-799A-FF49-91EB-71615AB9A9E4}"/>
                  </a:ext>
                </a:extLst>
              </p:cNvPr>
              <p:cNvSpPr txBox="1"/>
              <p:nvPr/>
            </p:nvSpPr>
            <p:spPr>
              <a:xfrm>
                <a:off x="3713008" y="5768663"/>
                <a:ext cx="2323136" cy="319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306D56-799A-FF49-91EB-71615AB9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08" y="5768663"/>
                <a:ext cx="2323136" cy="319768"/>
              </a:xfrm>
              <a:prstGeom prst="rect">
                <a:avLst/>
              </a:prstGeom>
              <a:blipFill>
                <a:blip r:embed="rId6"/>
                <a:stretch>
                  <a:fillRect l="-3804" t="-169231" b="-2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09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4531-AB05-BC44-94DD-EA78040D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Prototypical 3D Diffusion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0B83AB-8C10-4348-A41E-6119D3DF6678}"/>
                  </a:ext>
                </a:extLst>
              </p:cNvPr>
              <p:cNvSpPr txBox="1"/>
              <p:nvPr/>
            </p:nvSpPr>
            <p:spPr>
              <a:xfrm>
                <a:off x="2370041" y="1377553"/>
                <a:ext cx="7451917" cy="896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0B83AB-8C10-4348-A41E-6119D3DF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41" y="1377553"/>
                <a:ext cx="7451917" cy="896143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9E7324-7536-494E-898F-720E47C98C9F}"/>
                  </a:ext>
                </a:extLst>
              </p:cNvPr>
              <p:cNvSpPr txBox="1"/>
              <p:nvPr/>
            </p:nvSpPr>
            <p:spPr>
              <a:xfrm>
                <a:off x="3730864" y="2414383"/>
                <a:ext cx="4841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9E7324-7536-494E-898F-720E47C9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864" y="2414383"/>
                <a:ext cx="4841775" cy="369332"/>
              </a:xfrm>
              <a:prstGeom prst="rect">
                <a:avLst/>
              </a:prstGeom>
              <a:blipFill>
                <a:blip r:embed="rId4"/>
                <a:stretch>
                  <a:fillRect l="-2094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D855C3-F585-BD40-B758-5322A3B9AFED}"/>
              </a:ext>
            </a:extLst>
          </p:cNvPr>
          <p:cNvSpPr txBox="1"/>
          <p:nvPr/>
        </p:nvSpPr>
        <p:spPr>
          <a:xfrm>
            <a:off x="6785196" y="2783715"/>
            <a:ext cx="167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Gaussian diffusion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C2703-5271-524A-9191-C0DAC62B8542}"/>
              </a:ext>
            </a:extLst>
          </p:cNvPr>
          <p:cNvSpPr txBox="1"/>
          <p:nvPr/>
        </p:nvSpPr>
        <p:spPr>
          <a:xfrm>
            <a:off x="5109259" y="2868146"/>
            <a:ext cx="167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Amount of input in 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B7CAF-7E53-F841-9A80-6AD5D6D28B16}"/>
              </a:ext>
            </a:extLst>
          </p:cNvPr>
          <p:cNvSpPr txBox="1"/>
          <p:nvPr/>
        </p:nvSpPr>
        <p:spPr>
          <a:xfrm>
            <a:off x="3371271" y="2783715"/>
            <a:ext cx="16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Amount of input at certain location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9A2B86-9B2D-B148-B508-951B057EFD8D}"/>
                  </a:ext>
                </a:extLst>
              </p:cNvPr>
              <p:cNvSpPr/>
              <p:nvPr/>
            </p:nvSpPr>
            <p:spPr>
              <a:xfrm>
                <a:off x="1833550" y="4222561"/>
                <a:ext cx="885511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9A2B86-9B2D-B148-B508-951B057EF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50" y="4222561"/>
                <a:ext cx="8855116" cy="554254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F1EF98-090C-2947-8E83-598F8A32AFB2}"/>
                  </a:ext>
                </a:extLst>
              </p:cNvPr>
              <p:cNvSpPr/>
              <p:nvPr/>
            </p:nvSpPr>
            <p:spPr>
              <a:xfrm>
                <a:off x="2582024" y="5286834"/>
                <a:ext cx="7358168" cy="711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F1EF98-090C-2947-8E83-598F8A32A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4" y="5286834"/>
                <a:ext cx="7358168" cy="711926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42B7E0-5563-7741-81D5-3115D462E4F9}"/>
                  </a:ext>
                </a:extLst>
              </p:cNvPr>
              <p:cNvSpPr txBox="1"/>
              <p:nvPr/>
            </p:nvSpPr>
            <p:spPr>
              <a:xfrm>
                <a:off x="4380291" y="6215876"/>
                <a:ext cx="3133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42B7E0-5563-7741-81D5-3115D462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91" y="6215876"/>
                <a:ext cx="3133871" cy="276999"/>
              </a:xfrm>
              <a:prstGeom prst="rect">
                <a:avLst/>
              </a:prstGeom>
              <a:blipFill>
                <a:blip r:embed="rId7"/>
                <a:stretch>
                  <a:fillRect l="-2439" t="-9091" r="-122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5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AB40-1FF0-994A-BDB2-8FB22C97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Calcium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F90BB-A9DB-7C47-8FAA-87B67341A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53928"/>
                <a:ext cx="10515600" cy="49644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</m:oMath>
                </a14:m>
                <a:r>
                  <a:rPr lang="en-US" dirty="0"/>
                  <a:t> weighted based on current states of calbindin and PMCA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F90BB-A9DB-7C47-8FAA-87B67341A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53928"/>
                <a:ext cx="10515600" cy="496440"/>
              </a:xfrm>
              <a:blipFill>
                <a:blip r:embed="rId2"/>
                <a:stretch>
                  <a:fillRect l="-725" t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4F62B-FE0D-C741-A61C-758DCFD76037}"/>
                  </a:ext>
                </a:extLst>
              </p:cNvPr>
              <p:cNvSpPr txBox="1"/>
              <p:nvPr/>
            </p:nvSpPr>
            <p:spPr>
              <a:xfrm>
                <a:off x="3675112" y="1573491"/>
                <a:ext cx="4841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4F62B-FE0D-C741-A61C-758DCFD7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12" y="1573491"/>
                <a:ext cx="4841775" cy="369332"/>
              </a:xfrm>
              <a:prstGeom prst="rect">
                <a:avLst/>
              </a:prstGeom>
              <a:blipFill>
                <a:blip r:embed="rId3"/>
                <a:stretch>
                  <a:fillRect l="-1828" t="-666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D3C29-6201-C74E-A1F4-279A0D594F71}"/>
                  </a:ext>
                </a:extLst>
              </p:cNvPr>
              <p:cNvSpPr/>
              <p:nvPr/>
            </p:nvSpPr>
            <p:spPr>
              <a:xfrm>
                <a:off x="2433881" y="2455520"/>
                <a:ext cx="7358168" cy="711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𝑃𝑀𝐶𝐴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D3C29-6201-C74E-A1F4-279A0D594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1" y="2455520"/>
                <a:ext cx="7358168" cy="711926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356B7-8A3E-9647-920D-38F8D631115F}"/>
                  </a:ext>
                </a:extLst>
              </p:cNvPr>
              <p:cNvSpPr txBox="1"/>
              <p:nvPr/>
            </p:nvSpPr>
            <p:spPr>
              <a:xfrm>
                <a:off x="2545810" y="5156902"/>
                <a:ext cx="2895664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𝑐𝑎𝑙𝑏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𝑏𝑖𝑛𝑑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𝑐𝑎𝑙𝑏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356B7-8A3E-9647-920D-38F8D631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10" y="5156902"/>
                <a:ext cx="2895664" cy="703526"/>
              </a:xfrm>
              <a:prstGeom prst="rect">
                <a:avLst/>
              </a:prstGeom>
              <a:blipFill>
                <a:blip r:embed="rId5"/>
                <a:stretch>
                  <a:fillRect l="-1754" t="-143636" b="-1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93920E-0D5A-834F-BF59-A60A833DEA2A}"/>
                  </a:ext>
                </a:extLst>
              </p:cNvPr>
              <p:cNvSpPr txBox="1"/>
              <p:nvPr/>
            </p:nvSpPr>
            <p:spPr>
              <a:xfrm>
                <a:off x="6750528" y="5156902"/>
                <a:ext cx="30130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𝑃𝑀𝐶𝐴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𝑏𝑖𝑛𝑑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𝑃𝑀𝐶𝐴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93920E-0D5A-834F-BF59-A60A833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28" y="5156902"/>
                <a:ext cx="3013069" cy="703526"/>
              </a:xfrm>
              <a:prstGeom prst="rect">
                <a:avLst/>
              </a:prstGeom>
              <a:blipFill>
                <a:blip r:embed="rId6"/>
                <a:stretch>
                  <a:fillRect l="-1266" t="-143636" b="-1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E3F2C0-D045-2941-837C-68897302F866}"/>
                  </a:ext>
                </a:extLst>
              </p:cNvPr>
              <p:cNvSpPr txBox="1"/>
              <p:nvPr/>
            </p:nvSpPr>
            <p:spPr>
              <a:xfrm>
                <a:off x="5644456" y="5966962"/>
                <a:ext cx="110607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E3F2C0-D045-2941-837C-68897302F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56" y="5966962"/>
                <a:ext cx="1106072" cy="525913"/>
              </a:xfrm>
              <a:prstGeom prst="rect">
                <a:avLst/>
              </a:prstGeom>
              <a:blipFill>
                <a:blip r:embed="rId7"/>
                <a:stretch>
                  <a:fillRect l="-4598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3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EEE-38B2-F149-BA6E-8C875D89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Prototypical 3D Diffusion Solution (No Sink)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29014C-4363-6B49-8E9A-E5E7D66DF8A7}"/>
                  </a:ext>
                </a:extLst>
              </p:cNvPr>
              <p:cNvSpPr txBox="1"/>
              <p:nvPr/>
            </p:nvSpPr>
            <p:spPr>
              <a:xfrm>
                <a:off x="2173386" y="1690688"/>
                <a:ext cx="7451917" cy="978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29014C-4363-6B49-8E9A-E5E7D66D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86" y="1690688"/>
                <a:ext cx="7451917" cy="978794"/>
              </a:xfrm>
              <a:prstGeom prst="rect">
                <a:avLst/>
              </a:prstGeom>
              <a:blipFill>
                <a:blip r:embed="rId2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4EA69B-87EA-BC4B-95D3-E83FFD4FDDC5}"/>
                  </a:ext>
                </a:extLst>
              </p:cNvPr>
              <p:cNvSpPr txBox="1"/>
              <p:nvPr/>
            </p:nvSpPr>
            <p:spPr>
              <a:xfrm>
                <a:off x="3944198" y="3754580"/>
                <a:ext cx="34404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4EA69B-87EA-BC4B-95D3-E83FFD4F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8" y="3754580"/>
                <a:ext cx="3440450" cy="369332"/>
              </a:xfrm>
              <a:prstGeom prst="rect">
                <a:avLst/>
              </a:prstGeom>
              <a:blipFill>
                <a:blip r:embed="rId3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2CA354-3EBE-7A4B-AA8E-9DBEA12A4B9D}"/>
              </a:ext>
            </a:extLst>
          </p:cNvPr>
          <p:cNvSpPr txBox="1"/>
          <p:nvPr/>
        </p:nvSpPr>
        <p:spPr>
          <a:xfrm>
            <a:off x="960699" y="3212031"/>
            <a:ext cx="446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Condition; M release at t = t</a:t>
            </a:r>
            <a:r>
              <a:rPr lang="en-US" b="1" baseline="-25000" dirty="0"/>
              <a:t>0</a:t>
            </a:r>
            <a:r>
              <a:rPr lang="en-US" b="1" dirty="0"/>
              <a:t> and r = r</a:t>
            </a:r>
            <a:r>
              <a:rPr lang="en-US" b="1" baseline="-25000" dirty="0"/>
              <a:t>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38C024-0A10-B741-8B49-95077D45E16D}"/>
                  </a:ext>
                </a:extLst>
              </p:cNvPr>
              <p:cNvSpPr txBox="1"/>
              <p:nvPr/>
            </p:nvSpPr>
            <p:spPr>
              <a:xfrm>
                <a:off x="3944198" y="4553228"/>
                <a:ext cx="3440450" cy="10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=+∞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38C024-0A10-B741-8B49-95077D45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8" y="4553228"/>
                <a:ext cx="3440450" cy="1098955"/>
              </a:xfrm>
              <a:prstGeom prst="rect">
                <a:avLst/>
              </a:prstGeom>
              <a:blipFill>
                <a:blip r:embed="rId4"/>
                <a:stretch>
                  <a:fillRect t="-129070" b="-19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04AF1-F6E1-354B-B422-D1B67C0A50C7}"/>
                  </a:ext>
                </a:extLst>
              </p:cNvPr>
              <p:cNvSpPr/>
              <p:nvPr/>
            </p:nvSpPr>
            <p:spPr>
              <a:xfrm>
                <a:off x="3677421" y="6123543"/>
                <a:ext cx="444384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𝒎𝒐𝒍𝒆𝒔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𝒓𝒆𝒍𝒆𝒂𝒔𝒆𝒅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04AF1-F6E1-354B-B422-D1B67C0A5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21" y="6123543"/>
                <a:ext cx="4443845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BD0B-E491-F34F-ABB6-A589E76F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54"/>
            <a:ext cx="10515600" cy="1325563"/>
          </a:xfrm>
        </p:spPr>
        <p:txBody>
          <a:bodyPr/>
          <a:lstStyle/>
          <a:p>
            <a:r>
              <a:rPr lang="en-US" dirty="0"/>
              <a:t>Diffusion Workflow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62568-715C-594A-B3C4-77433CF802A7}"/>
                  </a:ext>
                </a:extLst>
              </p:cNvPr>
              <p:cNvSpPr txBox="1"/>
              <p:nvPr/>
            </p:nvSpPr>
            <p:spPr>
              <a:xfrm>
                <a:off x="602899" y="1418839"/>
                <a:ext cx="819135" cy="474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62568-715C-594A-B3C4-77433CF8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9" y="1418839"/>
                <a:ext cx="819135" cy="4749826"/>
              </a:xfrm>
              <a:prstGeom prst="rect">
                <a:avLst/>
              </a:prstGeom>
              <a:blipFill>
                <a:blip r:embed="rId2"/>
                <a:stretch>
                  <a:fillRect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297C87-809A-2F45-817C-9AF7D2C2BC50}"/>
              </a:ext>
            </a:extLst>
          </p:cNvPr>
          <p:cNvSpPr txBox="1"/>
          <p:nvPr/>
        </p:nvSpPr>
        <p:spPr>
          <a:xfrm rot="16200000">
            <a:off x="-1169798" y="3666464"/>
            <a:ext cx="31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of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3C453-13B5-6644-A43A-0236330F19AB}"/>
                  </a:ext>
                </a:extLst>
              </p:cNvPr>
              <p:cNvSpPr txBox="1"/>
              <p:nvPr/>
            </p:nvSpPr>
            <p:spPr>
              <a:xfrm>
                <a:off x="1433499" y="3584257"/>
                <a:ext cx="110902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𝑏𝑜𝑙𝑢𝑠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3C453-13B5-6644-A43A-0236330F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99" y="3584257"/>
                <a:ext cx="1109022" cy="256993"/>
              </a:xfrm>
              <a:prstGeom prst="rect">
                <a:avLst/>
              </a:prstGeom>
              <a:blipFill>
                <a:blip r:embed="rId3"/>
                <a:stretch>
                  <a:fillRect l="-3409" r="-113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2923F-F7DD-F541-8290-0E1DE3BE0656}"/>
              </a:ext>
            </a:extLst>
          </p:cNvPr>
          <p:cNvCxnSpPr>
            <a:cxnSpLocks/>
          </p:cNvCxnSpPr>
          <p:nvPr/>
        </p:nvCxnSpPr>
        <p:spPr>
          <a:xfrm>
            <a:off x="2631990" y="3739919"/>
            <a:ext cx="5066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B0F84E-C1BF-6E42-B9BC-EF0FD04E92F5}"/>
                  </a:ext>
                </a:extLst>
              </p:cNvPr>
              <p:cNvSpPr txBox="1"/>
              <p:nvPr/>
            </p:nvSpPr>
            <p:spPr>
              <a:xfrm>
                <a:off x="3167008" y="1562372"/>
                <a:ext cx="968470" cy="4462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B0F84E-C1BF-6E42-B9BC-EF0FD04E9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08" y="1562372"/>
                <a:ext cx="968470" cy="4462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01DD1-F585-C247-AE29-46D54F673CDC}"/>
              </a:ext>
            </a:extLst>
          </p:cNvPr>
          <p:cNvCxnSpPr>
            <a:cxnSpLocks/>
          </p:cNvCxnSpPr>
          <p:nvPr/>
        </p:nvCxnSpPr>
        <p:spPr>
          <a:xfrm>
            <a:off x="4242487" y="3739919"/>
            <a:ext cx="5066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65CCC4-DBA2-9245-97ED-ED9D6CA98349}"/>
                  </a:ext>
                </a:extLst>
              </p:cNvPr>
              <p:cNvSpPr txBox="1"/>
              <p:nvPr/>
            </p:nvSpPr>
            <p:spPr>
              <a:xfrm>
                <a:off x="4883591" y="3429000"/>
                <a:ext cx="3073727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𝑐𝑎𝑙𝑏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𝑏𝑖𝑛𝑑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𝑐𝑎𝑙𝑏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65CCC4-DBA2-9245-97ED-ED9D6CA9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91" y="3429000"/>
                <a:ext cx="3073727" cy="625364"/>
              </a:xfrm>
              <a:prstGeom prst="rect">
                <a:avLst/>
              </a:prstGeom>
              <a:blipFill>
                <a:blip r:embed="rId5"/>
                <a:stretch>
                  <a:fillRect l="-1235" t="-142000" r="-1646" b="-19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E94132-F55D-3842-B0D3-A78198B8FEFD}"/>
              </a:ext>
            </a:extLst>
          </p:cNvPr>
          <p:cNvCxnSpPr>
            <a:cxnSpLocks/>
          </p:cNvCxnSpPr>
          <p:nvPr/>
        </p:nvCxnSpPr>
        <p:spPr>
          <a:xfrm>
            <a:off x="8052486" y="3712753"/>
            <a:ext cx="5066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BF1D0A-3796-5C48-8C6B-56D0398BE5C9}"/>
                  </a:ext>
                </a:extLst>
              </p:cNvPr>
              <p:cNvSpPr/>
              <p:nvPr/>
            </p:nvSpPr>
            <p:spPr>
              <a:xfrm>
                <a:off x="8654281" y="3460280"/>
                <a:ext cx="2983766" cy="504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𝑐𝑎𝑙𝑏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BF1D0A-3796-5C48-8C6B-56D0398BE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81" y="3460280"/>
                <a:ext cx="2983766" cy="504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A419E7-2675-2A48-9648-AB174C98F489}"/>
                  </a:ext>
                </a:extLst>
              </p:cNvPr>
              <p:cNvSpPr txBox="1"/>
              <p:nvPr/>
            </p:nvSpPr>
            <p:spPr>
              <a:xfrm>
                <a:off x="7221501" y="4735279"/>
                <a:ext cx="4841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A419E7-2675-2A48-9648-AB174C98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501" y="4735279"/>
                <a:ext cx="4841775" cy="369332"/>
              </a:xfrm>
              <a:prstGeom prst="rect">
                <a:avLst/>
              </a:prstGeom>
              <a:blipFill>
                <a:blip r:embed="rId7"/>
                <a:stretch>
                  <a:fillRect l="-2094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2C25B1-0EF3-B64A-B0F2-9E12B0C595C0}"/>
              </a:ext>
            </a:extLst>
          </p:cNvPr>
          <p:cNvCxnSpPr>
            <a:cxnSpLocks/>
          </p:cNvCxnSpPr>
          <p:nvPr/>
        </p:nvCxnSpPr>
        <p:spPr>
          <a:xfrm>
            <a:off x="9860691" y="4054364"/>
            <a:ext cx="0" cy="59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1EF176-B6BF-DB44-95DE-EE6F520C1B9B}"/>
                  </a:ext>
                </a:extLst>
              </p:cNvPr>
              <p:cNvSpPr txBox="1"/>
              <p:nvPr/>
            </p:nvSpPr>
            <p:spPr>
              <a:xfrm>
                <a:off x="8612496" y="5942470"/>
                <a:ext cx="2496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𝑆𝑁𝐴𝑅𝐸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1EF176-B6BF-DB44-95DE-EE6F520C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496" y="5942470"/>
                <a:ext cx="2496389" cy="369332"/>
              </a:xfrm>
              <a:prstGeom prst="rect">
                <a:avLst/>
              </a:prstGeom>
              <a:blipFill>
                <a:blip r:embed="rId8"/>
                <a:stretch>
                  <a:fillRect l="-2020" t="-6897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C26D63-9B1B-164D-81D7-8B8B5F688840}"/>
              </a:ext>
            </a:extLst>
          </p:cNvPr>
          <p:cNvCxnSpPr>
            <a:cxnSpLocks/>
          </p:cNvCxnSpPr>
          <p:nvPr/>
        </p:nvCxnSpPr>
        <p:spPr>
          <a:xfrm>
            <a:off x="9860691" y="5209849"/>
            <a:ext cx="0" cy="59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813</Words>
  <Application>Microsoft Macintosh PowerPoint</Application>
  <PresentationFormat>Widescreen</PresentationFormat>
  <Paragraphs>143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Calcium Diffusion</vt:lpstr>
      <vt:lpstr>Calcium Diffusion</vt:lpstr>
      <vt:lpstr>Volume Diffusion</vt:lpstr>
      <vt:lpstr>Surface Boundary Conditions</vt:lpstr>
      <vt:lpstr>Modified Gaussian Diffusion</vt:lpstr>
      <vt:lpstr>Prototypical 3D Diffusion Solution</vt:lpstr>
      <vt:lpstr>Calcium Diffusion</vt:lpstr>
      <vt:lpstr>Prototypical 3D Diffusion Solution (No Sink)</vt:lpstr>
      <vt:lpstr>Diffusion Workflow</vt:lpstr>
      <vt:lpstr>Conversion between MCell and Gaussian</vt:lpstr>
      <vt:lpstr>Series of Gaussians</vt:lpstr>
      <vt:lpstr>PowerPoint Presentation</vt:lpstr>
      <vt:lpstr>Example calculation</vt:lpstr>
      <vt:lpstr>PowerPoint Presentation</vt:lpstr>
      <vt:lpstr>Semi-Infinite Gaussian</vt:lpstr>
      <vt:lpstr>Semi-Infinite Gaussian (3D)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Calcium Diffusion</dc:title>
  <dc:creator>Margot Wagner</dc:creator>
  <cp:lastModifiedBy>Margot Wagner</cp:lastModifiedBy>
  <cp:revision>43</cp:revision>
  <dcterms:created xsi:type="dcterms:W3CDTF">2020-07-08T17:45:38Z</dcterms:created>
  <dcterms:modified xsi:type="dcterms:W3CDTF">2021-05-17T21:40:25Z</dcterms:modified>
</cp:coreProperties>
</file>