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6"/>
    <p:restoredTop sz="94733"/>
  </p:normalViewPr>
  <p:slideViewPr>
    <p:cSldViewPr snapToGrid="0" snapToObjects="1">
      <p:cViewPr varScale="1">
        <p:scale>
          <a:sx n="117" d="100"/>
          <a:sy n="117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BB62-481A-FA45-A300-058807DDA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A4C18-A28A-B34C-9AC0-D7A390C87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E5B7C-07E8-7244-8C18-47C9FA1E1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D1CE-9B7D-7C44-9291-E30686EB1A85}" type="datetimeFigureOut"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21071-D150-114B-883D-C15063FC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6F94E-1669-7C45-B1FC-466F9AF0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16F7-7AD4-1043-8E95-1E8A6EBE75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9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E24A-5F8D-DC41-9F7C-5D529E16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1E90B-067B-CF4D-8489-4B551A30E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EB758-44DE-F445-A2FC-A90B65B9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D1CE-9B7D-7C44-9291-E30686EB1A85}" type="datetimeFigureOut"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B3DD7-F1E9-0044-907B-20874E17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3B5EB-C0B2-9145-BE21-6DE44726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16F7-7AD4-1043-8E95-1E8A6EBE75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3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06271C-DF88-5E46-AD1D-C0B95CF81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1A8BF-4603-C74B-BD6D-ED7BC655A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EC85A-F146-C34F-95F6-9B1AFA03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D1CE-9B7D-7C44-9291-E30686EB1A85}" type="datetimeFigureOut"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5AE17-A493-B544-B13E-90C29769F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66C45-C6C6-3C40-B270-503D1CA3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16F7-7AD4-1043-8E95-1E8A6EBE75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0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ECFD-D528-7C41-B414-FBFA8E77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1B18F-0501-3D4A-9362-DE24EEA4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ABCB7-53AE-2B40-80F4-F1FC0D907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D1CE-9B7D-7C44-9291-E30686EB1A85}" type="datetimeFigureOut"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A4DA3-B3DE-3649-AB58-6B907DBED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9BC5D-8F5C-E044-8A57-CCC5A00B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16F7-7AD4-1043-8E95-1E8A6EBE75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0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AACA-A537-5B48-AF0E-A5CF6B36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575A9-C0BD-3548-A6F7-A7DA0589F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E7120-6C97-144D-A731-C2D4E43F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D1CE-9B7D-7C44-9291-E30686EB1A85}" type="datetimeFigureOut"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0F752-736B-2941-8ADB-54D3B746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B0E8-B836-614A-A66F-7862F58A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16F7-7AD4-1043-8E95-1E8A6EBE75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5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916C-9662-CE44-B6AD-258EE80C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7B5CC-0B99-144A-A207-9ED17AD02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771BA-7A21-5F42-A096-3EE90B2D0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E3D5B-78A9-7E40-A2AC-570686E67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D1CE-9B7D-7C44-9291-E30686EB1A85}" type="datetimeFigureOut">
              <a:t>7/8/21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1BE36-329C-C04D-8A63-509772BD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401C6-F883-CB44-BF30-10251987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16F7-7AD4-1043-8E95-1E8A6EBE75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9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C515-EE62-2E40-ADB1-953A351C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F8358-EFE1-A44B-921E-43893F0DA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FD75E-BFE4-9346-8F42-F412A3AD7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9D30B-99E2-8142-B96E-516FD0F1E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7A4758-0A4F-AA47-AF16-21D91040D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16195B-041A-774E-8009-5E80D2A51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D1CE-9B7D-7C44-9291-E30686EB1A85}" type="datetimeFigureOut">
              <a:t>7/8/21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2C6A1E-B0B5-2543-B6A1-455DA64F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4BFDC-620A-DC4E-98DE-525E50F7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16F7-7AD4-1043-8E95-1E8A6EBE75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8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D787-33F2-AC4E-ABEB-5C53EDE24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13E05-0390-2943-A459-9E51EA07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D1CE-9B7D-7C44-9291-E30686EB1A85}" type="datetimeFigureOut">
              <a:t>7/8/21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908AA-73A6-7A4D-B048-5CC4E332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7CD42-B6D7-7A47-90E1-EA0E0C81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16F7-7AD4-1043-8E95-1E8A6EBE75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8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FB2935-9545-7245-9537-30BD173D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D1CE-9B7D-7C44-9291-E30686EB1A85}" type="datetimeFigureOut">
              <a:t>7/8/21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3B212-1E4F-A547-834C-7F3F8B99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B6BE6-B63D-5D47-B9C8-5023F8DD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16F7-7AD4-1043-8E95-1E8A6EBE75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4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B23B-E610-1C4D-A59C-AE1B29C3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84D90-0EE0-7648-972F-283E07705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97F60-5C24-D84B-9132-E19554C5C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6B798-730C-3D47-8171-90F642F1E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D1CE-9B7D-7C44-9291-E30686EB1A85}" type="datetimeFigureOut">
              <a:t>7/8/21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3C962-A973-0740-9349-42942791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6DA98-9F8F-8442-8F8B-EC38117C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16F7-7AD4-1043-8E95-1E8A6EBE75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0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BAFE-764F-3B43-9EFB-92C430F5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59F16-9FE4-F74D-AE3E-B03396527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92C5D-A1ED-BB40-8B70-1240FF4F9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738E8-D2AB-B54D-BCEF-835E848E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D1CE-9B7D-7C44-9291-E30686EB1A85}" type="datetimeFigureOut">
              <a:t>7/8/21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4BEBB-5FC6-084B-AF2C-71294C5A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3904C-D8B3-4A4B-9AB8-5086F2E0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816F7-7AD4-1043-8E95-1E8A6EBE75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0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2E22DD-EBDC-6349-89C7-9C4A17552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66310-A0F2-5E46-900C-9F710EC1B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53CC9-678E-DD4A-B669-FCBD807B9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ED1CE-9B7D-7C44-9291-E30686EB1A85}" type="datetimeFigureOut"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5F943-A528-E94F-BEB5-9B1CF6865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9F596-896C-F44B-83CA-1998EEFCA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816F7-7AD4-1043-8E95-1E8A6EBE75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4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microsoft.com/office/2017/06/relationships/model3d" Target="../media/model3d2.glb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E5425E-0D96-2946-87F8-AAC6168F155C}"/>
              </a:ext>
            </a:extLst>
          </p:cNvPr>
          <p:cNvSpPr/>
          <p:nvPr/>
        </p:nvSpPr>
        <p:spPr>
          <a:xfrm>
            <a:off x="3248690" y="2212002"/>
            <a:ext cx="3656607" cy="9095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D1DA0C-500D-EE4A-B629-D7C7F2A2A2D2}"/>
              </a:ext>
            </a:extLst>
          </p:cNvPr>
          <p:cNvSpPr/>
          <p:nvPr/>
        </p:nvSpPr>
        <p:spPr>
          <a:xfrm>
            <a:off x="3611297" y="1757217"/>
            <a:ext cx="3656607" cy="9095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E10301D-FF8E-0B45-992B-FB54A9C84994}"/>
              </a:ext>
            </a:extLst>
          </p:cNvPr>
          <p:cNvCxnSpPr>
            <a:cxnSpLocks/>
          </p:cNvCxnSpPr>
          <p:nvPr/>
        </p:nvCxnSpPr>
        <p:spPr>
          <a:xfrm flipV="1">
            <a:off x="3241304" y="1757217"/>
            <a:ext cx="369993" cy="454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BC8D71-5B9D-A64B-8B19-4F27CAD983F1}"/>
              </a:ext>
            </a:extLst>
          </p:cNvPr>
          <p:cNvCxnSpPr>
            <a:cxnSpLocks/>
          </p:cNvCxnSpPr>
          <p:nvPr/>
        </p:nvCxnSpPr>
        <p:spPr>
          <a:xfrm flipV="1">
            <a:off x="6912683" y="1757216"/>
            <a:ext cx="369993" cy="454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2F7496-A7B5-D047-9912-FE6D125660F4}"/>
              </a:ext>
            </a:extLst>
          </p:cNvPr>
          <p:cNvCxnSpPr>
            <a:cxnSpLocks/>
          </p:cNvCxnSpPr>
          <p:nvPr/>
        </p:nvCxnSpPr>
        <p:spPr>
          <a:xfrm flipV="1">
            <a:off x="6905297" y="2666787"/>
            <a:ext cx="369993" cy="454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3F9629-9E69-3248-99C3-8F4DC9A91B37}"/>
              </a:ext>
            </a:extLst>
          </p:cNvPr>
          <p:cNvCxnSpPr>
            <a:cxnSpLocks/>
          </p:cNvCxnSpPr>
          <p:nvPr/>
        </p:nvCxnSpPr>
        <p:spPr>
          <a:xfrm flipV="1">
            <a:off x="3248690" y="2666786"/>
            <a:ext cx="369993" cy="454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26176F-8992-D24B-9B1A-BB2FE3B7D793}"/>
              </a:ext>
            </a:extLst>
          </p:cNvPr>
          <p:cNvCxnSpPr>
            <a:cxnSpLocks/>
          </p:cNvCxnSpPr>
          <p:nvPr/>
        </p:nvCxnSpPr>
        <p:spPr>
          <a:xfrm flipV="1">
            <a:off x="3611297" y="242164"/>
            <a:ext cx="0" cy="2424621"/>
          </a:xfrm>
          <a:prstGeom prst="straightConnector1">
            <a:avLst/>
          </a:prstGeom>
          <a:ln w="28575">
            <a:solidFill>
              <a:schemeClr val="accent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B628DB-CD35-B94B-90C9-FE7BEA675BAE}"/>
              </a:ext>
            </a:extLst>
          </p:cNvPr>
          <p:cNvCxnSpPr>
            <a:cxnSpLocks/>
          </p:cNvCxnSpPr>
          <p:nvPr/>
        </p:nvCxnSpPr>
        <p:spPr>
          <a:xfrm>
            <a:off x="3611297" y="2666786"/>
            <a:ext cx="4683617" cy="7668"/>
          </a:xfrm>
          <a:prstGeom prst="straightConnector1">
            <a:avLst/>
          </a:prstGeom>
          <a:ln w="28575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1ACAE5-4CDD-874E-8C13-0A7FD3FB8745}"/>
              </a:ext>
            </a:extLst>
          </p:cNvPr>
          <p:cNvCxnSpPr>
            <a:cxnSpLocks/>
          </p:cNvCxnSpPr>
          <p:nvPr/>
        </p:nvCxnSpPr>
        <p:spPr>
          <a:xfrm flipH="1">
            <a:off x="2700731" y="2666785"/>
            <a:ext cx="917952" cy="1097053"/>
          </a:xfrm>
          <a:prstGeom prst="straightConnector1">
            <a:avLst/>
          </a:prstGeom>
          <a:ln w="28575">
            <a:solidFill>
              <a:schemeClr val="accent6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8E45AA1-B466-6146-A482-964260F0ECF0}"/>
              </a:ext>
            </a:extLst>
          </p:cNvPr>
          <p:cNvSpPr txBox="1"/>
          <p:nvPr/>
        </p:nvSpPr>
        <p:spPr>
          <a:xfrm>
            <a:off x="8370263" y="2466731"/>
            <a:ext cx="287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z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E8B42C-725C-DD49-B7AB-723F0AD86F5D}"/>
              </a:ext>
            </a:extLst>
          </p:cNvPr>
          <p:cNvSpPr txBox="1"/>
          <p:nvPr/>
        </p:nvSpPr>
        <p:spPr>
          <a:xfrm>
            <a:off x="2397443" y="364964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DBA0DF-D957-3544-B6E5-92BC918EAD84}"/>
              </a:ext>
            </a:extLst>
          </p:cNvPr>
          <p:cNvSpPr txBox="1"/>
          <p:nvPr/>
        </p:nvSpPr>
        <p:spPr>
          <a:xfrm>
            <a:off x="3458050" y="-948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82B8BEB-BC5F-AF4C-85E0-874D548EC014}"/>
                  </a:ext>
                </a:extLst>
              </p:cNvPr>
              <p:cNvSpPr txBox="1"/>
              <p:nvPr/>
            </p:nvSpPr>
            <p:spPr>
              <a:xfrm>
                <a:off x="7316791" y="2350501"/>
                <a:ext cx="279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82B8BEB-BC5F-AF4C-85E0-874D548EC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791" y="2350501"/>
                <a:ext cx="279371" cy="276999"/>
              </a:xfrm>
              <a:prstGeom prst="rect">
                <a:avLst/>
              </a:prstGeom>
              <a:blipFill>
                <a:blip r:embed="rId2"/>
                <a:stretch>
                  <a:fillRect l="-1739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F64326-6E3D-D943-AEF7-C181320697B8}"/>
                  </a:ext>
                </a:extLst>
              </p:cNvPr>
              <p:cNvSpPr txBox="1"/>
              <p:nvPr/>
            </p:nvSpPr>
            <p:spPr>
              <a:xfrm>
                <a:off x="3345478" y="1472582"/>
                <a:ext cx="29738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F64326-6E3D-D943-AEF7-C18132069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478" y="1472582"/>
                <a:ext cx="297389" cy="298928"/>
              </a:xfrm>
              <a:prstGeom prst="rect">
                <a:avLst/>
              </a:prstGeom>
              <a:blipFill>
                <a:blip r:embed="rId3"/>
                <a:stretch>
                  <a:fillRect l="-16000" r="-4000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1B6C756-14FC-0342-8319-87EE4F2DD7A6}"/>
                  </a:ext>
                </a:extLst>
              </p:cNvPr>
              <p:cNvSpPr txBox="1"/>
              <p:nvPr/>
            </p:nvSpPr>
            <p:spPr>
              <a:xfrm>
                <a:off x="6912683" y="299073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1B6C756-14FC-0342-8319-87EE4F2DD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683" y="2990739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CF53BC-6B1E-A34B-8A48-55AB1E99EB05}"/>
                  </a:ext>
                </a:extLst>
              </p:cNvPr>
              <p:cNvSpPr txBox="1"/>
              <p:nvPr/>
            </p:nvSpPr>
            <p:spPr>
              <a:xfrm>
                <a:off x="2889673" y="2910702"/>
                <a:ext cx="289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CF53BC-6B1E-A34B-8A48-55AB1E99E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673" y="2910702"/>
                <a:ext cx="289759" cy="276999"/>
              </a:xfrm>
              <a:prstGeom prst="rect">
                <a:avLst/>
              </a:prstGeom>
              <a:blipFill>
                <a:blip r:embed="rId5"/>
                <a:stretch>
                  <a:fillRect l="-16667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B23FA6-A263-BE4D-8639-4F3E021CD747}"/>
                  </a:ext>
                </a:extLst>
              </p:cNvPr>
              <p:cNvSpPr txBox="1"/>
              <p:nvPr/>
            </p:nvSpPr>
            <p:spPr>
              <a:xfrm>
                <a:off x="3403604" y="248113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B23FA6-A263-BE4D-8639-4F3E021CD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604" y="2481135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18750" r="-2500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35A40FA8-5C37-FF4A-8BE1-4DF1E201ABE6}"/>
              </a:ext>
            </a:extLst>
          </p:cNvPr>
          <p:cNvSpPr/>
          <p:nvPr/>
        </p:nvSpPr>
        <p:spPr>
          <a:xfrm>
            <a:off x="5096816" y="2836063"/>
            <a:ext cx="137264" cy="12389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52BDE4-F5C3-114E-AB00-131CC4FF04DD}"/>
              </a:ext>
            </a:extLst>
          </p:cNvPr>
          <p:cNvSpPr/>
          <p:nvPr/>
        </p:nvSpPr>
        <p:spPr>
          <a:xfrm>
            <a:off x="5683498" y="2837456"/>
            <a:ext cx="137264" cy="1238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570D15-056A-8044-82A5-3C79FA1B0404}"/>
                  </a:ext>
                </a:extLst>
              </p:cNvPr>
              <p:cNvSpPr txBox="1"/>
              <p:nvPr/>
            </p:nvSpPr>
            <p:spPr>
              <a:xfrm>
                <a:off x="4282601" y="3649647"/>
                <a:ext cx="2718949" cy="1284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>
                    <a:solidFill>
                      <a:srgbClr val="7030A0"/>
                    </a:solidFill>
                  </a:rPr>
                  <a:t>SNARE</a:t>
                </a:r>
                <a:r>
                  <a:rPr lang="en-US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 0,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/>
              </a:p>
              <a:p>
                <a:pPr>
                  <a:lnSpc>
                    <a:spcPct val="150000"/>
                  </a:lnSpc>
                </a:pPr>
                <a:r>
                  <a:rPr lang="en-US">
                    <a:solidFill>
                      <a:schemeClr val="accent2"/>
                    </a:solidFill>
                  </a:rPr>
                  <a:t>VDCC</a:t>
                </a:r>
                <a:r>
                  <a:rPr lang="en-US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, 0,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𝑉𝐷𝐶𝐶</m:t>
                            </m:r>
                          </m:sub>
                        </m:sSub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570D15-056A-8044-82A5-3C79FA1B0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601" y="3649647"/>
                <a:ext cx="2718949" cy="1284198"/>
              </a:xfrm>
              <a:prstGeom prst="rect">
                <a:avLst/>
              </a:prstGeom>
              <a:blipFill>
                <a:blip r:embed="rId7"/>
                <a:stretch>
                  <a:fillRect l="-1860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70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E5425E-0D96-2946-87F8-AAC6168F155C}"/>
              </a:ext>
            </a:extLst>
          </p:cNvPr>
          <p:cNvSpPr/>
          <p:nvPr/>
        </p:nvSpPr>
        <p:spPr>
          <a:xfrm>
            <a:off x="3226918" y="2974215"/>
            <a:ext cx="3656607" cy="9095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D1DA0C-500D-EE4A-B629-D7C7F2A2A2D2}"/>
              </a:ext>
            </a:extLst>
          </p:cNvPr>
          <p:cNvSpPr/>
          <p:nvPr/>
        </p:nvSpPr>
        <p:spPr>
          <a:xfrm>
            <a:off x="3589525" y="2519430"/>
            <a:ext cx="3656607" cy="9095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E10301D-FF8E-0B45-992B-FB54A9C84994}"/>
              </a:ext>
            </a:extLst>
          </p:cNvPr>
          <p:cNvCxnSpPr>
            <a:cxnSpLocks/>
          </p:cNvCxnSpPr>
          <p:nvPr/>
        </p:nvCxnSpPr>
        <p:spPr>
          <a:xfrm flipV="1">
            <a:off x="3219532" y="2519430"/>
            <a:ext cx="369993" cy="454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BC8D71-5B9D-A64B-8B19-4F27CAD983F1}"/>
              </a:ext>
            </a:extLst>
          </p:cNvPr>
          <p:cNvCxnSpPr>
            <a:cxnSpLocks/>
          </p:cNvCxnSpPr>
          <p:nvPr/>
        </p:nvCxnSpPr>
        <p:spPr>
          <a:xfrm flipV="1">
            <a:off x="6890911" y="2519429"/>
            <a:ext cx="369993" cy="454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2F7496-A7B5-D047-9912-FE6D125660F4}"/>
              </a:ext>
            </a:extLst>
          </p:cNvPr>
          <p:cNvCxnSpPr>
            <a:cxnSpLocks/>
          </p:cNvCxnSpPr>
          <p:nvPr/>
        </p:nvCxnSpPr>
        <p:spPr>
          <a:xfrm flipV="1">
            <a:off x="6883525" y="3429000"/>
            <a:ext cx="369993" cy="454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3F9629-9E69-3248-99C3-8F4DC9A91B37}"/>
              </a:ext>
            </a:extLst>
          </p:cNvPr>
          <p:cNvCxnSpPr>
            <a:cxnSpLocks/>
          </p:cNvCxnSpPr>
          <p:nvPr/>
        </p:nvCxnSpPr>
        <p:spPr>
          <a:xfrm flipV="1">
            <a:off x="3226918" y="3428999"/>
            <a:ext cx="369993" cy="454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26176F-8992-D24B-9B1A-BB2FE3B7D793}"/>
              </a:ext>
            </a:extLst>
          </p:cNvPr>
          <p:cNvCxnSpPr>
            <a:cxnSpLocks/>
          </p:cNvCxnSpPr>
          <p:nvPr/>
        </p:nvCxnSpPr>
        <p:spPr>
          <a:xfrm flipV="1">
            <a:off x="3589525" y="1004377"/>
            <a:ext cx="0" cy="2424621"/>
          </a:xfrm>
          <a:prstGeom prst="straightConnector1">
            <a:avLst/>
          </a:prstGeom>
          <a:ln w="28575">
            <a:solidFill>
              <a:schemeClr val="accent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B628DB-CD35-B94B-90C9-FE7BEA675BAE}"/>
              </a:ext>
            </a:extLst>
          </p:cNvPr>
          <p:cNvCxnSpPr>
            <a:cxnSpLocks/>
          </p:cNvCxnSpPr>
          <p:nvPr/>
        </p:nvCxnSpPr>
        <p:spPr>
          <a:xfrm>
            <a:off x="3589525" y="3428999"/>
            <a:ext cx="4683617" cy="7668"/>
          </a:xfrm>
          <a:prstGeom prst="straightConnector1">
            <a:avLst/>
          </a:prstGeom>
          <a:ln w="28575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1ACAE5-4CDD-874E-8C13-0A7FD3FB8745}"/>
              </a:ext>
            </a:extLst>
          </p:cNvPr>
          <p:cNvCxnSpPr>
            <a:cxnSpLocks/>
          </p:cNvCxnSpPr>
          <p:nvPr/>
        </p:nvCxnSpPr>
        <p:spPr>
          <a:xfrm flipH="1">
            <a:off x="2678959" y="3428998"/>
            <a:ext cx="917952" cy="1097053"/>
          </a:xfrm>
          <a:prstGeom prst="straightConnector1">
            <a:avLst/>
          </a:prstGeom>
          <a:ln w="28575">
            <a:solidFill>
              <a:schemeClr val="accent6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8E45AA1-B466-6146-A482-964260F0ECF0}"/>
              </a:ext>
            </a:extLst>
          </p:cNvPr>
          <p:cNvSpPr txBox="1"/>
          <p:nvPr/>
        </p:nvSpPr>
        <p:spPr>
          <a:xfrm>
            <a:off x="8348491" y="322894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E8B42C-725C-DD49-B7AB-723F0AD86F5D}"/>
              </a:ext>
            </a:extLst>
          </p:cNvPr>
          <p:cNvSpPr txBox="1"/>
          <p:nvPr/>
        </p:nvSpPr>
        <p:spPr>
          <a:xfrm>
            <a:off x="2375671" y="4411860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DBA0DF-D957-3544-B6E5-92BC918EAD84}"/>
              </a:ext>
            </a:extLst>
          </p:cNvPr>
          <p:cNvSpPr txBox="1"/>
          <p:nvPr/>
        </p:nvSpPr>
        <p:spPr>
          <a:xfrm>
            <a:off x="3436278" y="667314"/>
            <a:ext cx="287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82B8BEB-BC5F-AF4C-85E0-874D548EC014}"/>
                  </a:ext>
                </a:extLst>
              </p:cNvPr>
              <p:cNvSpPr txBox="1"/>
              <p:nvPr/>
            </p:nvSpPr>
            <p:spPr>
              <a:xfrm>
                <a:off x="7295019" y="3112714"/>
                <a:ext cx="289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82B8BEB-BC5F-AF4C-85E0-874D548EC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019" y="3112714"/>
                <a:ext cx="289759" cy="276999"/>
              </a:xfrm>
              <a:prstGeom prst="rect">
                <a:avLst/>
              </a:prstGeom>
              <a:blipFill>
                <a:blip r:embed="rId2"/>
                <a:stretch>
                  <a:fillRect l="-1666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F64326-6E3D-D943-AEF7-C181320697B8}"/>
                  </a:ext>
                </a:extLst>
              </p:cNvPr>
              <p:cNvSpPr txBox="1"/>
              <p:nvPr/>
            </p:nvSpPr>
            <p:spPr>
              <a:xfrm>
                <a:off x="3323706" y="2234795"/>
                <a:ext cx="279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F64326-6E3D-D943-AEF7-C18132069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706" y="2234795"/>
                <a:ext cx="279371" cy="276999"/>
              </a:xfrm>
              <a:prstGeom prst="rect">
                <a:avLst/>
              </a:prstGeom>
              <a:blipFill>
                <a:blip r:embed="rId3"/>
                <a:stretch>
                  <a:fillRect l="-1739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CF53BC-6B1E-A34B-8A48-55AB1E99EB05}"/>
                  </a:ext>
                </a:extLst>
              </p:cNvPr>
              <p:cNvSpPr txBox="1"/>
              <p:nvPr/>
            </p:nvSpPr>
            <p:spPr>
              <a:xfrm>
                <a:off x="2867901" y="3672915"/>
                <a:ext cx="29738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CF53BC-6B1E-A34B-8A48-55AB1E99E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901" y="3672915"/>
                <a:ext cx="297389" cy="298928"/>
              </a:xfrm>
              <a:prstGeom prst="rect">
                <a:avLst/>
              </a:prstGeom>
              <a:blipFill>
                <a:blip r:embed="rId4"/>
                <a:stretch>
                  <a:fillRect l="-16000" r="-4000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B23FA6-A263-BE4D-8639-4F3E021CD747}"/>
                  </a:ext>
                </a:extLst>
              </p:cNvPr>
              <p:cNvSpPr txBox="1"/>
              <p:nvPr/>
            </p:nvSpPr>
            <p:spPr>
              <a:xfrm>
                <a:off x="3381832" y="324334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B23FA6-A263-BE4D-8639-4F3E021CD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832" y="3243348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26667" r="-2666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35A40FA8-5C37-FF4A-8BE1-4DF1E201ABE6}"/>
              </a:ext>
            </a:extLst>
          </p:cNvPr>
          <p:cNvSpPr/>
          <p:nvPr/>
        </p:nvSpPr>
        <p:spPr>
          <a:xfrm>
            <a:off x="5075044" y="3598276"/>
            <a:ext cx="137264" cy="12389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52BDE4-F5C3-114E-AB00-131CC4FF04DD}"/>
              </a:ext>
            </a:extLst>
          </p:cNvPr>
          <p:cNvSpPr/>
          <p:nvPr/>
        </p:nvSpPr>
        <p:spPr>
          <a:xfrm>
            <a:off x="5661726" y="3599669"/>
            <a:ext cx="137264" cy="1238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570D15-056A-8044-82A5-3C79FA1B0404}"/>
                  </a:ext>
                </a:extLst>
              </p:cNvPr>
              <p:cNvSpPr txBox="1"/>
              <p:nvPr/>
            </p:nvSpPr>
            <p:spPr>
              <a:xfrm>
                <a:off x="4260829" y="4411860"/>
                <a:ext cx="2749599" cy="1290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>
                    <a:solidFill>
                      <a:srgbClr val="7030A0"/>
                    </a:solidFill>
                  </a:rPr>
                  <a:t>SNARE</a:t>
                </a:r>
                <a:r>
                  <a:rPr lang="en-US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/>
              </a:p>
              <a:p>
                <a:pPr>
                  <a:lnSpc>
                    <a:spcPct val="150000"/>
                  </a:lnSpc>
                </a:pPr>
                <a:r>
                  <a:rPr lang="en-US">
                    <a:solidFill>
                      <a:schemeClr val="accent2"/>
                    </a:solidFill>
                  </a:rPr>
                  <a:t>VDCC</a:t>
                </a:r>
                <a:r>
                  <a:rPr lang="en-US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𝑉𝐷𝐶𝐶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en-US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570D15-056A-8044-82A5-3C79FA1B0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29" y="4411860"/>
                <a:ext cx="2749599" cy="1290994"/>
              </a:xfrm>
              <a:prstGeom prst="rect">
                <a:avLst/>
              </a:prstGeom>
              <a:blipFill>
                <a:blip r:embed="rId6"/>
                <a:stretch>
                  <a:fillRect l="-1843" b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64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8AB37F-F2E0-2749-8397-4DBF2B8DC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55" y="3404865"/>
            <a:ext cx="5499100" cy="825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360BFA-5FEE-D64E-9E67-EF9D2AB7F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93" y="4283133"/>
            <a:ext cx="635000" cy="660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03F6FB-E4B5-3C43-9ADD-ECC796BAA56B}"/>
              </a:ext>
            </a:extLst>
          </p:cNvPr>
          <p:cNvSpPr/>
          <p:nvPr/>
        </p:nvSpPr>
        <p:spPr>
          <a:xfrm>
            <a:off x="6725146" y="3691657"/>
            <a:ext cx="3656607" cy="9095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35C16C-50F0-2146-BC2A-476323CFC86D}"/>
              </a:ext>
            </a:extLst>
          </p:cNvPr>
          <p:cNvSpPr/>
          <p:nvPr/>
        </p:nvSpPr>
        <p:spPr>
          <a:xfrm>
            <a:off x="7087753" y="3236872"/>
            <a:ext cx="3656607" cy="9095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551A9D-DADA-6A49-BCAF-58B1CE04A933}"/>
              </a:ext>
            </a:extLst>
          </p:cNvPr>
          <p:cNvCxnSpPr>
            <a:cxnSpLocks/>
          </p:cNvCxnSpPr>
          <p:nvPr/>
        </p:nvCxnSpPr>
        <p:spPr>
          <a:xfrm flipV="1">
            <a:off x="6717760" y="3236872"/>
            <a:ext cx="369993" cy="454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FC4A515-23A6-8E44-97E3-31DA610C00DD}"/>
              </a:ext>
            </a:extLst>
          </p:cNvPr>
          <p:cNvCxnSpPr>
            <a:cxnSpLocks/>
          </p:cNvCxnSpPr>
          <p:nvPr/>
        </p:nvCxnSpPr>
        <p:spPr>
          <a:xfrm flipV="1">
            <a:off x="10389139" y="3236871"/>
            <a:ext cx="369993" cy="454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469F96-6174-7840-B2EF-4E6414D83170}"/>
              </a:ext>
            </a:extLst>
          </p:cNvPr>
          <p:cNvCxnSpPr>
            <a:cxnSpLocks/>
          </p:cNvCxnSpPr>
          <p:nvPr/>
        </p:nvCxnSpPr>
        <p:spPr>
          <a:xfrm flipV="1">
            <a:off x="10381753" y="4146442"/>
            <a:ext cx="369993" cy="454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A26C98-4007-4A45-A895-D7B22E604024}"/>
              </a:ext>
            </a:extLst>
          </p:cNvPr>
          <p:cNvCxnSpPr>
            <a:cxnSpLocks/>
          </p:cNvCxnSpPr>
          <p:nvPr/>
        </p:nvCxnSpPr>
        <p:spPr>
          <a:xfrm flipV="1">
            <a:off x="6725146" y="4146441"/>
            <a:ext cx="369993" cy="454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04094B-FDD2-7041-8B85-6D5C2A907FF1}"/>
              </a:ext>
            </a:extLst>
          </p:cNvPr>
          <p:cNvCxnSpPr>
            <a:cxnSpLocks/>
          </p:cNvCxnSpPr>
          <p:nvPr/>
        </p:nvCxnSpPr>
        <p:spPr>
          <a:xfrm flipH="1" flipV="1">
            <a:off x="8653598" y="2543175"/>
            <a:ext cx="14772" cy="1403212"/>
          </a:xfrm>
          <a:prstGeom prst="straightConnector1">
            <a:avLst/>
          </a:prstGeom>
          <a:ln w="28575">
            <a:solidFill>
              <a:schemeClr val="accent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672C46-E9D6-824A-BADB-FA49D7064DC2}"/>
              </a:ext>
            </a:extLst>
          </p:cNvPr>
          <p:cNvCxnSpPr>
            <a:cxnSpLocks/>
          </p:cNvCxnSpPr>
          <p:nvPr/>
        </p:nvCxnSpPr>
        <p:spPr>
          <a:xfrm>
            <a:off x="8668370" y="3931066"/>
            <a:ext cx="314811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D868CB-53C5-9B42-8801-9230B965C311}"/>
              </a:ext>
            </a:extLst>
          </p:cNvPr>
          <p:cNvCxnSpPr>
            <a:cxnSpLocks/>
          </p:cNvCxnSpPr>
          <p:nvPr/>
        </p:nvCxnSpPr>
        <p:spPr>
          <a:xfrm flipH="1">
            <a:off x="7735646" y="3931066"/>
            <a:ext cx="917952" cy="1097053"/>
          </a:xfrm>
          <a:prstGeom prst="straightConnector1">
            <a:avLst/>
          </a:prstGeom>
          <a:ln w="28575">
            <a:solidFill>
              <a:schemeClr val="accent6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8CFCC73-E113-2848-9AFC-EE7BE5CAD5EA}"/>
              </a:ext>
            </a:extLst>
          </p:cNvPr>
          <p:cNvSpPr txBox="1"/>
          <p:nvPr/>
        </p:nvSpPr>
        <p:spPr>
          <a:xfrm>
            <a:off x="11754860" y="3707045"/>
            <a:ext cx="303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6441E7-6034-1D4A-9727-A106B9B19777}"/>
              </a:ext>
            </a:extLst>
          </p:cNvPr>
          <p:cNvSpPr txBox="1"/>
          <p:nvPr/>
        </p:nvSpPr>
        <p:spPr>
          <a:xfrm>
            <a:off x="7452563" y="4929247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E45D49-2040-4745-94D1-D050F486B86E}"/>
              </a:ext>
            </a:extLst>
          </p:cNvPr>
          <p:cNvSpPr txBox="1"/>
          <p:nvPr/>
        </p:nvSpPr>
        <p:spPr>
          <a:xfrm>
            <a:off x="8498275" y="2127745"/>
            <a:ext cx="287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BF2F7E0-6DB8-FF4A-A132-1A851DA2FCA5}"/>
                  </a:ext>
                </a:extLst>
              </p:cNvPr>
              <p:cNvSpPr txBox="1"/>
              <p:nvPr/>
            </p:nvSpPr>
            <p:spPr>
              <a:xfrm>
                <a:off x="8392308" y="4674517"/>
                <a:ext cx="289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BF2F7E0-6DB8-FF4A-A132-1A851DA2F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308" y="4674517"/>
                <a:ext cx="289759" cy="276999"/>
              </a:xfrm>
              <a:prstGeom prst="rect">
                <a:avLst/>
              </a:prstGeom>
              <a:blipFill>
                <a:blip r:embed="rId4"/>
                <a:stretch>
                  <a:fillRect l="-16667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6F5631-BE49-9A46-884F-970BDF0C45A4}"/>
                  </a:ext>
                </a:extLst>
              </p:cNvPr>
              <p:cNvSpPr txBox="1"/>
              <p:nvPr/>
            </p:nvSpPr>
            <p:spPr>
              <a:xfrm>
                <a:off x="6402146" y="3953366"/>
                <a:ext cx="279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6F5631-BE49-9A46-884F-970BDF0C4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146" y="3953366"/>
                <a:ext cx="279371" cy="276999"/>
              </a:xfrm>
              <a:prstGeom prst="rect">
                <a:avLst/>
              </a:prstGeom>
              <a:blipFill>
                <a:blip r:embed="rId5"/>
                <a:stretch>
                  <a:fillRect l="-1739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641EAD7-849E-1D46-98C4-E94BD207DA33}"/>
                  </a:ext>
                </a:extLst>
              </p:cNvPr>
              <p:cNvSpPr txBox="1"/>
              <p:nvPr/>
            </p:nvSpPr>
            <p:spPr>
              <a:xfrm>
                <a:off x="6988518" y="4237789"/>
                <a:ext cx="29738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641EAD7-849E-1D46-98C4-E94BD207D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518" y="4237789"/>
                <a:ext cx="297389" cy="298928"/>
              </a:xfrm>
              <a:prstGeom prst="rect">
                <a:avLst/>
              </a:prstGeom>
              <a:blipFill>
                <a:blip r:embed="rId6"/>
                <a:stretch>
                  <a:fillRect l="-16667" r="-8333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A6BAF0E7-1496-E048-9A25-2AC5729AF863}"/>
              </a:ext>
            </a:extLst>
          </p:cNvPr>
          <p:cNvSpPr/>
          <p:nvPr/>
        </p:nvSpPr>
        <p:spPr>
          <a:xfrm>
            <a:off x="8573272" y="4315718"/>
            <a:ext cx="137264" cy="12389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242AB67-9AA0-D348-B2D4-2360F6C060F0}"/>
              </a:ext>
            </a:extLst>
          </p:cNvPr>
          <p:cNvSpPr/>
          <p:nvPr/>
        </p:nvSpPr>
        <p:spPr>
          <a:xfrm>
            <a:off x="9159954" y="4317111"/>
            <a:ext cx="137264" cy="1238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9FF85F-E4C9-4641-ABE9-6629ED32E9BF}"/>
                  </a:ext>
                </a:extLst>
              </p:cNvPr>
              <p:cNvSpPr txBox="1"/>
              <p:nvPr/>
            </p:nvSpPr>
            <p:spPr>
              <a:xfrm>
                <a:off x="7759057" y="5129302"/>
                <a:ext cx="2444452" cy="1284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>
                    <a:solidFill>
                      <a:srgbClr val="7030A0"/>
                    </a:solidFill>
                  </a:rPr>
                  <a:t>SNARE</a:t>
                </a:r>
                <a:r>
                  <a:rPr lang="en-US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 0,−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/>
              </a:p>
              <a:p>
                <a:pPr>
                  <a:lnSpc>
                    <a:spcPct val="150000"/>
                  </a:lnSpc>
                </a:pPr>
                <a:r>
                  <a:rPr lang="en-US">
                    <a:solidFill>
                      <a:schemeClr val="accent2"/>
                    </a:solidFill>
                  </a:rPr>
                  <a:t>VDCC</a:t>
                </a:r>
                <a:r>
                  <a:rPr lang="en-US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𝑉𝐷𝐶𝐶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0,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9FF85F-E4C9-4641-ABE9-6629ED32E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057" y="5129302"/>
                <a:ext cx="2444452" cy="1284198"/>
              </a:xfrm>
              <a:prstGeom prst="rect">
                <a:avLst/>
              </a:prstGeom>
              <a:blipFill>
                <a:blip r:embed="rId7"/>
                <a:stretch>
                  <a:fillRect l="-259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85D6E58-E566-4C4C-8A24-ED9901F7B409}"/>
                  </a:ext>
                </a:extLst>
              </p:cNvPr>
              <p:cNvSpPr/>
              <p:nvPr/>
            </p:nvSpPr>
            <p:spPr>
              <a:xfrm>
                <a:off x="7727227" y="3707045"/>
                <a:ext cx="948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0, 0,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85D6E58-E566-4C4C-8A24-ED9901F7B4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227" y="3707045"/>
                <a:ext cx="94852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35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C0748E-CCEC-F740-AE33-72D02DA561A9}"/>
              </a:ext>
            </a:extLst>
          </p:cNvPr>
          <p:cNvSpPr/>
          <p:nvPr/>
        </p:nvSpPr>
        <p:spPr>
          <a:xfrm>
            <a:off x="2375731" y="1751888"/>
            <a:ext cx="1828800" cy="182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806147-12C1-3B49-A098-930FA34F016F}"/>
              </a:ext>
            </a:extLst>
          </p:cNvPr>
          <p:cNvSpPr/>
          <p:nvPr/>
        </p:nvSpPr>
        <p:spPr>
          <a:xfrm>
            <a:off x="2875659" y="2140721"/>
            <a:ext cx="273465" cy="273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C38D398-E8CE-814C-9855-84EA96FE3E6C}"/>
              </a:ext>
            </a:extLst>
          </p:cNvPr>
          <p:cNvSpPr/>
          <p:nvPr/>
        </p:nvSpPr>
        <p:spPr>
          <a:xfrm>
            <a:off x="3153398" y="2529555"/>
            <a:ext cx="273465" cy="273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A187EA-9D99-1F42-B55A-AA39FD18ACD9}"/>
              </a:ext>
            </a:extLst>
          </p:cNvPr>
          <p:cNvSpPr/>
          <p:nvPr/>
        </p:nvSpPr>
        <p:spPr>
          <a:xfrm>
            <a:off x="3426862" y="2140720"/>
            <a:ext cx="273465" cy="273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47FDA7-E382-9C40-AF5A-F09EBB85688C}"/>
              </a:ext>
            </a:extLst>
          </p:cNvPr>
          <p:cNvSpPr/>
          <p:nvPr/>
        </p:nvSpPr>
        <p:spPr>
          <a:xfrm>
            <a:off x="3678964" y="2538102"/>
            <a:ext cx="273465" cy="273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0759CE-46FF-5540-95BA-D6A654905058}"/>
              </a:ext>
            </a:extLst>
          </p:cNvPr>
          <p:cNvSpPr/>
          <p:nvPr/>
        </p:nvSpPr>
        <p:spPr>
          <a:xfrm>
            <a:off x="2627832" y="2529554"/>
            <a:ext cx="273465" cy="273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D6EA27D-90D6-9E4D-87A8-89F69E5D47F3}"/>
              </a:ext>
            </a:extLst>
          </p:cNvPr>
          <p:cNvSpPr/>
          <p:nvPr/>
        </p:nvSpPr>
        <p:spPr>
          <a:xfrm>
            <a:off x="2879933" y="2918387"/>
            <a:ext cx="273465" cy="273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2E9368-5CED-824F-9DC7-DFA03DD2FDD1}"/>
              </a:ext>
            </a:extLst>
          </p:cNvPr>
          <p:cNvSpPr/>
          <p:nvPr/>
        </p:nvSpPr>
        <p:spPr>
          <a:xfrm>
            <a:off x="3426863" y="2918388"/>
            <a:ext cx="273465" cy="273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10FF65-919F-DB4B-A4C6-CA22E58C2885}"/>
              </a:ext>
            </a:extLst>
          </p:cNvPr>
          <p:cNvSpPr/>
          <p:nvPr/>
        </p:nvSpPr>
        <p:spPr>
          <a:xfrm>
            <a:off x="5059107" y="226890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2" name="3D Model 21" descr="Sphere">
                <a:extLst>
                  <a:ext uri="{FF2B5EF4-FFF2-40B4-BE49-F238E27FC236}">
                    <a16:creationId xmlns:a16="http://schemas.microsoft.com/office/drawing/2014/main" id="{6134C11B-6966-4248-A932-374570B66B8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24890983"/>
                  </p:ext>
                </p:extLst>
              </p:nvPr>
            </p:nvGraphicFramePr>
            <p:xfrm>
              <a:off x="4987002" y="2194307"/>
              <a:ext cx="1063601" cy="106360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063601" cy="1063601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2506472" ay="1425235" az="1187365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74734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2" name="3D Model 21" descr="Sphere">
                <a:extLst>
                  <a:ext uri="{FF2B5EF4-FFF2-40B4-BE49-F238E27FC236}">
                    <a16:creationId xmlns:a16="http://schemas.microsoft.com/office/drawing/2014/main" id="{6134C11B-6966-4248-A932-374570B66B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7002" y="2194307"/>
                <a:ext cx="1063601" cy="1063601"/>
              </a:xfrm>
              <a:prstGeom prst="rect">
                <a:avLst/>
              </a:prstGeom>
            </p:spPr>
          </p:pic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272D443-73BE-7C4C-A530-EC7147F0B5D6}"/>
              </a:ext>
            </a:extLst>
          </p:cNvPr>
          <p:cNvCxnSpPr>
            <a:cxnSpLocks/>
          </p:cNvCxnSpPr>
          <p:nvPr/>
        </p:nvCxnSpPr>
        <p:spPr>
          <a:xfrm flipV="1">
            <a:off x="5504873" y="2336803"/>
            <a:ext cx="240145" cy="3147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2A42115-15DA-8D4B-9717-2B82F34EC024}"/>
              </a:ext>
            </a:extLst>
          </p:cNvPr>
          <p:cNvSpPr txBox="1"/>
          <p:nvPr/>
        </p:nvSpPr>
        <p:spPr>
          <a:xfrm>
            <a:off x="5577888" y="2375665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r</a:t>
            </a:r>
            <a:r>
              <a:rPr lang="en-US" sz="1400" baseline="-25000"/>
              <a:t>rxn</a:t>
            </a:r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2" name="3D Model 31" descr="Dark Gray Sphere">
                <a:extLst>
                  <a:ext uri="{FF2B5EF4-FFF2-40B4-BE49-F238E27FC236}">
                    <a16:creationId xmlns:a16="http://schemas.microsoft.com/office/drawing/2014/main" id="{BDA4260A-7FD6-E442-826D-806A90FE81B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82144532"/>
                  </p:ext>
                </p:extLst>
              </p:nvPr>
            </p:nvGraphicFramePr>
            <p:xfrm>
              <a:off x="5446834" y="2629795"/>
              <a:ext cx="138943" cy="139189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8943" cy="139189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2701220" ay="-5187909" az="269793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19473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2" name="3D Model 31" descr="Dark Gray Sphere">
                <a:extLst>
                  <a:ext uri="{FF2B5EF4-FFF2-40B4-BE49-F238E27FC236}">
                    <a16:creationId xmlns:a16="http://schemas.microsoft.com/office/drawing/2014/main" id="{BDA4260A-7FD6-E442-826D-806A90FE81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46834" y="2629795"/>
                <a:ext cx="138943" cy="139189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575177A2-21F8-EF45-B403-98DA105F4CC6}"/>
              </a:ext>
            </a:extLst>
          </p:cNvPr>
          <p:cNvSpPr/>
          <p:nvPr/>
        </p:nvSpPr>
        <p:spPr>
          <a:xfrm>
            <a:off x="4751458" y="2726107"/>
            <a:ext cx="1529697" cy="7028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1ED055-C3CC-9444-B261-DF335932CEAD}"/>
              </a:ext>
            </a:extLst>
          </p:cNvPr>
          <p:cNvCxnSpPr/>
          <p:nvPr/>
        </p:nvCxnSpPr>
        <p:spPr>
          <a:xfrm>
            <a:off x="4601907" y="2726109"/>
            <a:ext cx="18288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94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D017BF0-E290-B840-AE06-72DB46AFA559}"/>
              </a:ext>
            </a:extLst>
          </p:cNvPr>
          <p:cNvCxnSpPr>
            <a:cxnSpLocks/>
          </p:cNvCxnSpPr>
          <p:nvPr/>
        </p:nvCxnSpPr>
        <p:spPr>
          <a:xfrm flipV="1">
            <a:off x="5212212" y="2001916"/>
            <a:ext cx="232043" cy="310651"/>
          </a:xfrm>
          <a:prstGeom prst="straightConnector1">
            <a:avLst/>
          </a:prstGeom>
          <a:ln w="28575">
            <a:solidFill>
              <a:srgbClr val="D883FF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1822E5-868F-DA48-94DB-04FE2854BE9B}"/>
              </a:ext>
            </a:extLst>
          </p:cNvPr>
          <p:cNvCxnSpPr>
            <a:cxnSpLocks/>
          </p:cNvCxnSpPr>
          <p:nvPr/>
        </p:nvCxnSpPr>
        <p:spPr>
          <a:xfrm flipH="1">
            <a:off x="5375566" y="1703513"/>
            <a:ext cx="508168" cy="648729"/>
          </a:xfrm>
          <a:prstGeom prst="straightConnector1">
            <a:avLst/>
          </a:prstGeom>
          <a:ln w="63500">
            <a:solidFill>
              <a:srgbClr val="D883FF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CE1B9D-8048-E841-A26D-313676363ECB}"/>
              </a:ext>
            </a:extLst>
          </p:cNvPr>
          <p:cNvCxnSpPr/>
          <p:nvPr/>
        </p:nvCxnSpPr>
        <p:spPr>
          <a:xfrm>
            <a:off x="310468" y="3121571"/>
            <a:ext cx="2930836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0E5425E-0D96-2946-87F8-AAC6168F155C}"/>
              </a:ext>
            </a:extLst>
          </p:cNvPr>
          <p:cNvSpPr/>
          <p:nvPr/>
        </p:nvSpPr>
        <p:spPr>
          <a:xfrm>
            <a:off x="3248690" y="2212002"/>
            <a:ext cx="3656607" cy="9095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D1DA0C-500D-EE4A-B629-D7C7F2A2A2D2}"/>
              </a:ext>
            </a:extLst>
          </p:cNvPr>
          <p:cNvSpPr/>
          <p:nvPr/>
        </p:nvSpPr>
        <p:spPr>
          <a:xfrm>
            <a:off x="3611297" y="1757217"/>
            <a:ext cx="3656607" cy="9095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E10301D-FF8E-0B45-992B-FB54A9C84994}"/>
              </a:ext>
            </a:extLst>
          </p:cNvPr>
          <p:cNvCxnSpPr>
            <a:cxnSpLocks/>
          </p:cNvCxnSpPr>
          <p:nvPr/>
        </p:nvCxnSpPr>
        <p:spPr>
          <a:xfrm flipV="1">
            <a:off x="3241304" y="1757217"/>
            <a:ext cx="369993" cy="454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BC8D71-5B9D-A64B-8B19-4F27CAD983F1}"/>
              </a:ext>
            </a:extLst>
          </p:cNvPr>
          <p:cNvCxnSpPr>
            <a:cxnSpLocks/>
          </p:cNvCxnSpPr>
          <p:nvPr/>
        </p:nvCxnSpPr>
        <p:spPr>
          <a:xfrm flipV="1">
            <a:off x="6912683" y="1757216"/>
            <a:ext cx="369993" cy="454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2F7496-A7B5-D047-9912-FE6D125660F4}"/>
              </a:ext>
            </a:extLst>
          </p:cNvPr>
          <p:cNvCxnSpPr>
            <a:cxnSpLocks/>
          </p:cNvCxnSpPr>
          <p:nvPr/>
        </p:nvCxnSpPr>
        <p:spPr>
          <a:xfrm flipV="1">
            <a:off x="6905297" y="2666787"/>
            <a:ext cx="369993" cy="454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3F9629-9E69-3248-99C3-8F4DC9A91B37}"/>
              </a:ext>
            </a:extLst>
          </p:cNvPr>
          <p:cNvCxnSpPr>
            <a:cxnSpLocks/>
          </p:cNvCxnSpPr>
          <p:nvPr/>
        </p:nvCxnSpPr>
        <p:spPr>
          <a:xfrm flipV="1">
            <a:off x="3248690" y="2666786"/>
            <a:ext cx="369993" cy="454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26176F-8992-D24B-9B1A-BB2FE3B7D793}"/>
              </a:ext>
            </a:extLst>
          </p:cNvPr>
          <p:cNvCxnSpPr>
            <a:cxnSpLocks/>
          </p:cNvCxnSpPr>
          <p:nvPr/>
        </p:nvCxnSpPr>
        <p:spPr>
          <a:xfrm flipV="1">
            <a:off x="3611297" y="242164"/>
            <a:ext cx="0" cy="2424621"/>
          </a:xfrm>
          <a:prstGeom prst="straightConnector1">
            <a:avLst/>
          </a:prstGeom>
          <a:ln w="28575">
            <a:solidFill>
              <a:schemeClr val="accent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B628DB-CD35-B94B-90C9-FE7BEA675BAE}"/>
              </a:ext>
            </a:extLst>
          </p:cNvPr>
          <p:cNvCxnSpPr>
            <a:cxnSpLocks/>
          </p:cNvCxnSpPr>
          <p:nvPr/>
        </p:nvCxnSpPr>
        <p:spPr>
          <a:xfrm>
            <a:off x="3611297" y="2666786"/>
            <a:ext cx="4683617" cy="7668"/>
          </a:xfrm>
          <a:prstGeom prst="straightConnector1">
            <a:avLst/>
          </a:prstGeom>
          <a:ln w="28575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1ACAE5-4CDD-874E-8C13-0A7FD3FB8745}"/>
              </a:ext>
            </a:extLst>
          </p:cNvPr>
          <p:cNvCxnSpPr>
            <a:cxnSpLocks/>
          </p:cNvCxnSpPr>
          <p:nvPr/>
        </p:nvCxnSpPr>
        <p:spPr>
          <a:xfrm flipH="1">
            <a:off x="2700731" y="2666785"/>
            <a:ext cx="917952" cy="1097053"/>
          </a:xfrm>
          <a:prstGeom prst="straightConnector1">
            <a:avLst/>
          </a:prstGeom>
          <a:ln w="28575">
            <a:solidFill>
              <a:schemeClr val="accent6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8E45AA1-B466-6146-A482-964260F0ECF0}"/>
              </a:ext>
            </a:extLst>
          </p:cNvPr>
          <p:cNvSpPr txBox="1"/>
          <p:nvPr/>
        </p:nvSpPr>
        <p:spPr>
          <a:xfrm>
            <a:off x="8370263" y="2466731"/>
            <a:ext cx="287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z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E8B42C-725C-DD49-B7AB-723F0AD86F5D}"/>
              </a:ext>
            </a:extLst>
          </p:cNvPr>
          <p:cNvSpPr txBox="1"/>
          <p:nvPr/>
        </p:nvSpPr>
        <p:spPr>
          <a:xfrm>
            <a:off x="2397443" y="364964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DBA0DF-D957-3544-B6E5-92BC918EAD84}"/>
              </a:ext>
            </a:extLst>
          </p:cNvPr>
          <p:cNvSpPr txBox="1"/>
          <p:nvPr/>
        </p:nvSpPr>
        <p:spPr>
          <a:xfrm>
            <a:off x="3458050" y="-948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82B8BEB-BC5F-AF4C-85E0-874D548EC014}"/>
                  </a:ext>
                </a:extLst>
              </p:cNvPr>
              <p:cNvSpPr txBox="1"/>
              <p:nvPr/>
            </p:nvSpPr>
            <p:spPr>
              <a:xfrm>
                <a:off x="7316791" y="2350501"/>
                <a:ext cx="279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82B8BEB-BC5F-AF4C-85E0-874D548EC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791" y="2350501"/>
                <a:ext cx="279371" cy="276999"/>
              </a:xfrm>
              <a:prstGeom prst="rect">
                <a:avLst/>
              </a:prstGeom>
              <a:blipFill>
                <a:blip r:embed="rId2"/>
                <a:stretch>
                  <a:fillRect l="-1739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F64326-6E3D-D943-AEF7-C181320697B8}"/>
                  </a:ext>
                </a:extLst>
              </p:cNvPr>
              <p:cNvSpPr txBox="1"/>
              <p:nvPr/>
            </p:nvSpPr>
            <p:spPr>
              <a:xfrm>
                <a:off x="3345478" y="1472582"/>
                <a:ext cx="29738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F64326-6E3D-D943-AEF7-C18132069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478" y="1472582"/>
                <a:ext cx="297389" cy="298928"/>
              </a:xfrm>
              <a:prstGeom prst="rect">
                <a:avLst/>
              </a:prstGeom>
              <a:blipFill>
                <a:blip r:embed="rId3"/>
                <a:stretch>
                  <a:fillRect l="-16000" r="-4000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CF53BC-6B1E-A34B-8A48-55AB1E99EB05}"/>
                  </a:ext>
                </a:extLst>
              </p:cNvPr>
              <p:cNvSpPr txBox="1"/>
              <p:nvPr/>
            </p:nvSpPr>
            <p:spPr>
              <a:xfrm>
                <a:off x="2889673" y="2910702"/>
                <a:ext cx="289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CF53BC-6B1E-A34B-8A48-55AB1E99E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673" y="2910702"/>
                <a:ext cx="289759" cy="276999"/>
              </a:xfrm>
              <a:prstGeom prst="rect">
                <a:avLst/>
              </a:prstGeom>
              <a:blipFill>
                <a:blip r:embed="rId5"/>
                <a:stretch>
                  <a:fillRect l="-16667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B23FA6-A263-BE4D-8639-4F3E021CD747}"/>
                  </a:ext>
                </a:extLst>
              </p:cNvPr>
              <p:cNvSpPr txBox="1"/>
              <p:nvPr/>
            </p:nvSpPr>
            <p:spPr>
              <a:xfrm>
                <a:off x="3403604" y="248113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B23FA6-A263-BE4D-8639-4F3E021CD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604" y="2481135"/>
                <a:ext cx="181139" cy="276999"/>
              </a:xfrm>
              <a:prstGeom prst="rect">
                <a:avLst/>
              </a:prstGeom>
              <a:blipFill>
                <a:blip r:embed="rId6"/>
                <a:stretch>
                  <a:fillRect l="-18750" r="-2500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C152BDE4-F5C3-114E-AB00-131CC4FF04DD}"/>
              </a:ext>
            </a:extLst>
          </p:cNvPr>
          <p:cNvSpPr/>
          <p:nvPr/>
        </p:nvSpPr>
        <p:spPr>
          <a:xfrm>
            <a:off x="5683498" y="2837456"/>
            <a:ext cx="90717" cy="818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14492B-4B99-EF4A-9437-A71C16DFA0B7}"/>
              </a:ext>
            </a:extLst>
          </p:cNvPr>
          <p:cNvCxnSpPr/>
          <p:nvPr/>
        </p:nvCxnSpPr>
        <p:spPr>
          <a:xfrm>
            <a:off x="6912683" y="2212001"/>
            <a:ext cx="2930836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3F40D2-ED7F-7047-A757-36A258531DF6}"/>
              </a:ext>
            </a:extLst>
          </p:cNvPr>
          <p:cNvCxnSpPr/>
          <p:nvPr/>
        </p:nvCxnSpPr>
        <p:spPr>
          <a:xfrm>
            <a:off x="7267904" y="1771510"/>
            <a:ext cx="2930836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4BC461-9723-4A47-B129-2A6220D19CDE}"/>
              </a:ext>
            </a:extLst>
          </p:cNvPr>
          <p:cNvCxnSpPr/>
          <p:nvPr/>
        </p:nvCxnSpPr>
        <p:spPr>
          <a:xfrm>
            <a:off x="7267904" y="2674454"/>
            <a:ext cx="2930836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70B4FA1-3FC8-0D4D-B646-6F020BA6CB92}"/>
              </a:ext>
            </a:extLst>
          </p:cNvPr>
          <p:cNvCxnSpPr/>
          <p:nvPr/>
        </p:nvCxnSpPr>
        <p:spPr>
          <a:xfrm>
            <a:off x="6905297" y="3121571"/>
            <a:ext cx="2930836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D4E50F6-697C-1045-8089-C730025D8EDD}"/>
              </a:ext>
            </a:extLst>
          </p:cNvPr>
          <p:cNvCxnSpPr/>
          <p:nvPr/>
        </p:nvCxnSpPr>
        <p:spPr>
          <a:xfrm>
            <a:off x="653907" y="2660346"/>
            <a:ext cx="2930836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D6B86C-4F61-3A48-8E20-C7C20456E66E}"/>
              </a:ext>
            </a:extLst>
          </p:cNvPr>
          <p:cNvCxnSpPr/>
          <p:nvPr/>
        </p:nvCxnSpPr>
        <p:spPr>
          <a:xfrm>
            <a:off x="310468" y="2212001"/>
            <a:ext cx="2930836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9D1454-BA29-F64B-BFD0-007493012CB7}"/>
              </a:ext>
            </a:extLst>
          </p:cNvPr>
          <p:cNvCxnSpPr/>
          <p:nvPr/>
        </p:nvCxnSpPr>
        <p:spPr>
          <a:xfrm>
            <a:off x="680461" y="1757216"/>
            <a:ext cx="2930836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DB992C-1CEE-D84E-B072-E24F0A56F40F}"/>
              </a:ext>
            </a:extLst>
          </p:cNvPr>
          <p:cNvCxnSpPr/>
          <p:nvPr/>
        </p:nvCxnSpPr>
        <p:spPr>
          <a:xfrm>
            <a:off x="7103710" y="2443602"/>
            <a:ext cx="426161" cy="0"/>
          </a:xfrm>
          <a:prstGeom prst="straightConnector1">
            <a:avLst/>
          </a:prstGeom>
          <a:ln w="28575">
            <a:solidFill>
              <a:srgbClr val="D883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9AAA5B-AC95-334D-92A2-17012845AFC7}"/>
              </a:ext>
            </a:extLst>
          </p:cNvPr>
          <p:cNvCxnSpPr/>
          <p:nvPr/>
        </p:nvCxnSpPr>
        <p:spPr>
          <a:xfrm>
            <a:off x="7103710" y="2604065"/>
            <a:ext cx="426161" cy="0"/>
          </a:xfrm>
          <a:prstGeom prst="straightConnector1">
            <a:avLst/>
          </a:prstGeom>
          <a:ln w="28575">
            <a:solidFill>
              <a:srgbClr val="D883FF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4788D58-6334-4C47-9606-AA333CAFC4E9}"/>
              </a:ext>
            </a:extLst>
          </p:cNvPr>
          <p:cNvCxnSpPr/>
          <p:nvPr/>
        </p:nvCxnSpPr>
        <p:spPr>
          <a:xfrm>
            <a:off x="3440670" y="2481135"/>
            <a:ext cx="426161" cy="0"/>
          </a:xfrm>
          <a:prstGeom prst="straightConnector1">
            <a:avLst/>
          </a:prstGeom>
          <a:ln w="28575">
            <a:solidFill>
              <a:srgbClr val="D883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090299-C583-0B4F-874A-3501856E32C9}"/>
              </a:ext>
            </a:extLst>
          </p:cNvPr>
          <p:cNvCxnSpPr/>
          <p:nvPr/>
        </p:nvCxnSpPr>
        <p:spPr>
          <a:xfrm>
            <a:off x="3458050" y="2613270"/>
            <a:ext cx="426161" cy="0"/>
          </a:xfrm>
          <a:prstGeom prst="straightConnector1">
            <a:avLst/>
          </a:prstGeom>
          <a:ln w="28575">
            <a:solidFill>
              <a:srgbClr val="D883FF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00A481-D1E9-0843-A162-FCFA6C466967}"/>
              </a:ext>
            </a:extLst>
          </p:cNvPr>
          <p:cNvCxnSpPr>
            <a:cxnSpLocks/>
          </p:cNvCxnSpPr>
          <p:nvPr/>
        </p:nvCxnSpPr>
        <p:spPr>
          <a:xfrm flipV="1">
            <a:off x="5119454" y="1198122"/>
            <a:ext cx="0" cy="755772"/>
          </a:xfrm>
          <a:prstGeom prst="straightConnector1">
            <a:avLst/>
          </a:prstGeom>
          <a:ln w="63500">
            <a:solidFill>
              <a:srgbClr val="D883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4EA3E5-A0B4-0C40-99EC-FA0E750F9AA6}"/>
              </a:ext>
            </a:extLst>
          </p:cNvPr>
          <p:cNvCxnSpPr>
            <a:cxnSpLocks/>
          </p:cNvCxnSpPr>
          <p:nvPr/>
        </p:nvCxnSpPr>
        <p:spPr>
          <a:xfrm flipV="1">
            <a:off x="4926260" y="1536640"/>
            <a:ext cx="0" cy="405964"/>
          </a:xfrm>
          <a:prstGeom prst="straightConnector1">
            <a:avLst/>
          </a:prstGeom>
          <a:ln w="28575">
            <a:solidFill>
              <a:srgbClr val="D883FF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B38121B-1089-A44B-BB35-D8D06614D575}"/>
              </a:ext>
            </a:extLst>
          </p:cNvPr>
          <p:cNvCxnSpPr>
            <a:cxnSpLocks/>
          </p:cNvCxnSpPr>
          <p:nvPr/>
        </p:nvCxnSpPr>
        <p:spPr>
          <a:xfrm flipH="1">
            <a:off x="5202088" y="2866841"/>
            <a:ext cx="0" cy="755772"/>
          </a:xfrm>
          <a:prstGeom prst="straightConnector1">
            <a:avLst/>
          </a:prstGeom>
          <a:ln w="63500">
            <a:solidFill>
              <a:srgbClr val="D883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1AD90C0-921C-8942-97C3-C6946D9EBC44}"/>
              </a:ext>
            </a:extLst>
          </p:cNvPr>
          <p:cNvCxnSpPr>
            <a:cxnSpLocks/>
          </p:cNvCxnSpPr>
          <p:nvPr/>
        </p:nvCxnSpPr>
        <p:spPr>
          <a:xfrm flipV="1">
            <a:off x="4926260" y="2910702"/>
            <a:ext cx="0" cy="405964"/>
          </a:xfrm>
          <a:prstGeom prst="straightConnector1">
            <a:avLst/>
          </a:prstGeom>
          <a:ln w="28575">
            <a:solidFill>
              <a:srgbClr val="D883FF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E91C5E1-F9BE-274E-B364-5B1E3E26A2E6}"/>
              </a:ext>
            </a:extLst>
          </p:cNvPr>
          <p:cNvCxnSpPr>
            <a:cxnSpLocks/>
          </p:cNvCxnSpPr>
          <p:nvPr/>
        </p:nvCxnSpPr>
        <p:spPr>
          <a:xfrm flipH="1">
            <a:off x="4426559" y="2625318"/>
            <a:ext cx="508168" cy="648729"/>
          </a:xfrm>
          <a:prstGeom prst="straightConnector1">
            <a:avLst/>
          </a:prstGeom>
          <a:ln w="63500">
            <a:solidFill>
              <a:srgbClr val="D883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EFF1AF2-F96B-D647-8860-6C1EF02D5BFA}"/>
              </a:ext>
            </a:extLst>
          </p:cNvPr>
          <p:cNvCxnSpPr>
            <a:cxnSpLocks/>
          </p:cNvCxnSpPr>
          <p:nvPr/>
        </p:nvCxnSpPr>
        <p:spPr>
          <a:xfrm flipV="1">
            <a:off x="4563694" y="2595103"/>
            <a:ext cx="232043" cy="310651"/>
          </a:xfrm>
          <a:prstGeom prst="straightConnector1">
            <a:avLst/>
          </a:prstGeom>
          <a:ln w="28575">
            <a:solidFill>
              <a:srgbClr val="D883FF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092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D017BF0-E290-B840-AE06-72DB46AFA559}"/>
              </a:ext>
            </a:extLst>
          </p:cNvPr>
          <p:cNvCxnSpPr>
            <a:cxnSpLocks/>
          </p:cNvCxnSpPr>
          <p:nvPr/>
        </p:nvCxnSpPr>
        <p:spPr>
          <a:xfrm flipV="1">
            <a:off x="5212212" y="2001916"/>
            <a:ext cx="232043" cy="310651"/>
          </a:xfrm>
          <a:prstGeom prst="straightConnector1">
            <a:avLst/>
          </a:prstGeom>
          <a:ln w="28575">
            <a:solidFill>
              <a:srgbClr val="D883FF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CE1B9D-8048-E841-A26D-313676363ECB}"/>
              </a:ext>
            </a:extLst>
          </p:cNvPr>
          <p:cNvCxnSpPr/>
          <p:nvPr/>
        </p:nvCxnSpPr>
        <p:spPr>
          <a:xfrm>
            <a:off x="310468" y="3121571"/>
            <a:ext cx="2930836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0E5425E-0D96-2946-87F8-AAC6168F155C}"/>
              </a:ext>
            </a:extLst>
          </p:cNvPr>
          <p:cNvSpPr/>
          <p:nvPr/>
        </p:nvSpPr>
        <p:spPr>
          <a:xfrm>
            <a:off x="3248690" y="2212002"/>
            <a:ext cx="3656607" cy="9095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D1DA0C-500D-EE4A-B629-D7C7F2A2A2D2}"/>
              </a:ext>
            </a:extLst>
          </p:cNvPr>
          <p:cNvSpPr/>
          <p:nvPr/>
        </p:nvSpPr>
        <p:spPr>
          <a:xfrm>
            <a:off x="3611297" y="1757217"/>
            <a:ext cx="3656607" cy="9095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E10301D-FF8E-0B45-992B-FB54A9C84994}"/>
              </a:ext>
            </a:extLst>
          </p:cNvPr>
          <p:cNvCxnSpPr>
            <a:cxnSpLocks/>
          </p:cNvCxnSpPr>
          <p:nvPr/>
        </p:nvCxnSpPr>
        <p:spPr>
          <a:xfrm flipV="1">
            <a:off x="3241304" y="1757217"/>
            <a:ext cx="369993" cy="454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BC8D71-5B9D-A64B-8B19-4F27CAD983F1}"/>
              </a:ext>
            </a:extLst>
          </p:cNvPr>
          <p:cNvCxnSpPr>
            <a:cxnSpLocks/>
          </p:cNvCxnSpPr>
          <p:nvPr/>
        </p:nvCxnSpPr>
        <p:spPr>
          <a:xfrm flipV="1">
            <a:off x="6912683" y="1757216"/>
            <a:ext cx="369993" cy="454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2F7496-A7B5-D047-9912-FE6D125660F4}"/>
              </a:ext>
            </a:extLst>
          </p:cNvPr>
          <p:cNvCxnSpPr>
            <a:cxnSpLocks/>
          </p:cNvCxnSpPr>
          <p:nvPr/>
        </p:nvCxnSpPr>
        <p:spPr>
          <a:xfrm flipV="1">
            <a:off x="6905297" y="2666787"/>
            <a:ext cx="369993" cy="454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3F9629-9E69-3248-99C3-8F4DC9A91B37}"/>
              </a:ext>
            </a:extLst>
          </p:cNvPr>
          <p:cNvCxnSpPr>
            <a:cxnSpLocks/>
          </p:cNvCxnSpPr>
          <p:nvPr/>
        </p:nvCxnSpPr>
        <p:spPr>
          <a:xfrm flipV="1">
            <a:off x="3248690" y="2666786"/>
            <a:ext cx="369993" cy="454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26176F-8992-D24B-9B1A-BB2FE3B7D793}"/>
              </a:ext>
            </a:extLst>
          </p:cNvPr>
          <p:cNvCxnSpPr>
            <a:cxnSpLocks/>
          </p:cNvCxnSpPr>
          <p:nvPr/>
        </p:nvCxnSpPr>
        <p:spPr>
          <a:xfrm flipV="1">
            <a:off x="3611297" y="242164"/>
            <a:ext cx="0" cy="2424621"/>
          </a:xfrm>
          <a:prstGeom prst="straightConnector1">
            <a:avLst/>
          </a:prstGeom>
          <a:ln w="28575">
            <a:solidFill>
              <a:schemeClr val="accent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B628DB-CD35-B94B-90C9-FE7BEA675BAE}"/>
              </a:ext>
            </a:extLst>
          </p:cNvPr>
          <p:cNvCxnSpPr>
            <a:cxnSpLocks/>
          </p:cNvCxnSpPr>
          <p:nvPr/>
        </p:nvCxnSpPr>
        <p:spPr>
          <a:xfrm>
            <a:off x="3611297" y="2666786"/>
            <a:ext cx="4683617" cy="7668"/>
          </a:xfrm>
          <a:prstGeom prst="straightConnector1">
            <a:avLst/>
          </a:prstGeom>
          <a:ln w="28575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1ACAE5-4CDD-874E-8C13-0A7FD3FB8745}"/>
              </a:ext>
            </a:extLst>
          </p:cNvPr>
          <p:cNvCxnSpPr>
            <a:cxnSpLocks/>
          </p:cNvCxnSpPr>
          <p:nvPr/>
        </p:nvCxnSpPr>
        <p:spPr>
          <a:xfrm flipH="1">
            <a:off x="2700731" y="2666785"/>
            <a:ext cx="917952" cy="1097053"/>
          </a:xfrm>
          <a:prstGeom prst="straightConnector1">
            <a:avLst/>
          </a:prstGeom>
          <a:ln w="28575">
            <a:solidFill>
              <a:schemeClr val="accent6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8E45AA1-B466-6146-A482-964260F0ECF0}"/>
              </a:ext>
            </a:extLst>
          </p:cNvPr>
          <p:cNvSpPr txBox="1"/>
          <p:nvPr/>
        </p:nvSpPr>
        <p:spPr>
          <a:xfrm>
            <a:off x="8370263" y="2466731"/>
            <a:ext cx="287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z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E8B42C-725C-DD49-B7AB-723F0AD86F5D}"/>
              </a:ext>
            </a:extLst>
          </p:cNvPr>
          <p:cNvSpPr txBox="1"/>
          <p:nvPr/>
        </p:nvSpPr>
        <p:spPr>
          <a:xfrm>
            <a:off x="2397443" y="364964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DBA0DF-D957-3544-B6E5-92BC918EAD84}"/>
              </a:ext>
            </a:extLst>
          </p:cNvPr>
          <p:cNvSpPr txBox="1"/>
          <p:nvPr/>
        </p:nvSpPr>
        <p:spPr>
          <a:xfrm>
            <a:off x="3458050" y="-948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82B8BEB-BC5F-AF4C-85E0-874D548EC014}"/>
                  </a:ext>
                </a:extLst>
              </p:cNvPr>
              <p:cNvSpPr txBox="1"/>
              <p:nvPr/>
            </p:nvSpPr>
            <p:spPr>
              <a:xfrm>
                <a:off x="7316791" y="2350501"/>
                <a:ext cx="279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82B8BEB-BC5F-AF4C-85E0-874D548EC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791" y="2350501"/>
                <a:ext cx="279371" cy="276999"/>
              </a:xfrm>
              <a:prstGeom prst="rect">
                <a:avLst/>
              </a:prstGeom>
              <a:blipFill>
                <a:blip r:embed="rId2"/>
                <a:stretch>
                  <a:fillRect l="-1739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F64326-6E3D-D943-AEF7-C181320697B8}"/>
                  </a:ext>
                </a:extLst>
              </p:cNvPr>
              <p:cNvSpPr txBox="1"/>
              <p:nvPr/>
            </p:nvSpPr>
            <p:spPr>
              <a:xfrm>
                <a:off x="3345478" y="1472582"/>
                <a:ext cx="29738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F64326-6E3D-D943-AEF7-C18132069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478" y="1472582"/>
                <a:ext cx="297389" cy="298928"/>
              </a:xfrm>
              <a:prstGeom prst="rect">
                <a:avLst/>
              </a:prstGeom>
              <a:blipFill>
                <a:blip r:embed="rId3"/>
                <a:stretch>
                  <a:fillRect l="-16000" r="-4000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CF53BC-6B1E-A34B-8A48-55AB1E99EB05}"/>
                  </a:ext>
                </a:extLst>
              </p:cNvPr>
              <p:cNvSpPr txBox="1"/>
              <p:nvPr/>
            </p:nvSpPr>
            <p:spPr>
              <a:xfrm>
                <a:off x="2889673" y="2910702"/>
                <a:ext cx="289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CF53BC-6B1E-A34B-8A48-55AB1E99E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673" y="2910702"/>
                <a:ext cx="289759" cy="276999"/>
              </a:xfrm>
              <a:prstGeom prst="rect">
                <a:avLst/>
              </a:prstGeom>
              <a:blipFill>
                <a:blip r:embed="rId4"/>
                <a:stretch>
                  <a:fillRect l="-16667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B23FA6-A263-BE4D-8639-4F3E021CD747}"/>
                  </a:ext>
                </a:extLst>
              </p:cNvPr>
              <p:cNvSpPr txBox="1"/>
              <p:nvPr/>
            </p:nvSpPr>
            <p:spPr>
              <a:xfrm>
                <a:off x="3403604" y="248113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B23FA6-A263-BE4D-8639-4F3E021CD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604" y="2481135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18750" r="-2500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C152BDE4-F5C3-114E-AB00-131CC4FF04DD}"/>
              </a:ext>
            </a:extLst>
          </p:cNvPr>
          <p:cNvSpPr/>
          <p:nvPr/>
        </p:nvSpPr>
        <p:spPr>
          <a:xfrm>
            <a:off x="5683498" y="2837456"/>
            <a:ext cx="90717" cy="818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14492B-4B99-EF4A-9437-A71C16DFA0B7}"/>
              </a:ext>
            </a:extLst>
          </p:cNvPr>
          <p:cNvCxnSpPr/>
          <p:nvPr/>
        </p:nvCxnSpPr>
        <p:spPr>
          <a:xfrm>
            <a:off x="6912683" y="2212001"/>
            <a:ext cx="2930836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3F40D2-ED7F-7047-A757-36A258531DF6}"/>
              </a:ext>
            </a:extLst>
          </p:cNvPr>
          <p:cNvCxnSpPr/>
          <p:nvPr/>
        </p:nvCxnSpPr>
        <p:spPr>
          <a:xfrm>
            <a:off x="7267904" y="1771510"/>
            <a:ext cx="2930836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4BC461-9723-4A47-B129-2A6220D19CDE}"/>
              </a:ext>
            </a:extLst>
          </p:cNvPr>
          <p:cNvCxnSpPr/>
          <p:nvPr/>
        </p:nvCxnSpPr>
        <p:spPr>
          <a:xfrm>
            <a:off x="7267904" y="2674454"/>
            <a:ext cx="2930836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70B4FA1-3FC8-0D4D-B646-6F020BA6CB92}"/>
              </a:ext>
            </a:extLst>
          </p:cNvPr>
          <p:cNvCxnSpPr/>
          <p:nvPr/>
        </p:nvCxnSpPr>
        <p:spPr>
          <a:xfrm>
            <a:off x="6905297" y="3121571"/>
            <a:ext cx="2930836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D4E50F6-697C-1045-8089-C730025D8EDD}"/>
              </a:ext>
            </a:extLst>
          </p:cNvPr>
          <p:cNvCxnSpPr/>
          <p:nvPr/>
        </p:nvCxnSpPr>
        <p:spPr>
          <a:xfrm>
            <a:off x="653907" y="2660346"/>
            <a:ext cx="2930836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D6B86C-4F61-3A48-8E20-C7C20456E66E}"/>
              </a:ext>
            </a:extLst>
          </p:cNvPr>
          <p:cNvCxnSpPr/>
          <p:nvPr/>
        </p:nvCxnSpPr>
        <p:spPr>
          <a:xfrm>
            <a:off x="310468" y="2212001"/>
            <a:ext cx="2930836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9D1454-BA29-F64B-BFD0-007493012CB7}"/>
              </a:ext>
            </a:extLst>
          </p:cNvPr>
          <p:cNvCxnSpPr/>
          <p:nvPr/>
        </p:nvCxnSpPr>
        <p:spPr>
          <a:xfrm>
            <a:off x="680461" y="1757216"/>
            <a:ext cx="2930836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DB992C-1CEE-D84E-B072-E24F0A56F40F}"/>
              </a:ext>
            </a:extLst>
          </p:cNvPr>
          <p:cNvCxnSpPr/>
          <p:nvPr/>
        </p:nvCxnSpPr>
        <p:spPr>
          <a:xfrm>
            <a:off x="7103710" y="2443602"/>
            <a:ext cx="426161" cy="0"/>
          </a:xfrm>
          <a:prstGeom prst="straightConnector1">
            <a:avLst/>
          </a:prstGeom>
          <a:ln w="28575">
            <a:solidFill>
              <a:srgbClr val="D883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9AAA5B-AC95-334D-92A2-17012845AFC7}"/>
              </a:ext>
            </a:extLst>
          </p:cNvPr>
          <p:cNvCxnSpPr/>
          <p:nvPr/>
        </p:nvCxnSpPr>
        <p:spPr>
          <a:xfrm>
            <a:off x="7103710" y="2604065"/>
            <a:ext cx="426161" cy="0"/>
          </a:xfrm>
          <a:prstGeom prst="straightConnector1">
            <a:avLst/>
          </a:prstGeom>
          <a:ln w="28575">
            <a:solidFill>
              <a:srgbClr val="D883FF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4788D58-6334-4C47-9606-AA333CAFC4E9}"/>
              </a:ext>
            </a:extLst>
          </p:cNvPr>
          <p:cNvCxnSpPr/>
          <p:nvPr/>
        </p:nvCxnSpPr>
        <p:spPr>
          <a:xfrm>
            <a:off x="3440670" y="2481135"/>
            <a:ext cx="426161" cy="0"/>
          </a:xfrm>
          <a:prstGeom prst="straightConnector1">
            <a:avLst/>
          </a:prstGeom>
          <a:ln w="28575">
            <a:solidFill>
              <a:srgbClr val="D883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090299-C583-0B4F-874A-3501856E32C9}"/>
              </a:ext>
            </a:extLst>
          </p:cNvPr>
          <p:cNvCxnSpPr/>
          <p:nvPr/>
        </p:nvCxnSpPr>
        <p:spPr>
          <a:xfrm>
            <a:off x="3458050" y="2613270"/>
            <a:ext cx="426161" cy="0"/>
          </a:xfrm>
          <a:prstGeom prst="straightConnector1">
            <a:avLst/>
          </a:prstGeom>
          <a:ln w="28575">
            <a:solidFill>
              <a:srgbClr val="D883FF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4EA3E5-A0B4-0C40-99EC-FA0E750F9AA6}"/>
              </a:ext>
            </a:extLst>
          </p:cNvPr>
          <p:cNvCxnSpPr>
            <a:cxnSpLocks/>
          </p:cNvCxnSpPr>
          <p:nvPr/>
        </p:nvCxnSpPr>
        <p:spPr>
          <a:xfrm flipV="1">
            <a:off x="4926260" y="1536640"/>
            <a:ext cx="0" cy="405964"/>
          </a:xfrm>
          <a:prstGeom prst="straightConnector1">
            <a:avLst/>
          </a:prstGeom>
          <a:ln w="28575">
            <a:solidFill>
              <a:srgbClr val="D883FF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1AD90C0-921C-8942-97C3-C6946D9EBC44}"/>
              </a:ext>
            </a:extLst>
          </p:cNvPr>
          <p:cNvCxnSpPr>
            <a:cxnSpLocks/>
          </p:cNvCxnSpPr>
          <p:nvPr/>
        </p:nvCxnSpPr>
        <p:spPr>
          <a:xfrm flipV="1">
            <a:off x="4926260" y="2910702"/>
            <a:ext cx="0" cy="405964"/>
          </a:xfrm>
          <a:prstGeom prst="straightConnector1">
            <a:avLst/>
          </a:prstGeom>
          <a:ln w="28575">
            <a:solidFill>
              <a:srgbClr val="D883FF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EFF1AF2-F96B-D647-8860-6C1EF02D5BFA}"/>
              </a:ext>
            </a:extLst>
          </p:cNvPr>
          <p:cNvCxnSpPr>
            <a:cxnSpLocks/>
          </p:cNvCxnSpPr>
          <p:nvPr/>
        </p:nvCxnSpPr>
        <p:spPr>
          <a:xfrm flipV="1">
            <a:off x="4247605" y="2718648"/>
            <a:ext cx="232043" cy="310651"/>
          </a:xfrm>
          <a:prstGeom prst="straightConnector1">
            <a:avLst/>
          </a:prstGeom>
          <a:ln w="28575">
            <a:solidFill>
              <a:srgbClr val="D883FF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92B57D7-720E-C44A-8DB0-147E15E26AC2}"/>
              </a:ext>
            </a:extLst>
          </p:cNvPr>
          <p:cNvCxnSpPr>
            <a:cxnSpLocks/>
          </p:cNvCxnSpPr>
          <p:nvPr/>
        </p:nvCxnSpPr>
        <p:spPr>
          <a:xfrm flipV="1">
            <a:off x="5078660" y="1532832"/>
            <a:ext cx="0" cy="405964"/>
          </a:xfrm>
          <a:prstGeom prst="straightConnector1">
            <a:avLst/>
          </a:prstGeom>
          <a:ln w="28575">
            <a:solidFill>
              <a:srgbClr val="D883FF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6A9FD8A-0E43-A744-9A04-ABE3F73F21DB}"/>
              </a:ext>
            </a:extLst>
          </p:cNvPr>
          <p:cNvCxnSpPr>
            <a:cxnSpLocks/>
          </p:cNvCxnSpPr>
          <p:nvPr/>
        </p:nvCxnSpPr>
        <p:spPr>
          <a:xfrm flipV="1">
            <a:off x="5078660" y="2919339"/>
            <a:ext cx="0" cy="405964"/>
          </a:xfrm>
          <a:prstGeom prst="straightConnector1">
            <a:avLst/>
          </a:prstGeom>
          <a:ln w="28575">
            <a:solidFill>
              <a:srgbClr val="D883FF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C0E3338-D875-8548-B392-4EC107A19A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23578" y="2099463"/>
            <a:ext cx="232043" cy="310651"/>
          </a:xfrm>
          <a:prstGeom prst="straightConnector1">
            <a:avLst/>
          </a:prstGeom>
          <a:ln w="28575">
            <a:solidFill>
              <a:srgbClr val="D883FF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0DF7869-DAD8-4747-81CA-BB92504F4A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65721" y="2804943"/>
            <a:ext cx="232043" cy="310651"/>
          </a:xfrm>
          <a:prstGeom prst="straightConnector1">
            <a:avLst/>
          </a:prstGeom>
          <a:ln w="28575">
            <a:solidFill>
              <a:srgbClr val="D883FF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439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55</Words>
  <Application>Microsoft Macintosh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Margot Wagner</dc:creator>
  <cp:lastModifiedBy>Margot Wagner</cp:lastModifiedBy>
  <cp:revision>9</cp:revision>
  <dcterms:created xsi:type="dcterms:W3CDTF">2021-05-26T17:57:09Z</dcterms:created>
  <dcterms:modified xsi:type="dcterms:W3CDTF">2021-07-08T21:01:10Z</dcterms:modified>
</cp:coreProperties>
</file>