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1"/>
    <p:restoredTop sz="94663"/>
  </p:normalViewPr>
  <p:slideViewPr>
    <p:cSldViewPr snapToGrid="0" snapToObjects="1">
      <p:cViewPr>
        <p:scale>
          <a:sx n="103" d="100"/>
          <a:sy n="103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83A5-CF75-6441-A9E2-5E6347B6F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1ABA8-7BAF-A247-8925-A42295007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B0F5-A36A-AD41-B0B0-254610FE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2D98-17BA-1D41-9F25-7D424D71869A}" type="datetimeFigureOut"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2A0D-3068-1D49-A2B8-F2116401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B74D7-8363-554A-89DB-B7454ABD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1089-3E80-DA4F-AF49-EEF6F82EC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36C5-5679-1740-808A-67371CDB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18BFC-B17E-3043-B8DD-B003798A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6579-A27D-444A-A3FB-1A8905C3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2D98-17BA-1D41-9F25-7D424D71869A}" type="datetimeFigureOut"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81653-397F-D84C-8F84-AB7FDF29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A735-4F14-484A-8B74-AAEC3FCC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1089-3E80-DA4F-AF49-EEF6F82EC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4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185DA-140C-784E-A834-0F591B6EC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B9BFB-8F08-CF4F-9524-522A71DA1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C99FB-2531-1B49-AC92-0B957B08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2D98-17BA-1D41-9F25-7D424D71869A}" type="datetimeFigureOut"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B3FF-B204-D64E-9EFF-DCA4DAE8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F5C3-C0D5-0144-8856-A1ACF574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1089-3E80-DA4F-AF49-EEF6F82EC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9669-63D3-E54A-B633-C513B9F8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E8D6-E3F5-DB45-A39D-F4D6A53E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AA35-361B-9342-B3D5-45304DBD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2D98-17BA-1D41-9F25-7D424D71869A}" type="datetimeFigureOut"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4F78-A6C2-DA46-AD00-826B5637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0F7D-6A9D-464B-BF9F-B27C13E8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1089-3E80-DA4F-AF49-EEF6F82EC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3A56-96EE-7440-BEFC-D7D32963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73203-C279-8945-B439-489CB27A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6BF8-8073-884B-80BC-88917624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2D98-17BA-1D41-9F25-7D424D71869A}" type="datetimeFigureOut"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F109-3F76-024A-AF26-347B53FF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05CC-6288-9A4F-A2C0-7301423F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1089-3E80-DA4F-AF49-EEF6F82EC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6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309A-C3F2-544E-841E-56FCA868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DEED-9EBE-4944-AD05-5E893E4E4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1BB2F-ED51-DB44-AB65-0927DBA6F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69176-2F52-CF4D-B385-58CDA80D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2D98-17BA-1D41-9F25-7D424D71869A}" type="datetimeFigureOut"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F8976-58D8-2047-9331-E90C79E9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4CBCE-A1F9-7944-9C2C-29050A01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1089-3E80-DA4F-AF49-EEF6F82EC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A6F7-0CAC-E144-8DC6-681B314C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1672-0F44-E346-8E42-1134A0A8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9CD6C-2FB3-494B-83CF-10C0E7E9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00562-52F7-0F4C-BE03-004C68F5E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99CBB-C822-1547-90D5-EE19144B9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4BAC9-B0B6-CC4D-94D7-DA1A3EB7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2D98-17BA-1D41-9F25-7D424D71869A}" type="datetimeFigureOut"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76B03-0399-3B46-9D2C-18E8999E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1A27B-34A3-CF47-8ACC-4C42B8F8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1089-3E80-DA4F-AF49-EEF6F82EC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4AD3-EF8B-A747-836B-D8B8BC08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44374-2B89-C54A-9971-441DA44B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2D98-17BA-1D41-9F25-7D424D71869A}" type="datetimeFigureOut"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8A388-76DE-CB4C-9055-2B60B8B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CF0C4-F899-7145-9C98-F98F575D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1089-3E80-DA4F-AF49-EEF6F82EC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6622E-8B33-3D48-9112-B445F8E6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2D98-17BA-1D41-9F25-7D424D71869A}" type="datetimeFigureOut"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F3347-99AB-CA44-9A71-9CF8557F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400A8-C9EA-6244-9490-59747BE4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1089-3E80-DA4F-AF49-EEF6F82EC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7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1DC5-2C58-1543-826D-967C3DBB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1E29-BDDA-9E4F-86C4-1B3FDB22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84068-322E-EA46-8D7C-F2A400754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67E13-B836-3049-8A12-2D8A3A2B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2D98-17BA-1D41-9F25-7D424D71869A}" type="datetimeFigureOut"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98EBE-18C0-A845-A9F5-01B64D2F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3C276-18DF-F544-9750-07FDF0E8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1089-3E80-DA4F-AF49-EEF6F82EC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597E-64B3-A149-8B2D-1AD4BB6F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C09C4-EF1F-9F44-BEEA-2893E82AF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4C51-51C5-FE49-AAB3-94A786C47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C843F-D157-C44A-9D7C-50F369B0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2D98-17BA-1D41-9F25-7D424D71869A}" type="datetimeFigureOut"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7975-C608-834B-9A99-AFEB13DC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F197-469C-F44C-AC50-2E4EB4F2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1089-3E80-DA4F-AF49-EEF6F82EC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3DF2F-3601-3C46-854A-67836FAB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123E3-E470-7145-BF00-0617853F4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EF3A9-04A7-3649-A727-25C263BF7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12D98-17BA-1D41-9F25-7D424D71869A}" type="datetimeFigureOut"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30CA-6815-DC44-81E5-F79B84CDD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B048-0918-DC44-A2F5-E34A6D5AC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1089-3E80-DA4F-AF49-EEF6F82EC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5081D7-04BB-964A-AED2-B89F4DC59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2"/>
          <a:stretch/>
        </p:blipFill>
        <p:spPr>
          <a:xfrm>
            <a:off x="0" y="0"/>
            <a:ext cx="1003368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610FE-1358-5341-AB50-C6825D1920FE}"/>
              </a:ext>
            </a:extLst>
          </p:cNvPr>
          <p:cNvSpPr txBox="1"/>
          <p:nvPr/>
        </p:nvSpPr>
        <p:spPr>
          <a:xfrm>
            <a:off x="10033686" y="0"/>
            <a:ext cx="21583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Ω</a:t>
            </a:r>
            <a:r>
              <a:rPr lang="en-US" baseline="-25000"/>
              <a:t>tx</a:t>
            </a:r>
            <a:r>
              <a:rPr lang="en-US"/>
              <a:t>: transmitter type</a:t>
            </a:r>
          </a:p>
          <a:p>
            <a:r>
              <a:rPr lang="en-US"/>
              <a:t>PG: particle generation</a:t>
            </a:r>
          </a:p>
          <a:p>
            <a:r>
              <a:rPr lang="en-US"/>
              <a:t>REM: </a:t>
            </a:r>
          </a:p>
          <a:p>
            <a:r>
              <a:rPr lang="en-US"/>
              <a:t>Diff: diffusion</a:t>
            </a:r>
          </a:p>
          <a:p>
            <a:r>
              <a:rPr lang="en-US"/>
              <a:t>Adv: advection</a:t>
            </a:r>
          </a:p>
          <a:p>
            <a:r>
              <a:rPr lang="en-US"/>
              <a:t>Geo: bounded geometry</a:t>
            </a:r>
          </a:p>
          <a:p>
            <a:r>
              <a:rPr lang="en-US"/>
              <a:t>D&amp;P: degradation/production</a:t>
            </a:r>
          </a:p>
          <a:p>
            <a:r>
              <a:rPr lang="en-US"/>
              <a:t>Ω</a:t>
            </a:r>
            <a:r>
              <a:rPr lang="en-US" baseline="-25000"/>
              <a:t>tx</a:t>
            </a:r>
            <a:r>
              <a:rPr lang="en-US"/>
              <a:t>: receiver type</a:t>
            </a:r>
          </a:p>
          <a:p>
            <a:r>
              <a:rPr lang="en-US"/>
              <a:t>Sto: stochastic reaction</a:t>
            </a:r>
          </a:p>
          <a:p>
            <a:r>
              <a:rPr lang="en-US"/>
              <a:t>Det: deterministic </a:t>
            </a:r>
          </a:p>
          <a:p>
            <a:r>
              <a:rPr lang="en-US"/>
              <a:t>SP: signaling pathways</a:t>
            </a:r>
          </a:p>
          <a:p>
            <a:r>
              <a:rPr lang="en-US"/>
              <a:t>Dim: dimension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29FA0-725E-A349-A6CD-7E1F7F68E7CF}"/>
              </a:ext>
            </a:extLst>
          </p:cNvPr>
          <p:cNvSpPr/>
          <p:nvPr/>
        </p:nvSpPr>
        <p:spPr>
          <a:xfrm>
            <a:off x="98854" y="4324866"/>
            <a:ext cx="9835977" cy="1260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9E7388-1135-C448-8FEF-E74AB70A3C74}"/>
              </a:ext>
            </a:extLst>
          </p:cNvPr>
          <p:cNvSpPr/>
          <p:nvPr/>
        </p:nvSpPr>
        <p:spPr>
          <a:xfrm>
            <a:off x="98854" y="6462583"/>
            <a:ext cx="9835977" cy="3954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Margot Wagner</dc:creator>
  <cp:lastModifiedBy>Margot Wagner</cp:lastModifiedBy>
  <cp:revision>1</cp:revision>
  <dcterms:created xsi:type="dcterms:W3CDTF">2022-03-29T19:05:15Z</dcterms:created>
  <dcterms:modified xsi:type="dcterms:W3CDTF">2022-03-29T19:11:11Z</dcterms:modified>
</cp:coreProperties>
</file>