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5D8C-011D-8849-BCC6-821C27A07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716D6-029D-0140-9E03-263BE17FB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94B0-158C-694E-930A-737FE578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24954-9006-5849-B820-2C5CE177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5E40-EF66-9D4A-ACA1-51E86517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82B-01E0-FB45-B107-F71CA1A1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343FC-E978-6346-9DF6-7D54E77C8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294B-10A3-7B42-B192-1A9D9BC7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1251C-7B0A-9B4B-9E1D-FA5E4F50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A6F58-669A-EC42-8995-912309CA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4025C-8976-8F40-9473-5BCAFB82E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14643-2CC5-504F-9649-8AA013994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BE3B-E321-BF4A-BD58-ADD4356F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6483A-FE77-2947-9B56-ABAE46A2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E9306-9E29-FF48-8324-CC49184F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7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15B7-BF53-0749-BF09-1AA94702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456E-EF85-F441-97CC-7A3097F5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CE43-6932-384C-A0B5-B4D4DDBA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1536F-1D83-EB4A-BAF4-27149975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A4DA-13D3-444B-B58A-63F68EF3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C0A8-8DF7-DC41-8934-FB089FBE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EDB4-9E00-C24C-A481-2C8D99DA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523ED-F36A-3340-A8A3-81C03A3A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0CC2A-7E52-004D-B2F5-69F95BB2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706E-EE48-9741-B756-09B365DE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2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E3C4-4C07-374A-B557-926B3F8B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C745-6392-1247-A425-3313AA6F9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E434-3AF9-894D-A8D7-FFB68E66F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F556E-391B-6747-B9AE-290BEF66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144DF-8B5B-8F44-9241-7FC33FA3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1C5D-2C36-A54C-93A0-808AE72B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1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39CD-B0D0-D848-BA79-4F6DB6CD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C379-5CE3-B343-A888-00D5A909F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667AA-CFCA-FD48-BEC4-F7C411FEF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06827-8FFD-8B4B-BB2A-1C84505C9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07B67-C605-E24B-AE9E-2453D8F52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161B9-89E8-9847-88DD-6CD0FA4A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27ECB-FBD2-1D4C-8801-761088E7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DECBD-DAEC-DA48-BEE3-895D75E9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3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3319-7B9C-1348-9F93-DB83406E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F04D-834C-184D-9BB3-FA0D16DC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09169-785F-6E41-B76F-92701E30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D00C6-108B-6A41-A085-ED145D3C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14A1F-307F-DF4E-A681-A21F27D6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7749A-A4EB-8245-AFE0-B1103234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709AB-401D-BA47-8CD3-79D24FDE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7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163E-AB81-9C4D-8165-5FE79260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A33D-3613-704E-B213-E64A229F2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56DF-7B23-3D46-9A1D-D33601818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7EAF4-1DC5-C647-94B5-0ADE2C2C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2ADE3-F3E9-4F41-9D9F-A8D942E5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FBF6-6B4D-9F43-BF02-D226B508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1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CA42-6FF4-B54B-9E36-C09AF77E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3F927-272C-6D46-85BC-032B5B312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6C9CE-7863-7944-A097-C0DAA65BD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B230E-6A55-314A-ACB6-5C2BDDF2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BF2B2-7A78-1440-854D-2A80FB0C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64A4A-9A12-704D-BBE0-454E4DA9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9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17242-576F-6846-87AD-26CDE76E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53F54-7518-1A40-9DED-5A391F92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8365-B6BA-3847-9D14-0B76DB310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2592-E4E2-9948-AD6F-1206A0F726F1}" type="datetimeFigureOut"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A7A4-5EEB-FF4E-94EF-B1797DE0D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4EB26-F73D-1E4F-969B-D193120B5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8D501-348F-6B4E-A288-50F842EAD0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4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8D09-EBC1-4A4D-BF3E-890A5C83B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E3BF2-E0A2-F646-894D-C92E98C5E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Margot Wagner</dc:creator>
  <cp:lastModifiedBy>Margot Wagner</cp:lastModifiedBy>
  <cp:revision>1</cp:revision>
  <dcterms:created xsi:type="dcterms:W3CDTF">2022-02-08T19:47:38Z</dcterms:created>
  <dcterms:modified xsi:type="dcterms:W3CDTF">2022-02-08T19:48:21Z</dcterms:modified>
</cp:coreProperties>
</file>