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3"/>
  </p:normalViewPr>
  <p:slideViewPr>
    <p:cSldViewPr snapToGrid="0" snapToObjects="1">
      <p:cViewPr>
        <p:scale>
          <a:sx n="130" d="100"/>
          <a:sy n="130" d="100"/>
        </p:scale>
        <p:origin x="-19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3FAC-FFB4-F546-9116-D5D2D5B4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76093-3036-CC4A-AE1C-2FA0C5B7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D211-0A82-2F44-BF39-2B670812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82A5-D6CB-2748-A7F3-3D511A8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2810-F691-5B45-867B-D26AD3F2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893-AD4F-F942-AE9E-ABE14A1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DBB3A-20C8-7141-BD26-9D86C1E9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06D9-F615-9E40-8612-E9DD747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D33A-E72B-2D41-B089-247766A7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9E45-28C5-E941-B561-0089D84D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497F6-E735-6548-8EC9-9A82F650D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100F1-4179-0C47-81E6-F8E20DBC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20CA-EFB9-FA49-B20D-0E42246D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1160-4677-3C40-BB5B-477D32D1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9D8B-AF24-964D-B8E1-B665738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B9A0-CBBD-EA44-B22A-70CC97F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ED6F-B3B0-D448-905F-41CC8CF5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FA4A-A463-324F-BE8C-C68B1C29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80E1-6C6A-2644-8F04-AAD7D8D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8D1F-D68E-E34B-B102-ABA9A862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6BA7-FD9D-AC46-B0E0-9B4DFC64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9025-CCBD-6E45-80B1-754C27E6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7EB5-0CC4-4E4B-AFDA-99D25502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02A6-7810-8A44-A5A5-B2E763C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467-9B57-A04F-A364-3FCAA2FB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6852-E0BA-B646-99B1-8D0590EF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C116-2D48-B94C-AD96-AD51DF570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BD28-64E5-274B-9C6C-3A3686B1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D3E1-F87A-3043-BF1C-CA97B2EA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3727-2EED-634F-8688-62570E86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A31FD-DF04-B849-BE27-A634BD5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4F0B-E138-3A45-BE25-9CB87A15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28B0-6B7D-3644-8BC6-A59D3C9E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E3471-444A-B340-B5B2-6F5C13F5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F456F-00EA-9F49-838C-3054D6B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AE1BC-C84E-5E4A-AB82-40719024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F66DE-CB3F-7D49-828E-1B108191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945C9-78C9-9D40-965C-471F8B8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713F2-8573-7649-8314-E7AD5BEE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2A03-FB73-3E47-B637-91FD66C5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777BC-D52C-1A4E-9D45-FC7A210A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88F9-16E3-FF40-887D-DFC31CC8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3EA8-2D47-B54F-998B-60200DC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5F20-E8E5-EE46-BBB6-ACDD117F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BD7D6-224A-4346-AC89-6FA4824D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00E6-F1F1-0D45-8F8B-6F28DBAA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08F3-A759-3E40-BDCC-323F5F40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125C-437D-0740-A225-F2A86E0B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21D4-E50A-CF40-8D3F-6E4F7104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AE8B-E429-024D-A0BC-4EB9A8BD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36FA-EC98-F242-A254-C0A65B16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7FE7-F222-C84C-83E9-18E46AC9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6D07-683A-FA4D-9287-E390D715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82F6F-F1C2-9F40-937B-08E148F3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9ACD9-C9E7-694A-932F-36A0EF2C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4483-D502-C748-AA71-1BE3FF6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B037-F3A4-E141-ACE8-6B2CCA1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2188A-EE2A-6647-A3FD-26D1B714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92187-C9E2-BA4A-9B0A-616AD394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B3B3-F630-794A-B4F2-F55A9129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5FDB9-08B0-B54F-AB3B-752F944F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986C-9BD9-2040-976B-1CDB712BA90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A7C1-87EB-D84D-BD42-2B09707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FE29-1B05-7542-B677-A2EAFA35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E2A8-8B1C-A346-9754-C17826FD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D6F3-5BE0-2E4C-9F04-7423FA766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2FA86-9BDF-7E4B-86FF-A027FD1D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6B69C-FE04-FE4A-9D68-46F3A724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84F97A8-7A2A-4546-9303-9DA414AEC61F}"/>
              </a:ext>
            </a:extLst>
          </p:cNvPr>
          <p:cNvSpPr/>
          <p:nvPr/>
        </p:nvSpPr>
        <p:spPr>
          <a:xfrm>
            <a:off x="2837769" y="3233057"/>
            <a:ext cx="547687" cy="555389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4AE06-2EA4-7149-9202-3C4C978E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2" y="8440"/>
            <a:ext cx="6868012" cy="6858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C1F332B1-5CA8-0B47-AFDF-460801F07F41}"/>
              </a:ext>
            </a:extLst>
          </p:cNvPr>
          <p:cNvSpPr/>
          <p:nvPr/>
        </p:nvSpPr>
        <p:spPr>
          <a:xfrm>
            <a:off x="2766331" y="329015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DBAB47A-99B7-664C-B04C-9CFD1A419519}"/>
              </a:ext>
            </a:extLst>
          </p:cNvPr>
          <p:cNvSpPr/>
          <p:nvPr/>
        </p:nvSpPr>
        <p:spPr>
          <a:xfrm>
            <a:off x="3547996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F7BD41-3B11-F847-A79B-245240A470C9}"/>
              </a:ext>
            </a:extLst>
          </p:cNvPr>
          <p:cNvSpPr/>
          <p:nvPr/>
        </p:nvSpPr>
        <p:spPr>
          <a:xfrm rot="16200000">
            <a:off x="3547995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30B6F01-F0BB-F540-8D77-2A58973DCF80}"/>
              </a:ext>
            </a:extLst>
          </p:cNvPr>
          <p:cNvSpPr/>
          <p:nvPr/>
        </p:nvSpPr>
        <p:spPr>
          <a:xfrm>
            <a:off x="3547994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37EA7D4-0928-6D45-83E0-E472DC4E37D2}"/>
              </a:ext>
            </a:extLst>
          </p:cNvPr>
          <p:cNvSpPr/>
          <p:nvPr/>
        </p:nvSpPr>
        <p:spPr>
          <a:xfrm rot="16200000">
            <a:off x="3547994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E7B08C5-BFED-064A-BA95-C094C47101FB}"/>
              </a:ext>
            </a:extLst>
          </p:cNvPr>
          <p:cNvSpPr/>
          <p:nvPr/>
        </p:nvSpPr>
        <p:spPr>
          <a:xfrm rot="16200000">
            <a:off x="3547994" y="33124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3CEFC94-9C4D-D949-A6A0-BE5B9719C508}"/>
              </a:ext>
            </a:extLst>
          </p:cNvPr>
          <p:cNvSpPr/>
          <p:nvPr/>
        </p:nvSpPr>
        <p:spPr>
          <a:xfrm rot="16200000">
            <a:off x="3547995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89BE25-9642-F64B-96CC-C1E6CB6CF4C4}"/>
              </a:ext>
            </a:extLst>
          </p:cNvPr>
          <p:cNvSpPr/>
          <p:nvPr/>
        </p:nvSpPr>
        <p:spPr>
          <a:xfrm rot="16200000">
            <a:off x="3547995" y="486014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DDC4D4B-F0BC-D146-8D2B-B384CA821439}"/>
              </a:ext>
            </a:extLst>
          </p:cNvPr>
          <p:cNvSpPr/>
          <p:nvPr/>
        </p:nvSpPr>
        <p:spPr>
          <a:xfrm>
            <a:off x="4280499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B9E3090-0C23-5E44-A5B7-3F654012A411}"/>
              </a:ext>
            </a:extLst>
          </p:cNvPr>
          <p:cNvSpPr/>
          <p:nvPr/>
        </p:nvSpPr>
        <p:spPr>
          <a:xfrm>
            <a:off x="4280499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0CDA7D-0B19-2A40-A531-958F1E8E22A5}"/>
              </a:ext>
            </a:extLst>
          </p:cNvPr>
          <p:cNvSpPr/>
          <p:nvPr/>
        </p:nvSpPr>
        <p:spPr>
          <a:xfrm>
            <a:off x="4280498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29B8CBF-E3F7-AE4A-B145-AEEBDA9377E0}"/>
              </a:ext>
            </a:extLst>
          </p:cNvPr>
          <p:cNvSpPr/>
          <p:nvPr/>
        </p:nvSpPr>
        <p:spPr>
          <a:xfrm rot="10800000">
            <a:off x="4280497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4CE8703-42CF-9E4E-91F3-F3D318C4A7EE}"/>
              </a:ext>
            </a:extLst>
          </p:cNvPr>
          <p:cNvSpPr/>
          <p:nvPr/>
        </p:nvSpPr>
        <p:spPr>
          <a:xfrm>
            <a:off x="5101492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5F0A07-B509-8041-A6C3-8035B3FE4E6F}"/>
              </a:ext>
            </a:extLst>
          </p:cNvPr>
          <p:cNvSpPr/>
          <p:nvPr/>
        </p:nvSpPr>
        <p:spPr>
          <a:xfrm>
            <a:off x="5101491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0BD60B9-4785-A140-88F1-5F49F3B9991D}"/>
              </a:ext>
            </a:extLst>
          </p:cNvPr>
          <p:cNvSpPr/>
          <p:nvPr/>
        </p:nvSpPr>
        <p:spPr>
          <a:xfrm rot="16200000">
            <a:off x="5101490" y="246653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C8905E3-6E72-064F-9EA8-1418F5549BE8}"/>
              </a:ext>
            </a:extLst>
          </p:cNvPr>
          <p:cNvSpPr/>
          <p:nvPr/>
        </p:nvSpPr>
        <p:spPr>
          <a:xfrm>
            <a:off x="5065584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DD7637-0932-F24D-A407-F1A757BB0DCE}"/>
              </a:ext>
            </a:extLst>
          </p:cNvPr>
          <p:cNvSpPr/>
          <p:nvPr/>
        </p:nvSpPr>
        <p:spPr>
          <a:xfrm>
            <a:off x="5061414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8C8B0C4-9BE1-5E4C-B547-8EC106FB0C90}"/>
              </a:ext>
            </a:extLst>
          </p:cNvPr>
          <p:cNvSpPr/>
          <p:nvPr/>
        </p:nvSpPr>
        <p:spPr>
          <a:xfrm>
            <a:off x="5814671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3DF61A1-66C9-7F4A-A70D-64BEB62F6B4F}"/>
              </a:ext>
            </a:extLst>
          </p:cNvPr>
          <p:cNvSpPr/>
          <p:nvPr/>
        </p:nvSpPr>
        <p:spPr>
          <a:xfrm rot="5400000">
            <a:off x="5814670" y="109780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344055-CE0B-DA43-8FBB-A238C42C14A0}"/>
              </a:ext>
            </a:extLst>
          </p:cNvPr>
          <p:cNvSpPr/>
          <p:nvPr/>
        </p:nvSpPr>
        <p:spPr>
          <a:xfrm>
            <a:off x="5850671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71BCE99-F578-0348-AAB5-1FBD7C7B6872}"/>
              </a:ext>
            </a:extLst>
          </p:cNvPr>
          <p:cNvSpPr/>
          <p:nvPr/>
        </p:nvSpPr>
        <p:spPr>
          <a:xfrm>
            <a:off x="5850671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B603237-F23D-7540-883A-113FDEBB9504}"/>
              </a:ext>
            </a:extLst>
          </p:cNvPr>
          <p:cNvSpPr/>
          <p:nvPr/>
        </p:nvSpPr>
        <p:spPr>
          <a:xfrm rot="16200000">
            <a:off x="6623388" y="554665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9954D51-B0A8-BF43-9A6D-7CCCD2F686AC}"/>
              </a:ext>
            </a:extLst>
          </p:cNvPr>
          <p:cNvSpPr/>
          <p:nvPr/>
        </p:nvSpPr>
        <p:spPr>
          <a:xfrm rot="5400000">
            <a:off x="6538534" y="1097801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DAEF0B5-50D8-3341-A496-921F7DD5F99F}"/>
              </a:ext>
            </a:extLst>
          </p:cNvPr>
          <p:cNvSpPr/>
          <p:nvPr/>
        </p:nvSpPr>
        <p:spPr>
          <a:xfrm>
            <a:off x="6577835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AC582A6-54C4-DB4A-B291-70281963B016}"/>
              </a:ext>
            </a:extLst>
          </p:cNvPr>
          <p:cNvSpPr/>
          <p:nvPr/>
        </p:nvSpPr>
        <p:spPr>
          <a:xfrm>
            <a:off x="7346058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94FBE83-1DFE-0340-AF93-B87E127C8794}"/>
              </a:ext>
            </a:extLst>
          </p:cNvPr>
          <p:cNvSpPr/>
          <p:nvPr/>
        </p:nvSpPr>
        <p:spPr>
          <a:xfrm>
            <a:off x="8114281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5C480BD-AD74-354E-B235-D88813CC359F}"/>
              </a:ext>
            </a:extLst>
          </p:cNvPr>
          <p:cNvSpPr/>
          <p:nvPr/>
        </p:nvSpPr>
        <p:spPr>
          <a:xfrm rot="16200000">
            <a:off x="8844511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9467624-7E76-F34E-B7D9-17736A4DA99B}"/>
              </a:ext>
            </a:extLst>
          </p:cNvPr>
          <p:cNvSpPr/>
          <p:nvPr/>
        </p:nvSpPr>
        <p:spPr>
          <a:xfrm rot="16200000">
            <a:off x="6538535" y="256113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DE2EC1B-7F5D-1148-830A-2C6B7D03EC42}"/>
              </a:ext>
            </a:extLst>
          </p:cNvPr>
          <p:cNvSpPr/>
          <p:nvPr/>
        </p:nvSpPr>
        <p:spPr>
          <a:xfrm>
            <a:off x="8117103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BA40D7E-D1DE-D94B-9F94-6A3B770A234F}"/>
              </a:ext>
            </a:extLst>
          </p:cNvPr>
          <p:cNvSpPr/>
          <p:nvPr/>
        </p:nvSpPr>
        <p:spPr>
          <a:xfrm rot="5400000">
            <a:off x="8845628" y="2466531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A9A8E63-E96C-C64B-8C6F-D994152A9036}"/>
              </a:ext>
            </a:extLst>
          </p:cNvPr>
          <p:cNvSpPr/>
          <p:nvPr/>
        </p:nvSpPr>
        <p:spPr>
          <a:xfrm rot="16200000">
            <a:off x="6538535" y="329859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0342E2D-EC13-9343-9D8A-B91BAE8843CD}"/>
              </a:ext>
            </a:extLst>
          </p:cNvPr>
          <p:cNvSpPr/>
          <p:nvPr/>
        </p:nvSpPr>
        <p:spPr>
          <a:xfrm>
            <a:off x="8114281" y="334888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8E27F9E-FD08-D64B-9CCC-D93477065740}"/>
              </a:ext>
            </a:extLst>
          </p:cNvPr>
          <p:cNvSpPr/>
          <p:nvPr/>
        </p:nvSpPr>
        <p:spPr>
          <a:xfrm>
            <a:off x="6635758" y="409216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4910EAE-9DF5-C441-A07C-000FEEAEC613}"/>
              </a:ext>
            </a:extLst>
          </p:cNvPr>
          <p:cNvSpPr/>
          <p:nvPr/>
        </p:nvSpPr>
        <p:spPr>
          <a:xfrm>
            <a:off x="7346058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463CAD5-8DB8-A44A-A863-B32F207E5384}"/>
              </a:ext>
            </a:extLst>
          </p:cNvPr>
          <p:cNvSpPr/>
          <p:nvPr/>
        </p:nvSpPr>
        <p:spPr>
          <a:xfrm>
            <a:off x="8114281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F39EE-8459-1246-9CA2-4421B453A4E3}"/>
              </a:ext>
            </a:extLst>
          </p:cNvPr>
          <p:cNvSpPr/>
          <p:nvPr/>
        </p:nvSpPr>
        <p:spPr>
          <a:xfrm rot="16200000">
            <a:off x="8844512" y="4086608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92CFC7B-CD46-A744-A5F7-E1C17D699B7B}"/>
              </a:ext>
            </a:extLst>
          </p:cNvPr>
          <p:cNvSpPr/>
          <p:nvPr/>
        </p:nvSpPr>
        <p:spPr>
          <a:xfrm rot="16200000">
            <a:off x="6623388" y="483186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3C8DB19-BBCA-8948-918B-3A5C3B797AEC}"/>
              </a:ext>
            </a:extLst>
          </p:cNvPr>
          <p:cNvSpPr/>
          <p:nvPr/>
        </p:nvSpPr>
        <p:spPr>
          <a:xfrm rot="5400000">
            <a:off x="8844510" y="481774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4AE06-2EA4-7149-9202-3C4C978E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2" y="8440"/>
            <a:ext cx="6868012" cy="6858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C1F332B1-5CA8-0B47-AFDF-460801F07F41}"/>
              </a:ext>
            </a:extLst>
          </p:cNvPr>
          <p:cNvSpPr/>
          <p:nvPr/>
        </p:nvSpPr>
        <p:spPr>
          <a:xfrm>
            <a:off x="2766331" y="329015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DBAB47A-99B7-664C-B04C-9CFD1A419519}"/>
              </a:ext>
            </a:extLst>
          </p:cNvPr>
          <p:cNvSpPr/>
          <p:nvPr/>
        </p:nvSpPr>
        <p:spPr>
          <a:xfrm>
            <a:off x="3547996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F7BD41-3B11-F847-A79B-245240A470C9}"/>
              </a:ext>
            </a:extLst>
          </p:cNvPr>
          <p:cNvSpPr/>
          <p:nvPr/>
        </p:nvSpPr>
        <p:spPr>
          <a:xfrm rot="16200000">
            <a:off x="3547995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30B6F01-F0BB-F540-8D77-2A58973DCF80}"/>
              </a:ext>
            </a:extLst>
          </p:cNvPr>
          <p:cNvSpPr/>
          <p:nvPr/>
        </p:nvSpPr>
        <p:spPr>
          <a:xfrm>
            <a:off x="3547994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37EA7D4-0928-6D45-83E0-E472DC4E37D2}"/>
              </a:ext>
            </a:extLst>
          </p:cNvPr>
          <p:cNvSpPr/>
          <p:nvPr/>
        </p:nvSpPr>
        <p:spPr>
          <a:xfrm rot="16200000">
            <a:off x="3547994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E7B08C5-BFED-064A-BA95-C094C47101FB}"/>
              </a:ext>
            </a:extLst>
          </p:cNvPr>
          <p:cNvSpPr/>
          <p:nvPr/>
        </p:nvSpPr>
        <p:spPr>
          <a:xfrm rot="16200000">
            <a:off x="3547994" y="33124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3CEFC94-9C4D-D949-A6A0-BE5B9719C508}"/>
              </a:ext>
            </a:extLst>
          </p:cNvPr>
          <p:cNvSpPr/>
          <p:nvPr/>
        </p:nvSpPr>
        <p:spPr>
          <a:xfrm rot="16200000">
            <a:off x="3547995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89BE25-9642-F64B-96CC-C1E6CB6CF4C4}"/>
              </a:ext>
            </a:extLst>
          </p:cNvPr>
          <p:cNvSpPr/>
          <p:nvPr/>
        </p:nvSpPr>
        <p:spPr>
          <a:xfrm rot="16200000">
            <a:off x="3547995" y="486014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DDC4D4B-F0BC-D146-8D2B-B384CA821439}"/>
              </a:ext>
            </a:extLst>
          </p:cNvPr>
          <p:cNvSpPr/>
          <p:nvPr/>
        </p:nvSpPr>
        <p:spPr>
          <a:xfrm>
            <a:off x="4280499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B9E3090-0C23-5E44-A5B7-3F654012A411}"/>
              </a:ext>
            </a:extLst>
          </p:cNvPr>
          <p:cNvSpPr/>
          <p:nvPr/>
        </p:nvSpPr>
        <p:spPr>
          <a:xfrm>
            <a:off x="4280499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0CDA7D-0B19-2A40-A531-958F1E8E22A5}"/>
              </a:ext>
            </a:extLst>
          </p:cNvPr>
          <p:cNvSpPr/>
          <p:nvPr/>
        </p:nvSpPr>
        <p:spPr>
          <a:xfrm>
            <a:off x="4280498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29B8CBF-E3F7-AE4A-B145-AEEBDA9377E0}"/>
              </a:ext>
            </a:extLst>
          </p:cNvPr>
          <p:cNvSpPr/>
          <p:nvPr/>
        </p:nvSpPr>
        <p:spPr>
          <a:xfrm>
            <a:off x="4280497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4CE8703-42CF-9E4E-91F3-F3D318C4A7EE}"/>
              </a:ext>
            </a:extLst>
          </p:cNvPr>
          <p:cNvSpPr/>
          <p:nvPr/>
        </p:nvSpPr>
        <p:spPr>
          <a:xfrm>
            <a:off x="5101492" y="103365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5F0A07-B509-8041-A6C3-8035B3FE4E6F}"/>
              </a:ext>
            </a:extLst>
          </p:cNvPr>
          <p:cNvSpPr/>
          <p:nvPr/>
        </p:nvSpPr>
        <p:spPr>
          <a:xfrm>
            <a:off x="5101491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0BD60B9-4785-A140-88F1-5F49F3B9991D}"/>
              </a:ext>
            </a:extLst>
          </p:cNvPr>
          <p:cNvSpPr/>
          <p:nvPr/>
        </p:nvSpPr>
        <p:spPr>
          <a:xfrm rot="16200000">
            <a:off x="5101490" y="246653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C8905E3-6E72-064F-9EA8-1418F5549BE8}"/>
              </a:ext>
            </a:extLst>
          </p:cNvPr>
          <p:cNvSpPr/>
          <p:nvPr/>
        </p:nvSpPr>
        <p:spPr>
          <a:xfrm>
            <a:off x="5065584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DD7637-0932-F24D-A407-F1A757BB0DCE}"/>
              </a:ext>
            </a:extLst>
          </p:cNvPr>
          <p:cNvSpPr/>
          <p:nvPr/>
        </p:nvSpPr>
        <p:spPr>
          <a:xfrm>
            <a:off x="5061414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8C8B0C4-9BE1-5E4C-B547-8EC106FB0C90}"/>
              </a:ext>
            </a:extLst>
          </p:cNvPr>
          <p:cNvSpPr/>
          <p:nvPr/>
        </p:nvSpPr>
        <p:spPr>
          <a:xfrm>
            <a:off x="5814671" y="1716992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3DF61A1-66C9-7F4A-A70D-64BEB62F6B4F}"/>
              </a:ext>
            </a:extLst>
          </p:cNvPr>
          <p:cNvSpPr/>
          <p:nvPr/>
        </p:nvSpPr>
        <p:spPr>
          <a:xfrm rot="5400000">
            <a:off x="5814670" y="109780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8344055-CE0B-DA43-8FBB-A238C42C14A0}"/>
              </a:ext>
            </a:extLst>
          </p:cNvPr>
          <p:cNvSpPr/>
          <p:nvPr/>
        </p:nvSpPr>
        <p:spPr>
          <a:xfrm>
            <a:off x="5850671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71BCE99-F578-0348-AAB5-1FBD7C7B6872}"/>
              </a:ext>
            </a:extLst>
          </p:cNvPr>
          <p:cNvSpPr/>
          <p:nvPr/>
        </p:nvSpPr>
        <p:spPr>
          <a:xfrm>
            <a:off x="5850671" y="568550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B603237-F23D-7540-883A-113FDEBB9504}"/>
              </a:ext>
            </a:extLst>
          </p:cNvPr>
          <p:cNvSpPr/>
          <p:nvPr/>
        </p:nvSpPr>
        <p:spPr>
          <a:xfrm rot="16200000">
            <a:off x="6623388" y="554665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9954D51-B0A8-BF43-9A6D-7CCCD2F686AC}"/>
              </a:ext>
            </a:extLst>
          </p:cNvPr>
          <p:cNvSpPr/>
          <p:nvPr/>
        </p:nvSpPr>
        <p:spPr>
          <a:xfrm rot="5400000">
            <a:off x="6538534" y="1097801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DAEF0B5-50D8-3341-A496-921F7DD5F99F}"/>
              </a:ext>
            </a:extLst>
          </p:cNvPr>
          <p:cNvSpPr/>
          <p:nvPr/>
        </p:nvSpPr>
        <p:spPr>
          <a:xfrm>
            <a:off x="6577835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AC582A6-54C4-DB4A-B291-70281963B016}"/>
              </a:ext>
            </a:extLst>
          </p:cNvPr>
          <p:cNvSpPr/>
          <p:nvPr/>
        </p:nvSpPr>
        <p:spPr>
          <a:xfrm>
            <a:off x="7346058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94FBE83-1DFE-0340-AF93-B87E127C8794}"/>
              </a:ext>
            </a:extLst>
          </p:cNvPr>
          <p:cNvSpPr/>
          <p:nvPr/>
        </p:nvSpPr>
        <p:spPr>
          <a:xfrm>
            <a:off x="8114281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5C480BD-AD74-354E-B235-D88813CC359F}"/>
              </a:ext>
            </a:extLst>
          </p:cNvPr>
          <p:cNvSpPr/>
          <p:nvPr/>
        </p:nvSpPr>
        <p:spPr>
          <a:xfrm rot="16200000">
            <a:off x="8844511" y="173539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9467624-7E76-F34E-B7D9-17736A4DA99B}"/>
              </a:ext>
            </a:extLst>
          </p:cNvPr>
          <p:cNvSpPr/>
          <p:nvPr/>
        </p:nvSpPr>
        <p:spPr>
          <a:xfrm rot="16200000">
            <a:off x="6538535" y="256113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DE2EC1B-7F5D-1148-830A-2C6B7D03EC42}"/>
              </a:ext>
            </a:extLst>
          </p:cNvPr>
          <p:cNvSpPr/>
          <p:nvPr/>
        </p:nvSpPr>
        <p:spPr>
          <a:xfrm>
            <a:off x="8117103" y="254281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BA40D7E-D1DE-D94B-9F94-6A3B770A234F}"/>
              </a:ext>
            </a:extLst>
          </p:cNvPr>
          <p:cNvSpPr/>
          <p:nvPr/>
        </p:nvSpPr>
        <p:spPr>
          <a:xfrm rot="5400000">
            <a:off x="8845628" y="2466531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A9A8E63-E96C-C64B-8C6F-D994152A9036}"/>
              </a:ext>
            </a:extLst>
          </p:cNvPr>
          <p:cNvSpPr/>
          <p:nvPr/>
        </p:nvSpPr>
        <p:spPr>
          <a:xfrm rot="16200000">
            <a:off x="6538535" y="3298593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0342E2D-EC13-9343-9D8A-B91BAE8843CD}"/>
              </a:ext>
            </a:extLst>
          </p:cNvPr>
          <p:cNvSpPr/>
          <p:nvPr/>
        </p:nvSpPr>
        <p:spPr>
          <a:xfrm>
            <a:off x="8114281" y="334888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8E27F9E-FD08-D64B-9CCC-D93477065740}"/>
              </a:ext>
            </a:extLst>
          </p:cNvPr>
          <p:cNvSpPr/>
          <p:nvPr/>
        </p:nvSpPr>
        <p:spPr>
          <a:xfrm>
            <a:off x="6635758" y="4092167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4910EAE-9DF5-C441-A07C-000FEEAEC613}"/>
              </a:ext>
            </a:extLst>
          </p:cNvPr>
          <p:cNvSpPr/>
          <p:nvPr/>
        </p:nvSpPr>
        <p:spPr>
          <a:xfrm>
            <a:off x="7346058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463CAD5-8DB8-A44A-A863-B32F207E5384}"/>
              </a:ext>
            </a:extLst>
          </p:cNvPr>
          <p:cNvSpPr/>
          <p:nvPr/>
        </p:nvSpPr>
        <p:spPr>
          <a:xfrm>
            <a:off x="8114281" y="4090560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F39EE-8459-1246-9CA2-4421B453A4E3}"/>
              </a:ext>
            </a:extLst>
          </p:cNvPr>
          <p:cNvSpPr/>
          <p:nvPr/>
        </p:nvSpPr>
        <p:spPr>
          <a:xfrm rot="16200000">
            <a:off x="8844512" y="4086608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92CFC7B-CD46-A744-A5F7-E1C17D699B7B}"/>
              </a:ext>
            </a:extLst>
          </p:cNvPr>
          <p:cNvSpPr/>
          <p:nvPr/>
        </p:nvSpPr>
        <p:spPr>
          <a:xfrm rot="16200000">
            <a:off x="6623388" y="4831864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3C8DB19-BBCA-8948-918B-3A5C3B797AEC}"/>
              </a:ext>
            </a:extLst>
          </p:cNvPr>
          <p:cNvSpPr/>
          <p:nvPr/>
        </p:nvSpPr>
        <p:spPr>
          <a:xfrm rot="5400000">
            <a:off x="8844510" y="4817745"/>
            <a:ext cx="562657" cy="277694"/>
          </a:xfrm>
          <a:prstGeom prst="rightArrow">
            <a:avLst>
              <a:gd name="adj1" fmla="val 50000"/>
              <a:gd name="adj2" fmla="val 52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2AE8C-AEF7-CF4A-B8CE-58ECF4D0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2" y="8440"/>
            <a:ext cx="686801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81BAB-E830-1A47-99F8-9334881A23CD}"/>
              </a:ext>
            </a:extLst>
          </p:cNvPr>
          <p:cNvSpPr txBox="1"/>
          <p:nvPr/>
        </p:nvSpPr>
        <p:spPr>
          <a:xfrm>
            <a:off x="3500283" y="993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65.77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E9189-68B0-DF4F-882D-6379DA3C851A}"/>
              </a:ext>
            </a:extLst>
          </p:cNvPr>
          <p:cNvSpPr txBox="1"/>
          <p:nvPr/>
        </p:nvSpPr>
        <p:spPr>
          <a:xfrm>
            <a:off x="4210734" y="993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67.14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66E18-C841-D54A-AC12-B79A09032DC0}"/>
              </a:ext>
            </a:extLst>
          </p:cNvPr>
          <p:cNvSpPr txBox="1"/>
          <p:nvPr/>
        </p:nvSpPr>
        <p:spPr>
          <a:xfrm>
            <a:off x="4975753" y="993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77.85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E4417-FEF8-0249-BA1C-230CABB3543F}"/>
              </a:ext>
            </a:extLst>
          </p:cNvPr>
          <p:cNvSpPr txBox="1"/>
          <p:nvPr/>
        </p:nvSpPr>
        <p:spPr>
          <a:xfrm>
            <a:off x="5740772" y="993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77.84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9142-5964-3A4A-996C-FBCF92E68018}"/>
              </a:ext>
            </a:extLst>
          </p:cNvPr>
          <p:cNvSpPr txBox="1"/>
          <p:nvPr/>
        </p:nvSpPr>
        <p:spPr>
          <a:xfrm>
            <a:off x="6451223" y="993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72.48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F0052-5616-4945-B03D-282B61973408}"/>
              </a:ext>
            </a:extLst>
          </p:cNvPr>
          <p:cNvSpPr txBox="1"/>
          <p:nvPr/>
        </p:nvSpPr>
        <p:spPr>
          <a:xfrm>
            <a:off x="3432814" y="17576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55.88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9F3B0-9724-AA4D-AFE6-E117D984FDFD}"/>
              </a:ext>
            </a:extLst>
          </p:cNvPr>
          <p:cNvSpPr txBox="1"/>
          <p:nvPr/>
        </p:nvSpPr>
        <p:spPr>
          <a:xfrm>
            <a:off x="4975753" y="1755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70.31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74AD2-262F-D14E-B5A8-32E16990D5F1}"/>
              </a:ext>
            </a:extLst>
          </p:cNvPr>
          <p:cNvSpPr txBox="1"/>
          <p:nvPr/>
        </p:nvSpPr>
        <p:spPr>
          <a:xfrm>
            <a:off x="5740771" y="1755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81.34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0FCAD-C6DF-594E-9A9E-4602DE60F931}"/>
              </a:ext>
            </a:extLst>
          </p:cNvPr>
          <p:cNvSpPr txBox="1"/>
          <p:nvPr/>
        </p:nvSpPr>
        <p:spPr>
          <a:xfrm>
            <a:off x="6505789" y="1755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D5307-99CA-FC4A-817E-4CDEC4629B47}"/>
              </a:ext>
            </a:extLst>
          </p:cNvPr>
          <p:cNvSpPr txBox="1"/>
          <p:nvPr/>
        </p:nvSpPr>
        <p:spPr>
          <a:xfrm>
            <a:off x="7307445" y="1755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84.88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4C8FB-5279-E64F-A5BC-F3A23087FC4A}"/>
              </a:ext>
            </a:extLst>
          </p:cNvPr>
          <p:cNvSpPr txBox="1"/>
          <p:nvPr/>
        </p:nvSpPr>
        <p:spPr>
          <a:xfrm>
            <a:off x="7270817" y="99305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309E7-7CAD-DC4C-AB85-46FCC5A9C5D9}"/>
              </a:ext>
            </a:extLst>
          </p:cNvPr>
          <p:cNvSpPr txBox="1"/>
          <p:nvPr/>
        </p:nvSpPr>
        <p:spPr>
          <a:xfrm>
            <a:off x="8829230" y="99305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+100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D65182-3E60-A943-986A-37205D10F89F}"/>
              </a:ext>
            </a:extLst>
          </p:cNvPr>
          <p:cNvSpPr txBox="1"/>
          <p:nvPr/>
        </p:nvSpPr>
        <p:spPr>
          <a:xfrm>
            <a:off x="4256381" y="17550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C91CB-B094-A743-ADED-0EF2DC8ABE3A}"/>
              </a:ext>
            </a:extLst>
          </p:cNvPr>
          <p:cNvSpPr txBox="1"/>
          <p:nvPr/>
        </p:nvSpPr>
        <p:spPr>
          <a:xfrm>
            <a:off x="5027850" y="32527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79ABB-BA73-FF49-BFD9-ECAC045D025E}"/>
              </a:ext>
            </a:extLst>
          </p:cNvPr>
          <p:cNvSpPr txBox="1"/>
          <p:nvPr/>
        </p:nvSpPr>
        <p:spPr>
          <a:xfrm>
            <a:off x="5792868" y="32527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0C6A2-56E4-7342-9959-CB707D8F5329}"/>
              </a:ext>
            </a:extLst>
          </p:cNvPr>
          <p:cNvSpPr txBox="1"/>
          <p:nvPr/>
        </p:nvSpPr>
        <p:spPr>
          <a:xfrm>
            <a:off x="7307445" y="32527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DCD47-0B44-B041-A1B3-4B0D248A4572}"/>
              </a:ext>
            </a:extLst>
          </p:cNvPr>
          <p:cNvSpPr txBox="1"/>
          <p:nvPr/>
        </p:nvSpPr>
        <p:spPr>
          <a:xfrm>
            <a:off x="8098942" y="482102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2230E7-6602-1244-937C-2B9CC317CDBC}"/>
              </a:ext>
            </a:extLst>
          </p:cNvPr>
          <p:cNvSpPr txBox="1"/>
          <p:nvPr/>
        </p:nvSpPr>
        <p:spPr>
          <a:xfrm>
            <a:off x="7313796" y="558302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4CB84-AFB7-2243-967A-10DEFF87CF39}"/>
              </a:ext>
            </a:extLst>
          </p:cNvPr>
          <p:cNvSpPr txBox="1"/>
          <p:nvPr/>
        </p:nvSpPr>
        <p:spPr>
          <a:xfrm>
            <a:off x="4262831" y="482102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FB91C-6EAF-F44C-9CF3-B7087F305CEF}"/>
              </a:ext>
            </a:extLst>
          </p:cNvPr>
          <p:cNvSpPr txBox="1"/>
          <p:nvPr/>
        </p:nvSpPr>
        <p:spPr>
          <a:xfrm>
            <a:off x="8822022" y="33282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+100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329A7-D955-6D4F-9C6E-EBEC9AEFCB8F}"/>
              </a:ext>
            </a:extLst>
          </p:cNvPr>
          <p:cNvSpPr txBox="1"/>
          <p:nvPr/>
        </p:nvSpPr>
        <p:spPr>
          <a:xfrm>
            <a:off x="8822022" y="55830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+100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1E8B4-DC3B-A942-907E-52881856CF5E}"/>
              </a:ext>
            </a:extLst>
          </p:cNvPr>
          <p:cNvSpPr txBox="1"/>
          <p:nvPr/>
        </p:nvSpPr>
        <p:spPr>
          <a:xfrm>
            <a:off x="8046844" y="17550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96.87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22A8D-9B61-5542-ACE4-AAD0D3844CC1}"/>
              </a:ext>
            </a:extLst>
          </p:cNvPr>
          <p:cNvSpPr txBox="1"/>
          <p:nvPr/>
        </p:nvSpPr>
        <p:spPr>
          <a:xfrm>
            <a:off x="8829222" y="17511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98.72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F4FAC-06DF-6D46-85C9-EC1C998EE4CB}"/>
              </a:ext>
            </a:extLst>
          </p:cNvPr>
          <p:cNvSpPr txBox="1"/>
          <p:nvPr/>
        </p:nvSpPr>
        <p:spPr>
          <a:xfrm>
            <a:off x="3436698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54.92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267816-A4F3-5B44-9202-1AB52FE12A77}"/>
              </a:ext>
            </a:extLst>
          </p:cNvPr>
          <p:cNvSpPr txBox="1"/>
          <p:nvPr/>
        </p:nvSpPr>
        <p:spPr>
          <a:xfrm>
            <a:off x="4210733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50.48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B95BF9-CAE5-F747-A176-427178A59756}"/>
              </a:ext>
            </a:extLst>
          </p:cNvPr>
          <p:cNvSpPr txBox="1"/>
          <p:nvPr/>
        </p:nvSpPr>
        <p:spPr>
          <a:xfrm>
            <a:off x="4975752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59.67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926D9-B8A0-134A-A0A1-930A9E64C8D0}"/>
              </a:ext>
            </a:extLst>
          </p:cNvPr>
          <p:cNvSpPr txBox="1"/>
          <p:nvPr/>
        </p:nvSpPr>
        <p:spPr>
          <a:xfrm>
            <a:off x="6505788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80.96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E66F91-CEAA-7340-BAE3-8E6575C0F6BC}"/>
              </a:ext>
            </a:extLst>
          </p:cNvPr>
          <p:cNvSpPr txBox="1"/>
          <p:nvPr/>
        </p:nvSpPr>
        <p:spPr>
          <a:xfrm>
            <a:off x="8044853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97.04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C8EEC-A823-F341-BBD6-38CD02710BC0}"/>
              </a:ext>
            </a:extLst>
          </p:cNvPr>
          <p:cNvSpPr txBox="1"/>
          <p:nvPr/>
        </p:nvSpPr>
        <p:spPr>
          <a:xfrm>
            <a:off x="8799574" y="25377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98.73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EE14E6-607D-384A-8A38-CD708418410E}"/>
              </a:ext>
            </a:extLst>
          </p:cNvPr>
          <p:cNvSpPr txBox="1"/>
          <p:nvPr/>
        </p:nvSpPr>
        <p:spPr>
          <a:xfrm>
            <a:off x="3432813" y="32527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54.15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4A616B-9783-074D-929A-C3FCF0CFC27C}"/>
              </a:ext>
            </a:extLst>
          </p:cNvPr>
          <p:cNvSpPr txBox="1"/>
          <p:nvPr/>
        </p:nvSpPr>
        <p:spPr>
          <a:xfrm>
            <a:off x="2718838" y="32527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53.51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7B5E27-B261-F44D-90DB-1299C8076637}"/>
              </a:ext>
            </a:extLst>
          </p:cNvPr>
          <p:cNvSpPr txBox="1"/>
          <p:nvPr/>
        </p:nvSpPr>
        <p:spPr>
          <a:xfrm>
            <a:off x="6505788" y="32527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61.78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11D6DD-861C-1C4C-A1D4-960A65A146B1}"/>
              </a:ext>
            </a:extLst>
          </p:cNvPr>
          <p:cNvSpPr txBox="1"/>
          <p:nvPr/>
        </p:nvSpPr>
        <p:spPr>
          <a:xfrm>
            <a:off x="8044852" y="32527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88.22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591D8-BFF1-C044-B4C0-4EE095F01AE8}"/>
              </a:ext>
            </a:extLst>
          </p:cNvPr>
          <p:cNvSpPr txBox="1"/>
          <p:nvPr/>
        </p:nvSpPr>
        <p:spPr>
          <a:xfrm>
            <a:off x="8051042" y="40354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85.18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CE11BC-FF33-E64A-BD78-5BA72946392F}"/>
              </a:ext>
            </a:extLst>
          </p:cNvPr>
          <p:cNvSpPr txBox="1"/>
          <p:nvPr/>
        </p:nvSpPr>
        <p:spPr>
          <a:xfrm>
            <a:off x="8755303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97.57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FF15AE-C301-774F-AFE9-EB5C842D6561}"/>
              </a:ext>
            </a:extLst>
          </p:cNvPr>
          <p:cNvSpPr txBox="1"/>
          <p:nvPr/>
        </p:nvSpPr>
        <p:spPr>
          <a:xfrm>
            <a:off x="8792366" y="4821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88.41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C61AC-D442-3F45-B7C3-86466AD45E97}"/>
              </a:ext>
            </a:extLst>
          </p:cNvPr>
          <p:cNvSpPr txBox="1"/>
          <p:nvPr/>
        </p:nvSpPr>
        <p:spPr>
          <a:xfrm>
            <a:off x="7307436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73.95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004296-749E-184F-B968-CC4729BC5C6E}"/>
              </a:ext>
            </a:extLst>
          </p:cNvPr>
          <p:cNvSpPr txBox="1"/>
          <p:nvPr/>
        </p:nvSpPr>
        <p:spPr>
          <a:xfrm>
            <a:off x="6505787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71.79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DC9964-C880-1949-B8D8-BF77383B6755}"/>
              </a:ext>
            </a:extLst>
          </p:cNvPr>
          <p:cNvSpPr txBox="1"/>
          <p:nvPr/>
        </p:nvSpPr>
        <p:spPr>
          <a:xfrm>
            <a:off x="6522877" y="4821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70.35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5B11F3-5446-B349-8631-802AE97CDA64}"/>
              </a:ext>
            </a:extLst>
          </p:cNvPr>
          <p:cNvSpPr txBox="1"/>
          <p:nvPr/>
        </p:nvSpPr>
        <p:spPr>
          <a:xfrm>
            <a:off x="6522876" y="5583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60.17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8A5C6-F18E-9348-89CA-4EA4B60C9163}"/>
              </a:ext>
            </a:extLst>
          </p:cNvPr>
          <p:cNvSpPr txBox="1"/>
          <p:nvPr/>
        </p:nvSpPr>
        <p:spPr>
          <a:xfrm>
            <a:off x="5740771" y="5583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59.39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1BB0F2-AC09-8944-BA32-A4DA8FAE11CA}"/>
              </a:ext>
            </a:extLst>
          </p:cNvPr>
          <p:cNvSpPr txBox="1"/>
          <p:nvPr/>
        </p:nvSpPr>
        <p:spPr>
          <a:xfrm>
            <a:off x="5027850" y="5583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48.15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6BE9E1-0E7D-844C-BB13-C4ADC4CD2430}"/>
              </a:ext>
            </a:extLst>
          </p:cNvPr>
          <p:cNvSpPr txBox="1"/>
          <p:nvPr/>
        </p:nvSpPr>
        <p:spPr>
          <a:xfrm>
            <a:off x="4215607" y="5583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48.77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0F7279-2673-6B41-9C9C-B5DEACB4C436}"/>
              </a:ext>
            </a:extLst>
          </p:cNvPr>
          <p:cNvSpPr txBox="1"/>
          <p:nvPr/>
        </p:nvSpPr>
        <p:spPr>
          <a:xfrm>
            <a:off x="3500282" y="5583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47.95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0F2D63-C6CF-4A4D-AC22-F9E27F773A21}"/>
              </a:ext>
            </a:extLst>
          </p:cNvPr>
          <p:cNvSpPr txBox="1"/>
          <p:nvPr/>
        </p:nvSpPr>
        <p:spPr>
          <a:xfrm>
            <a:off x="3465212" y="48184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43.77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652B14-B728-B44B-B377-BC4A1CB874EB}"/>
              </a:ext>
            </a:extLst>
          </p:cNvPr>
          <p:cNvSpPr txBox="1"/>
          <p:nvPr/>
        </p:nvSpPr>
        <p:spPr>
          <a:xfrm>
            <a:off x="3440527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52.50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5ADC4A-742A-BD46-8B08-83F1012EC214}"/>
              </a:ext>
            </a:extLst>
          </p:cNvPr>
          <p:cNvSpPr txBox="1"/>
          <p:nvPr/>
        </p:nvSpPr>
        <p:spPr>
          <a:xfrm>
            <a:off x="4195064" y="40305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43.94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F2EAC7-771F-4D44-8B6B-D541AD7040BA}"/>
              </a:ext>
            </a:extLst>
          </p:cNvPr>
          <p:cNvSpPr txBox="1"/>
          <p:nvPr/>
        </p:nvSpPr>
        <p:spPr>
          <a:xfrm>
            <a:off x="4996713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51.09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29E4CC-9DAE-294D-A54F-C72DFCEE9980}"/>
              </a:ext>
            </a:extLst>
          </p:cNvPr>
          <p:cNvSpPr txBox="1"/>
          <p:nvPr/>
        </p:nvSpPr>
        <p:spPr>
          <a:xfrm>
            <a:off x="5723742" y="40295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61.01</a:t>
            </a:r>
          </a:p>
        </p:txBody>
      </p:sp>
    </p:spTree>
    <p:extLst>
      <p:ext uri="{BB962C8B-B14F-4D97-AF65-F5344CB8AC3E}">
        <p14:creationId xmlns:p14="http://schemas.microsoft.com/office/powerpoint/2010/main" val="137748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2AE8C-AEF7-CF4A-B8CE-58ECF4D0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4" y="0"/>
            <a:ext cx="6868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60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4</cp:revision>
  <dcterms:created xsi:type="dcterms:W3CDTF">2020-12-09T04:37:54Z</dcterms:created>
  <dcterms:modified xsi:type="dcterms:W3CDTF">2020-12-09T18:25:19Z</dcterms:modified>
</cp:coreProperties>
</file>