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5D8C-011D-8849-BCC6-821C27A07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16D6-029D-0140-9E03-263BE17F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4B0-158C-694E-930A-737FE57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4954-9006-5849-B820-2C5CE177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5E40-EF66-9D4A-ACA1-51E86517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82B-01E0-FB45-B107-F71CA1A1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343FC-E978-6346-9DF6-7D54E77C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294B-10A3-7B42-B192-1A9D9BC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251C-7B0A-9B4B-9E1D-FA5E4F50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6F58-669A-EC42-8995-912309CA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4025C-8976-8F40-9473-5BCAFB82E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4643-2CC5-504F-9649-8AA01399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BE3B-E321-BF4A-BD58-ADD4356F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483A-FE77-2947-9B56-ABAE46A2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9306-9E29-FF48-8324-CC49184F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15B7-BF53-0749-BF09-1AA94702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456E-EF85-F441-97CC-7A3097F5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CE43-6932-384C-A0B5-B4D4DDBA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536F-1D83-EB4A-BAF4-27149975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A4DA-13D3-444B-B58A-63F68EF3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C0A8-8DF7-DC41-8934-FB089FBE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DB4-9E00-C24C-A481-2C8D99DA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23ED-F36A-3340-A8A3-81C03A3A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CC2A-7E52-004D-B2F5-69F95BB2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706E-EE48-9741-B756-09B365D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E3C4-4C07-374A-B557-926B3F8B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745-6392-1247-A425-3313AA6F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E434-3AF9-894D-A8D7-FFB68E66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556E-391B-6747-B9AE-290BEF66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44DF-8B5B-8F44-9241-7FC33FA3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1C5D-2C36-A54C-93A0-808AE72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9CD-B0D0-D848-BA79-4F6DB6CD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C379-5CE3-B343-A888-00D5A909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667AA-CFCA-FD48-BEC4-F7C411FE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06827-8FFD-8B4B-BB2A-1C84505C9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07B67-C605-E24B-AE9E-2453D8F5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61B9-89E8-9847-88DD-6CD0FA4A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27ECB-FBD2-1D4C-8801-761088E7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DECBD-DAEC-DA48-BEE3-895D75E9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3319-7B9C-1348-9F93-DB83406E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F04D-834C-184D-9BB3-FA0D16DC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09169-785F-6E41-B76F-92701E3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D00C6-108B-6A41-A085-ED145D3C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A1F-307F-DF4E-A681-A21F27D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7749A-A4EB-8245-AFE0-B110323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709AB-401D-BA47-8CD3-79D24FDE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63E-AB81-9C4D-8165-5FE79260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A33D-3613-704E-B213-E64A229F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56DF-7B23-3D46-9A1D-D3360181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7EAF4-1DC5-C647-94B5-0ADE2C2C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ADE3-F3E9-4F41-9D9F-A8D942E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FBF6-6B4D-9F43-BF02-D226B508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CA42-6FF4-B54B-9E36-C09AF77E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3F927-272C-6D46-85BC-032B5B312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6C9CE-7863-7944-A097-C0DAA65B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B230E-6A55-314A-ACB6-5C2BDDF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BF2B2-7A78-1440-854D-2A80FB0C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4A4A-9A12-704D-BBE0-454E4DA9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17242-576F-6846-87AD-26CDE76E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3F54-7518-1A40-9DED-5A391F92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8365-B6BA-3847-9D14-0B76DB310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A7A4-5EEB-FF4E-94EF-B1797DE0D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EB26-F73D-1E4F-969B-D193120B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A2817A-6058-494D-AC03-22E82780F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02243"/>
              </p:ext>
            </p:extLst>
          </p:nvPr>
        </p:nvGraphicFramePr>
        <p:xfrm>
          <a:off x="-4" y="0"/>
          <a:ext cx="12192004" cy="559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4">
                  <a:extLst>
                    <a:ext uri="{9D8B030D-6E8A-4147-A177-3AD203B41FA5}">
                      <a16:colId xmlns:a16="http://schemas.microsoft.com/office/drawing/2014/main" val="359238759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3949203"/>
                    </a:ext>
                  </a:extLst>
                </a:gridCol>
                <a:gridCol w="1023258">
                  <a:extLst>
                    <a:ext uri="{9D8B030D-6E8A-4147-A177-3AD203B41FA5}">
                      <a16:colId xmlns:a16="http://schemas.microsoft.com/office/drawing/2014/main" val="2213014002"/>
                    </a:ext>
                  </a:extLst>
                </a:gridCol>
                <a:gridCol w="1230085">
                  <a:extLst>
                    <a:ext uri="{9D8B030D-6E8A-4147-A177-3AD203B41FA5}">
                      <a16:colId xmlns:a16="http://schemas.microsoft.com/office/drawing/2014/main" val="1880636124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107355165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41083209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18326128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67084999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460033190"/>
                    </a:ext>
                  </a:extLst>
                </a:gridCol>
                <a:gridCol w="1001485">
                  <a:extLst>
                    <a:ext uri="{9D8B030D-6E8A-4147-A177-3AD203B41FA5}">
                      <a16:colId xmlns:a16="http://schemas.microsoft.com/office/drawing/2014/main" val="3512559101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226835496"/>
                    </a:ext>
                  </a:extLst>
                </a:gridCol>
              </a:tblGrid>
              <a:tr h="805543">
                <a:tc>
                  <a:txBody>
                    <a:bodyPr/>
                    <a:lstStyle/>
                    <a:p>
                      <a:r>
                        <a:rPr lang="en-US" sz="1600"/>
                        <a:t>Resort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Annual snow fall (in)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Vertical (ft)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Base elevation (ft)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Top elevation (ft)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Skiable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No. trails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Trail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No. 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Longest run (mi)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94921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r>
                        <a:rPr lang="en-US" sz="1600" b="1"/>
                        <a:t>Revelstoke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BC, Canada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5620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1680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7300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3120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12/43/45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9.4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91722"/>
                  </a:ext>
                </a:extLst>
              </a:tr>
              <a:tr h="645157">
                <a:tc>
                  <a:txBody>
                    <a:bodyPr/>
                    <a:lstStyle/>
                    <a:p>
                      <a:r>
                        <a:rPr lang="en-US" sz="1600" b="1"/>
                        <a:t>Red Mountain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BC, Canada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2910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3888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6798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2682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16/47/37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4.3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73246754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Schweitzer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Idaho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2440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3960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6400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2900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92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20/40/40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2.1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45109653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Big Sky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Montana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4350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11166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5800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250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15/25/60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36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72198563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Jackson Hole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Wyoming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459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4139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6311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10450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2500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10/40/50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4.5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81757899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Alta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Utah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545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2538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8530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11068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2614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15/30/55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1.3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86704418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Snowbird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Utah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3240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7760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11000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2500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27/38/35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2.5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92887536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Deer Valley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Utah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6570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9570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2026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27/41/32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2.8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10940156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Brighton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Utah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1750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8755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10750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21/40/39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1.2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44995995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Solitude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Utah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2494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7988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10488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1200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80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10/40/50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3.5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69060244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Steamboat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Colorado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400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3668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6900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10568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2965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14/42/44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2301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31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166</Words>
  <Application>Microsoft Macintosh PowerPoint</Application>
  <PresentationFormat>Widescreen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Wagner</dc:creator>
  <cp:lastModifiedBy>Margot Wagner</cp:lastModifiedBy>
  <cp:revision>2</cp:revision>
  <dcterms:created xsi:type="dcterms:W3CDTF">2022-02-08T19:47:38Z</dcterms:created>
  <dcterms:modified xsi:type="dcterms:W3CDTF">2022-02-09T01:02:19Z</dcterms:modified>
</cp:coreProperties>
</file>