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3A12CAB-9737-4498-BFF3-7D6926587F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TableauWork- Farm Plan : Program Feedback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118A1E-FA62-4602-8289-94462BA33A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3/3/22 2:24:55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4" id="2" name="slide2">
            <a:extLst>
              <a:ext uri="{FF2B5EF4-FFF2-40B4-BE49-F238E27FC236}">
                <a16:creationId xmlns:a16="http://schemas.microsoft.com/office/drawing/2014/main" id="{0BDE98C5-B5E3-47F9-ADE9-55511DD98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314325"/>
            <a:ext cx="66865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5" id="3" name="slide3">
            <a:extLst>
              <a:ext uri="{FF2B5EF4-FFF2-40B4-BE49-F238E27FC236}">
                <a16:creationId xmlns:a16="http://schemas.microsoft.com/office/drawing/2014/main" id="{A2DC0A5F-1E4A-4A4B-9704-76CF9A141A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400050"/>
            <a:ext cx="99155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6" id="4" name="slide4">
            <a:extLst>
              <a:ext uri="{FF2B5EF4-FFF2-40B4-BE49-F238E27FC236}">
                <a16:creationId xmlns:a16="http://schemas.microsoft.com/office/drawing/2014/main" id="{5542DBBF-4A0F-407E-B375-0BA464A886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2176462"/>
            <a:ext cx="102012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2022-03-03T19:24:55Z</dcterms:created>
  <dcterms:modified xsi:type="dcterms:W3CDTF">2022-03-03T19:24:55Z</dcterms:modified>
</cp:coreProperties>
</file>