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67313-3C53-EAA9-BBB4-D3D61FC5EDA8}" v="286" dt="2020-11-22T22:04:02.748"/>
    <p1510:client id="{5183EB04-6C5A-579E-4DCD-0569882FA8CD}" v="1077" dt="2020-11-20T17:35:51.909"/>
    <p1510:client id="{6EA7517C-C11D-CB83-B378-9B0DC323BA81}" v="595" dt="2020-11-22T22:13:3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31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95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6574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99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6295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26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68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02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88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96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331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75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739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373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39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19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Projeto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Aeda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 (</a:t>
            </a:r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Parte</a:t>
            </a:r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2)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9D8B8F-5E2F-41EF-BEA7-439997EEE318}"/>
              </a:ext>
            </a:extLst>
          </p:cNvPr>
          <p:cNvSpPr/>
          <p:nvPr/>
        </p:nvSpPr>
        <p:spPr>
          <a:xfrm>
            <a:off x="4498543" y="3962088"/>
            <a:ext cx="6112077" cy="235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b="1" cap="none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Tema</a:t>
            </a:r>
            <a:r>
              <a:rPr lang="en-US" sz="2400" b="1" cap="none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1- Sistema de </a:t>
            </a:r>
            <a:r>
              <a:rPr lang="en-US" sz="2400" b="1" cap="none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Portagens</a:t>
            </a:r>
            <a:endParaRPr lang="en-US" sz="2400" b="1" cap="none" spc="50" dirty="0">
              <a:ln w="0"/>
              <a:solidFill>
                <a:schemeClr val="tx1">
                  <a:lumMod val="95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b="1" spc="50" dirty="0">
              <a:ln w="0"/>
              <a:solidFill>
                <a:schemeClr val="tx1">
                  <a:lumMod val="95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cap="none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Trabalho</a:t>
            </a:r>
            <a:r>
              <a:rPr lang="en-US" sz="1400" b="1" cap="none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</a:t>
            </a:r>
            <a:r>
              <a:rPr lang="en-US" sz="1400" b="1" cap="none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realizado</a:t>
            </a:r>
            <a:r>
              <a:rPr lang="en-US" sz="1400" b="1" cap="none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por: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José Pedro Abreu Silva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cap="none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Marcelo Henriques Couto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Turma</a:t>
            </a:r>
            <a:r>
              <a:rPr lang="en-US" sz="1400" b="1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1</a:t>
            </a:r>
            <a:endParaRPr lang="en-US" sz="1400" b="1" cap="none" spc="50" dirty="0">
              <a:ln w="0"/>
              <a:solidFill>
                <a:schemeClr val="tx1">
                  <a:lumMod val="95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FD18B-FEB1-49DC-AC08-1198D7C4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81E48D-5330-4983-A605-C08ECDB3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61932" cy="1320800"/>
          </a:xfrm>
        </p:spPr>
        <p:txBody>
          <a:bodyPr>
            <a:normAutofit/>
          </a:bodyPr>
          <a:lstStyle/>
          <a:p>
            <a:r>
              <a:rPr lang="pt-PT" b="1" dirty="0"/>
              <a:t>Dificuldades Encontradas</a:t>
            </a:r>
            <a:endParaRPr lang="en-GB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C4355B-F665-42E8-ADE4-3FBD4B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E1E20-76BD-4AF6-9AF7-243D49D3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A primeira parte do trabalho não foi concluída com sucesso, sendo que foram necessárias muitas alterações para que houvesse uma base suficientemente estável para a segunda parte. Mesmo com o tempo investido, este insucesso ainda se reflete na desorganização do programa.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505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84C0DB-9236-42E4-AE88-B07378C2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   </a:t>
            </a:r>
            <a:r>
              <a:rPr lang="pt-BR" b="1"/>
              <a:t>Descrição</a:t>
            </a:r>
            <a:r>
              <a:rPr lang="pt-BR" b="1" dirty="0"/>
              <a:t> do </a:t>
            </a:r>
            <a:br>
              <a:rPr lang="pt-BR" b="1" dirty="0"/>
            </a:br>
            <a:r>
              <a:rPr lang="pt-BR" b="1" dirty="0"/>
              <a:t>      </a:t>
            </a:r>
            <a:r>
              <a:rPr lang="pt-BR" b="1"/>
              <a:t>Problema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B15574-B0A5-46F6-B9FB-B0F9582F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A11B4-FD10-4C32-8277-4D3DE1A7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Desta vez o problema apresentado é o de acrescentar ao trabalho previamente realizado 3 tipos de estruturas de dados não lineares diferentes para a gestão de 3 novos componentes:</a:t>
            </a:r>
          </a:p>
          <a:p>
            <a:pPr lvl="1"/>
            <a:r>
              <a:rPr lang="pt-BR" dirty="0"/>
              <a:t>Uma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(BST) para a organização de Intervenções por parte de técnicos nas portagens;</a:t>
            </a:r>
          </a:p>
          <a:p>
            <a:pPr lvl="1"/>
            <a:r>
              <a:rPr lang="pt-BR" dirty="0"/>
              <a:t>Uma lista de prioridade (</a:t>
            </a:r>
            <a:r>
              <a:rPr lang="pt-BR" dirty="0" err="1"/>
              <a:t>priority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) em que fossem guardados tais técnicos de cada portagem;</a:t>
            </a:r>
          </a:p>
          <a:p>
            <a:pPr lvl="1"/>
            <a:r>
              <a:rPr lang="pt-BR" dirty="0"/>
              <a:t>Uma </a:t>
            </a:r>
            <a:r>
              <a:rPr lang="pt-BR" dirty="0" err="1"/>
              <a:t>hashtable</a:t>
            </a:r>
            <a:r>
              <a:rPr lang="pt-BR" dirty="0"/>
              <a:t> que guardasse os condutores de todos os veículos que passassem por portagens do sistema.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45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42287E-4D68-48E9-A442-230A89E1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  </a:t>
            </a:r>
            <a:r>
              <a:rPr lang="pt-BR" b="1"/>
              <a:t>Descrição da</a:t>
            </a:r>
            <a:br>
              <a:rPr lang="pt-BR" b="1"/>
            </a:br>
            <a:r>
              <a:rPr lang="pt-BR" b="1"/>
              <a:t>       Solução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7DBDFC-6ABD-4922-879A-24D1CC3D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D6126-C3AB-4AA9-814F-012C3C38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A nossa solução ao problema dividida em passos:</a:t>
            </a:r>
          </a:p>
          <a:p>
            <a:pPr lvl="1"/>
            <a:r>
              <a:rPr lang="pt-BR" dirty="0"/>
              <a:t>Implementar classes que devidamente representassem os novos tipos de dados;</a:t>
            </a:r>
          </a:p>
          <a:p>
            <a:pPr lvl="1"/>
            <a:r>
              <a:rPr lang="pt-BR" dirty="0"/>
              <a:t>Implementar as estruturas de dados nas devidas classes e as suas funcionalidades principais; no caso das intervenções e técnicos  por exemplo, implementar métodos que possibilitassem a escolha do técnico mais adequado para o trabalho, consoante especialidade, proximidade e desempenho médio do mesmo.</a:t>
            </a:r>
          </a:p>
          <a:p>
            <a:pPr lvl="1"/>
            <a:r>
              <a:rPr lang="pt-BR" dirty="0"/>
              <a:t>Construir as funções responsáveis por guardar os dados relevantes em ficheiros.</a:t>
            </a:r>
          </a:p>
          <a:p>
            <a:pPr lvl="1"/>
            <a:r>
              <a:rPr lang="pt-BR" dirty="0"/>
              <a:t>Construir opções no menu/interface que possibilitassem a maioria das operações requeridas.</a:t>
            </a:r>
          </a:p>
        </p:txBody>
      </p:sp>
    </p:spTree>
    <p:extLst>
      <p:ext uri="{BB962C8B-B14F-4D97-AF65-F5344CB8AC3E}">
        <p14:creationId xmlns:p14="http://schemas.microsoft.com/office/powerpoint/2010/main" val="170596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315FA1-D311-4ADC-9F1E-7AA1828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>
                <a:solidFill>
                  <a:schemeClr val="bg1"/>
                </a:solidFill>
              </a:rPr>
              <a:t>Algoritmos Relevantes e Operadores</a:t>
            </a:r>
            <a:endParaRPr lang="en-GB" sz="310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3865B4-A870-4FE2-B080-7BD2F650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PT" i="1" dirty="0">
                <a:solidFill>
                  <a:schemeClr val="bg1"/>
                </a:solidFill>
              </a:rPr>
              <a:t>Assigns </a:t>
            </a:r>
          </a:p>
          <a:p>
            <a:r>
              <a:rPr lang="pt-PT" dirty="0">
                <a:solidFill>
                  <a:schemeClr val="bg1"/>
                </a:solidFill>
              </a:rPr>
              <a:t>Busca do Técnico</a:t>
            </a:r>
          </a:p>
          <a:p>
            <a:r>
              <a:rPr lang="pt-PT" dirty="0">
                <a:solidFill>
                  <a:schemeClr val="bg1"/>
                </a:solidFill>
              </a:rPr>
              <a:t>Operadores de streams</a:t>
            </a:r>
          </a:p>
          <a:p>
            <a:r>
              <a:rPr lang="pt-PT" dirty="0">
                <a:solidFill>
                  <a:schemeClr val="bg1"/>
                </a:solidFill>
              </a:rPr>
              <a:t>Operadores de comparação</a:t>
            </a:r>
          </a:p>
          <a:p>
            <a:r>
              <a:rPr lang="pt-PT" dirty="0">
                <a:solidFill>
                  <a:schemeClr val="bg1"/>
                </a:solidFill>
              </a:rPr>
              <a:t>Estrutura base da </a:t>
            </a:r>
            <a:r>
              <a:rPr lang="pt-PT" dirty="0" err="1">
                <a:solidFill>
                  <a:schemeClr val="bg1"/>
                </a:solidFill>
              </a:rPr>
              <a:t>Hashtable</a:t>
            </a:r>
            <a:endParaRPr lang="pt-PT" dirty="0">
              <a:solidFill>
                <a:schemeClr val="bg1"/>
              </a:solidFill>
            </a:endParaRPr>
          </a:p>
          <a:p>
            <a:endParaRPr lang="pt-PT" i="1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2B5C17-F71F-4117-8B89-FA83F483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85" y="2393578"/>
            <a:ext cx="5632161" cy="2717518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DBB4A7-424A-4862-8967-052B753E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886F018-F680-4268-AA19-618E789A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16" y="5111096"/>
            <a:ext cx="6497530" cy="118605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3A1C880-77BD-4FB6-91DA-86D8413C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835" y="208254"/>
            <a:ext cx="4586411" cy="22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E841D-3C60-4C91-9661-F398F3D2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  </a:t>
            </a:r>
            <a:r>
              <a:rPr lang="pt-BR" b="1" dirty="0"/>
              <a:t>Estrutura de </a:t>
            </a:r>
            <a:br>
              <a:rPr lang="pt-BR" b="1" dirty="0"/>
            </a:br>
            <a:r>
              <a:rPr lang="pt-BR" b="1" dirty="0"/>
              <a:t>     </a:t>
            </a:r>
            <a:r>
              <a:rPr lang="pt-BR" sz="4000" b="1" dirty="0"/>
              <a:t>Ficheiros</a:t>
            </a:r>
            <a:endParaRPr lang="pt-BR" b="1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61A0394-1BB3-46E5-A90A-E6E226E9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839001">
            <a:off x="278235" y="2633956"/>
            <a:ext cx="4159500" cy="206493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1DC127-A64A-41EA-B43C-7F5FBA4C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150CDE-DD19-4268-9B2C-F42FA52D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6241">
            <a:off x="5101191" y="1459280"/>
            <a:ext cx="4204831" cy="27564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5687CD-97C9-4AD3-9D38-7E065AFB0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8632">
            <a:off x="2980962" y="4586289"/>
            <a:ext cx="4390168" cy="20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8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7560D-88BF-4C9A-A589-A6984EF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PT" b="1"/>
              <a:t>Funcionalidades</a:t>
            </a:r>
            <a:br>
              <a:rPr lang="pt-PT" dirty="0"/>
            </a:br>
            <a:r>
              <a:rPr lang="pt-PT" dirty="0"/>
              <a:t>	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10BB27-CA7A-4B6E-B999-2666291B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PT" dirty="0"/>
              <a:t>As funcionalidades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read</a:t>
            </a:r>
            <a:r>
              <a:rPr lang="pt-PT" dirty="0"/>
              <a:t> </a:t>
            </a:r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delete (CRUD) estão implementadas para as novas classes. No entanto, nem todas estão disponíveis para o uso através do menu. </a:t>
            </a:r>
          </a:p>
          <a:p>
            <a:r>
              <a:rPr lang="pt-PT" dirty="0"/>
              <a:t>A listagem é possível para todos os tipos de variáveis e acessível pelo menu de manager.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77E5E9-90EC-495D-A5A8-E63FA2F81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16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B21384-5C1A-4BF1-A2FD-F67E1E08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17CA3-99C4-4485-9D8D-29FFF47D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/>
              <a:t>Funcionalidades</a:t>
            </a:r>
            <a:br>
              <a:rPr lang="pt-PT" sz="3200" dirty="0"/>
            </a:br>
            <a:endParaRPr lang="en-GB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4A94C-0453-4D02-A7F8-3041151E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33780E4A-CF9F-4F25-A260-CAE63F52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36790">
            <a:off x="250258" y="1725072"/>
            <a:ext cx="5486400" cy="1476375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6D0C00-C43C-4CB3-A896-4F984C3B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98370">
            <a:off x="6454345" y="721282"/>
            <a:ext cx="2819657" cy="21396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5F68322-4396-435F-9A3C-FEAD05C54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6205">
            <a:off x="1845834" y="3580438"/>
            <a:ext cx="5874522" cy="29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5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81E48D-5330-4983-A605-C08ECDB3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b="1" dirty="0"/>
              <a:t>Funcionalidades Extra</a:t>
            </a:r>
            <a:endParaRPr lang="en-GB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C4355B-F665-42E8-ADE4-3FBD4B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E1E20-76BD-4AF6-9AF7-243D49D3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PT" dirty="0"/>
              <a:t>Alguns removes implementados no sistema (como o remove dos workers, empregados, nas portagens) não eliminam o conteúdo do pointer, visto que simbolizam apenas a sua remoção da portagem e não do sistema.</a:t>
            </a:r>
          </a:p>
          <a:p>
            <a:r>
              <a:rPr lang="pt-PT" dirty="0"/>
              <a:t>Outras funcionalidades foram implementadas como o registo automático de condutores que excedem os limites de velocidade no seu percurso na autoestrada, que são também guardados numa </a:t>
            </a:r>
            <a:r>
              <a:rPr lang="pt-PT" dirty="0" err="1"/>
              <a:t>hashtable</a:t>
            </a:r>
            <a:r>
              <a:rPr lang="pt-PT" dirty="0"/>
              <a:t> e em texto.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52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1E48D-5330-4983-A605-C08ECDB3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PT" b="1" dirty="0"/>
              <a:t>Funcionalidades Extra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E1E20-76BD-4AF6-9AF7-243D49D3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PT" dirty="0"/>
              <a:t>Interface/Menu</a:t>
            </a:r>
          </a:p>
          <a:p>
            <a:pPr lvl="1"/>
            <a:r>
              <a:rPr lang="pt-PT" dirty="0"/>
              <a:t>Para workers: funções limitadas</a:t>
            </a:r>
          </a:p>
          <a:p>
            <a:pPr lvl="1"/>
            <a:r>
              <a:rPr lang="pt-PT" dirty="0"/>
              <a:t>Para managers: todas as operações</a:t>
            </a:r>
          </a:p>
          <a:p>
            <a:r>
              <a:rPr lang="pt-PT" dirty="0"/>
              <a:t>Possibilita o uso do sistema de uma forma amigável.</a:t>
            </a:r>
          </a:p>
          <a:p>
            <a:r>
              <a:rPr lang="pt-PT" dirty="0"/>
              <a:t> O acesso a este necessita de credenciais guardadas nos ficheiros de managers ou workers.</a:t>
            </a:r>
          </a:p>
          <a:p>
            <a:r>
              <a:rPr lang="pt-PT" dirty="0"/>
              <a:t>Demonstração</a:t>
            </a:r>
            <a:r>
              <a:rPr lang="pt-PT" dirty="0">
                <a:sym typeface="Wingdings" panose="05000000000000000000" pitchFamily="2" charset="2"/>
              </a:rPr>
              <a:t>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B348E9-575A-49F9-A183-6A18605D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81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C4355B-F665-42E8-ADE4-3FBD4B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483</Words>
  <Application>Microsoft Office PowerPoint</Application>
  <PresentationFormat>Ecrã Panorâmico</PresentationFormat>
  <Paragraphs>54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Trebuchet MS</vt:lpstr>
      <vt:lpstr>Wingdings 3</vt:lpstr>
      <vt:lpstr>Faceta</vt:lpstr>
      <vt:lpstr>Projeto Aeda (Parte 2)</vt:lpstr>
      <vt:lpstr>   Descrição do        Problema</vt:lpstr>
      <vt:lpstr>  Descrição da        Solução</vt:lpstr>
      <vt:lpstr>Algoritmos Relevantes e Operadores</vt:lpstr>
      <vt:lpstr>   Estrutura de       Ficheiros</vt:lpstr>
      <vt:lpstr>Funcionalidades  </vt:lpstr>
      <vt:lpstr>Funcionalidades </vt:lpstr>
      <vt:lpstr>Funcionalidades Extra</vt:lpstr>
      <vt:lpstr>Funcionalidades Extra</vt:lpstr>
      <vt:lpstr>Dificuldades Encontradas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Aeda (Parte 1)</dc:title>
  <dc:creator>Marcelo Couto</dc:creator>
  <cp:lastModifiedBy>Marcelo Couto</cp:lastModifiedBy>
  <cp:revision>2</cp:revision>
  <dcterms:created xsi:type="dcterms:W3CDTF">2021-01-04T11:52:33Z</dcterms:created>
  <dcterms:modified xsi:type="dcterms:W3CDTF">2021-01-06T16:01:11Z</dcterms:modified>
</cp:coreProperties>
</file>