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Lst>
  <p:sldSz cx="7556500" cy="10693400"/>
  <p:notesSz cx="6858000" cy="9144000"/>
  <p:embeddedFontLst>
    <p:embeddedFont>
      <p:font typeface="Alfa Slab One" charset="1" panose="00000500000000000000"/>
      <p:regular r:id="rId6"/>
    </p:embeddedFont>
    <p:embeddedFont>
      <p:font typeface="Alfa Slab One Italics" charset="1" panose="000005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Extra Bold" charset="1" panose="020B0906030804020204"/>
      <p:regular r:id="rId12"/>
    </p:embeddedFont>
    <p:embeddedFont>
      <p:font typeface="Open Sans Extra Bold Italics" charset="1" panose="020B0906030804020204"/>
      <p:regular r:id="rId13"/>
    </p:embeddedFont>
    <p:embeddedFont>
      <p:font typeface="Arapey" charset="1" panose="02000000000000000000"/>
      <p:regular r:id="rId14"/>
    </p:embeddedFont>
    <p:embeddedFont>
      <p:font typeface="Arapey Bold" charset="1" panose="02000000000000000000"/>
      <p:regular r:id="rId15"/>
    </p:embeddedFont>
    <p:embeddedFont>
      <p:font typeface="Arapey Italics" charset="1" panose="02000000000000000000"/>
      <p:regular r:id="rId16"/>
    </p:embeddedFont>
    <p:embeddedFont>
      <p:font typeface="Arapey Bold Italics" charset="1" panose="02000000000000000000"/>
      <p:regular r:id="rId17"/>
    </p:embeddedFont>
    <p:embeddedFont>
      <p:font typeface="Pompiere" charset="1" panose="02000000000000000000"/>
      <p:regular r:id="rId18"/>
    </p:embeddedFont>
    <p:embeddedFont>
      <p:font typeface="Simonetta" charset="1" panose="02000504070000020003"/>
      <p:regular r:id="rId19"/>
    </p:embeddedFont>
    <p:embeddedFont>
      <p:font typeface="Simonetta Bold" charset="1" panose="02000A04070000020003"/>
      <p:regular r:id="rId20"/>
    </p:embeddedFont>
    <p:embeddedFont>
      <p:font typeface="Simonetta Italics" charset="1" panose="02000504070000090003"/>
      <p:regular r:id="rId21"/>
    </p:embeddedFont>
    <p:embeddedFont>
      <p:font typeface="Simonetta Bold Italics" charset="1" panose="02000A04070000090003"/>
      <p:regular r:id="rId22"/>
    </p:embeddedFont>
    <p:embeddedFont>
      <p:font typeface="Genty Sans" charset="1" panose="000006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media/image17.pn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25D8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75653" y="-1313298"/>
            <a:ext cx="6067775" cy="4633573"/>
          </a:xfrm>
          <a:prstGeom prst="rect">
            <a:avLst/>
          </a:prstGeom>
        </p:spPr>
      </p:pic>
      <p:pic>
        <p:nvPicPr>
          <p:cNvPr name="Picture 3" id="3"/>
          <p:cNvPicPr>
            <a:picLocks noChangeAspect="true"/>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048537" y="7457872"/>
            <a:ext cx="5510926" cy="4078086"/>
          </a:xfrm>
          <a:prstGeom prst="rect">
            <a:avLst/>
          </a:prstGeom>
        </p:spPr>
      </p:pic>
      <p:pic>
        <p:nvPicPr>
          <p:cNvPr name="Picture 4" id="4"/>
          <p:cNvPicPr>
            <a:picLocks noChangeAspect="true"/>
          </p:cNvPicPr>
          <p:nvPr/>
        </p:nvPicPr>
        <p:blipFill>
          <a:blip r:embed="rId2">
            <a:alphaModFix amt="43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1559245">
            <a:off x="-2277887" y="3768221"/>
            <a:ext cx="6067775" cy="4633573"/>
          </a:xfrm>
          <a:prstGeom prst="rect">
            <a:avLst/>
          </a:prstGeom>
        </p:spPr>
      </p:pic>
      <p:grpSp>
        <p:nvGrpSpPr>
          <p:cNvPr name="Group 5" id="5"/>
          <p:cNvGrpSpPr/>
          <p:nvPr/>
        </p:nvGrpSpPr>
        <p:grpSpPr>
          <a:xfrm rot="0">
            <a:off x="0" y="0"/>
            <a:ext cx="1089517" cy="1747139"/>
            <a:chOff x="0" y="0"/>
            <a:chExt cx="293639" cy="470876"/>
          </a:xfrm>
        </p:grpSpPr>
        <p:sp>
          <p:nvSpPr>
            <p:cNvPr name="Freeform 6" id="6"/>
            <p:cNvSpPr/>
            <p:nvPr/>
          </p:nvSpPr>
          <p:spPr>
            <a:xfrm>
              <a:off x="0" y="0"/>
              <a:ext cx="293639" cy="470876"/>
            </a:xfrm>
            <a:custGeom>
              <a:avLst/>
              <a:gdLst/>
              <a:ahLst/>
              <a:cxnLst/>
              <a:rect r="r" b="b" t="t" l="l"/>
              <a:pathLst>
                <a:path h="470876" w="293639">
                  <a:moveTo>
                    <a:pt x="293639" y="0"/>
                  </a:moveTo>
                  <a:lnTo>
                    <a:pt x="293639" y="356576"/>
                  </a:lnTo>
                  <a:lnTo>
                    <a:pt x="146819" y="470876"/>
                  </a:lnTo>
                  <a:lnTo>
                    <a:pt x="0" y="356576"/>
                  </a:lnTo>
                  <a:lnTo>
                    <a:pt x="0" y="0"/>
                  </a:lnTo>
                  <a:lnTo>
                    <a:pt x="293639" y="0"/>
                  </a:lnTo>
                  <a:close/>
                </a:path>
              </a:pathLst>
            </a:custGeom>
            <a:solidFill>
              <a:srgbClr val="F7F7F7"/>
            </a:solidFill>
          </p:spPr>
        </p:sp>
        <p:sp>
          <p:nvSpPr>
            <p:cNvPr name="TextBox 7" id="7"/>
            <p:cNvSpPr txBox="true"/>
            <p:nvPr/>
          </p:nvSpPr>
          <p:spPr>
            <a:xfrm>
              <a:off x="0" y="-38100"/>
              <a:ext cx="635000" cy="736600"/>
            </a:xfrm>
            <a:prstGeom prst="rect">
              <a:avLst/>
            </a:prstGeom>
          </p:spPr>
          <p:txBody>
            <a:bodyPr anchor="ctr" rtlCol="false" tIns="50800" lIns="50800" bIns="50800" rIns="50800"/>
            <a:lstStyle/>
            <a:p>
              <a:pPr algn="ctr">
                <a:lnSpc>
                  <a:spcPts val="2715"/>
                </a:lnSpc>
              </a:pPr>
            </a:p>
          </p:txBody>
        </p:sp>
      </p:grpSp>
      <p:pic>
        <p:nvPicPr>
          <p:cNvPr name="Picture 8" id="8"/>
          <p:cNvPicPr>
            <a:picLocks noChangeAspect="true"/>
          </p:cNvPicPr>
          <p:nvPr/>
        </p:nvPicPr>
        <p:blipFill>
          <a:blip r:embed="rId6"/>
          <a:srcRect l="4623" t="4008" r="5772" b="5574"/>
          <a:stretch>
            <a:fillRect/>
          </a:stretch>
        </p:blipFill>
        <p:spPr>
          <a:xfrm flipH="false" flipV="false" rot="0">
            <a:off x="151878" y="50129"/>
            <a:ext cx="785760" cy="840159"/>
          </a:xfrm>
          <a:prstGeom prst="rect">
            <a:avLst/>
          </a:prstGeom>
        </p:spPr>
      </p:pic>
      <p:sp>
        <p:nvSpPr>
          <p:cNvPr name="AutoShape 9" id="9"/>
          <p:cNvSpPr/>
          <p:nvPr/>
        </p:nvSpPr>
        <p:spPr>
          <a:xfrm rot="0">
            <a:off x="89301" y="1231714"/>
            <a:ext cx="910914" cy="0"/>
          </a:xfrm>
          <a:prstGeom prst="line">
            <a:avLst/>
          </a:prstGeom>
          <a:ln cap="flat" w="9525">
            <a:solidFill>
              <a:srgbClr val="365476"/>
            </a:solidFill>
            <a:prstDash val="solid"/>
            <a:headEnd type="none" len="sm" w="sm"/>
            <a:tailEnd type="none" len="sm" w="sm"/>
          </a:ln>
        </p:spPr>
      </p:sp>
      <p:grpSp>
        <p:nvGrpSpPr>
          <p:cNvPr name="Group 10" id="10"/>
          <p:cNvGrpSpPr/>
          <p:nvPr/>
        </p:nvGrpSpPr>
        <p:grpSpPr>
          <a:xfrm rot="0">
            <a:off x="4383213" y="232972"/>
            <a:ext cx="2960214" cy="4307707"/>
            <a:chOff x="0" y="0"/>
            <a:chExt cx="3946952" cy="5743610"/>
          </a:xfrm>
        </p:grpSpPr>
        <p:grpSp>
          <p:nvGrpSpPr>
            <p:cNvPr name="Group 11" id="11"/>
            <p:cNvGrpSpPr/>
            <p:nvPr/>
          </p:nvGrpSpPr>
          <p:grpSpPr>
            <a:xfrm rot="0">
              <a:off x="0" y="0"/>
              <a:ext cx="3946952" cy="5743610"/>
              <a:chOff x="0" y="0"/>
              <a:chExt cx="812800" cy="1182788"/>
            </a:xfrm>
          </p:grpSpPr>
          <p:sp>
            <p:nvSpPr>
              <p:cNvPr name="Freeform 12" id="12"/>
              <p:cNvSpPr/>
              <p:nvPr/>
            </p:nvSpPr>
            <p:spPr>
              <a:xfrm>
                <a:off x="0" y="0"/>
                <a:ext cx="812800" cy="1182788"/>
              </a:xfrm>
              <a:custGeom>
                <a:avLst/>
                <a:gdLst/>
                <a:ahLst/>
                <a:cxnLst/>
                <a:rect r="r" b="b" t="t" l="l"/>
                <a:pathLst>
                  <a:path h="1182788" w="812800">
                    <a:moveTo>
                      <a:pt x="0" y="0"/>
                    </a:moveTo>
                    <a:lnTo>
                      <a:pt x="812800" y="0"/>
                    </a:lnTo>
                    <a:lnTo>
                      <a:pt x="812800" y="1182788"/>
                    </a:lnTo>
                    <a:lnTo>
                      <a:pt x="0" y="1182788"/>
                    </a:lnTo>
                    <a:close/>
                  </a:path>
                </a:pathLst>
              </a:custGeom>
              <a:solidFill>
                <a:srgbClr val="365476"/>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715"/>
                  </a:lnSpc>
                </a:pPr>
              </a:p>
            </p:txBody>
          </p:sp>
        </p:grpSp>
        <p:pic>
          <p:nvPicPr>
            <p:cNvPr name="Picture 14" id="14"/>
            <p:cNvPicPr>
              <a:picLocks noChangeAspect="true"/>
            </p:cNvPicPr>
            <p:nvPr/>
          </p:nvPicPr>
          <p:blipFill>
            <a:blip r:embed="rId7"/>
            <a:srcRect l="0" t="6210" r="0" b="0"/>
            <a:stretch>
              <a:fillRect/>
            </a:stretch>
          </p:blipFill>
          <p:spPr>
            <a:xfrm flipH="false" flipV="false" rot="0">
              <a:off x="183181" y="164971"/>
              <a:ext cx="3580589" cy="1811861"/>
            </a:xfrm>
            <a:prstGeom prst="rect">
              <a:avLst/>
            </a:prstGeom>
          </p:spPr>
        </p:pic>
        <p:sp>
          <p:nvSpPr>
            <p:cNvPr name="TextBox 15" id="15"/>
            <p:cNvSpPr txBox="true"/>
            <p:nvPr/>
          </p:nvSpPr>
          <p:spPr>
            <a:xfrm rot="0">
              <a:off x="183181" y="2071912"/>
              <a:ext cx="1644997" cy="368548"/>
            </a:xfrm>
            <a:prstGeom prst="rect">
              <a:avLst/>
            </a:prstGeom>
          </p:spPr>
          <p:txBody>
            <a:bodyPr anchor="t" rtlCol="false" tIns="0" lIns="0" bIns="0" rIns="0">
              <a:spAutoFit/>
            </a:bodyPr>
            <a:lstStyle/>
            <a:p>
              <a:pPr algn="ctr">
                <a:lnSpc>
                  <a:spcPts val="2335"/>
                </a:lnSpc>
              </a:pPr>
              <a:r>
                <a:rPr lang="en-US" sz="1668">
                  <a:solidFill>
                    <a:srgbClr val="FFFFFF"/>
                  </a:solidFill>
                  <a:latin typeface="Genty Sans"/>
                </a:rPr>
                <a:t>Background</a:t>
              </a:r>
            </a:p>
          </p:txBody>
        </p:sp>
        <p:sp>
          <p:nvSpPr>
            <p:cNvPr name="TextBox 16" id="16"/>
            <p:cNvSpPr txBox="true"/>
            <p:nvPr/>
          </p:nvSpPr>
          <p:spPr>
            <a:xfrm rot="0">
              <a:off x="183181" y="2538885"/>
              <a:ext cx="3580589" cy="3032548"/>
            </a:xfrm>
            <a:prstGeom prst="rect">
              <a:avLst/>
            </a:prstGeom>
          </p:spPr>
          <p:txBody>
            <a:bodyPr anchor="t" rtlCol="false" tIns="0" lIns="0" bIns="0" rIns="0">
              <a:spAutoFit/>
            </a:bodyPr>
            <a:lstStyle/>
            <a:p>
              <a:pPr algn="just">
                <a:lnSpc>
                  <a:spcPts val="1819"/>
                </a:lnSpc>
                <a:spcBef>
                  <a:spcPct val="0"/>
                </a:spcBef>
              </a:pPr>
              <a:r>
                <a:rPr lang="en-US" sz="1299">
                  <a:solidFill>
                    <a:srgbClr val="FFFFFF"/>
                  </a:solidFill>
                  <a:latin typeface="Pompiere"/>
                </a:rPr>
                <a:t>During this pandemic, SMK Negeri 3 Balige using Whatsapp and Google Classroom as online learning media. The use of diverse platforms like this makes students, teachers and school staff overwhelmed because they have to adapt to each other systems. To deal with these problems, we built a SMK Negeri 3 Balige E-Learning System where this system will integrate every business process that can be done to support the teaching and learning process at SMK Negeri 3 Balige.</a:t>
              </a:r>
            </a:p>
          </p:txBody>
        </p:sp>
      </p:grpSp>
      <p:grpSp>
        <p:nvGrpSpPr>
          <p:cNvPr name="Group 17" id="17"/>
          <p:cNvGrpSpPr/>
          <p:nvPr/>
        </p:nvGrpSpPr>
        <p:grpSpPr>
          <a:xfrm rot="0">
            <a:off x="4383213" y="4753359"/>
            <a:ext cx="2960214" cy="2663297"/>
            <a:chOff x="0" y="0"/>
            <a:chExt cx="3946952" cy="3551063"/>
          </a:xfrm>
        </p:grpSpPr>
        <p:grpSp>
          <p:nvGrpSpPr>
            <p:cNvPr name="Group 18" id="18"/>
            <p:cNvGrpSpPr/>
            <p:nvPr/>
          </p:nvGrpSpPr>
          <p:grpSpPr>
            <a:xfrm rot="0">
              <a:off x="0" y="0"/>
              <a:ext cx="3946952" cy="3551063"/>
              <a:chOff x="0" y="0"/>
              <a:chExt cx="812800" cy="731274"/>
            </a:xfrm>
          </p:grpSpPr>
          <p:sp>
            <p:nvSpPr>
              <p:cNvPr name="Freeform 19" id="19"/>
              <p:cNvSpPr/>
              <p:nvPr/>
            </p:nvSpPr>
            <p:spPr>
              <a:xfrm>
                <a:off x="0" y="0"/>
                <a:ext cx="812800" cy="731274"/>
              </a:xfrm>
              <a:custGeom>
                <a:avLst/>
                <a:gdLst/>
                <a:ahLst/>
                <a:cxnLst/>
                <a:rect r="r" b="b" t="t" l="l"/>
                <a:pathLst>
                  <a:path h="731274" w="812800">
                    <a:moveTo>
                      <a:pt x="0" y="0"/>
                    </a:moveTo>
                    <a:lnTo>
                      <a:pt x="812800" y="0"/>
                    </a:lnTo>
                    <a:lnTo>
                      <a:pt x="812800" y="731274"/>
                    </a:lnTo>
                    <a:lnTo>
                      <a:pt x="0" y="731274"/>
                    </a:lnTo>
                    <a:close/>
                  </a:path>
                </a:pathLst>
              </a:custGeom>
              <a:solidFill>
                <a:srgbClr val="365476"/>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nSpc>
                    <a:spcPts val="2715"/>
                  </a:lnSpc>
                </a:pPr>
              </a:p>
            </p:txBody>
          </p:sp>
        </p:grpSp>
        <p:sp>
          <p:nvSpPr>
            <p:cNvPr name="TextBox 21" id="21"/>
            <p:cNvSpPr txBox="true"/>
            <p:nvPr/>
          </p:nvSpPr>
          <p:spPr>
            <a:xfrm rot="0">
              <a:off x="183181" y="187047"/>
              <a:ext cx="1121569" cy="375243"/>
            </a:xfrm>
            <a:prstGeom prst="rect">
              <a:avLst/>
            </a:prstGeom>
          </p:spPr>
          <p:txBody>
            <a:bodyPr anchor="t" rtlCol="false" tIns="0" lIns="0" bIns="0" rIns="0">
              <a:spAutoFit/>
            </a:bodyPr>
            <a:lstStyle/>
            <a:p>
              <a:pPr algn="ctr">
                <a:lnSpc>
                  <a:spcPts val="2338"/>
                </a:lnSpc>
              </a:pPr>
              <a:r>
                <a:rPr lang="en-US" sz="1670">
                  <a:solidFill>
                    <a:srgbClr val="FFFFFF"/>
                  </a:solidFill>
                  <a:latin typeface="Genty Sans"/>
                </a:rPr>
                <a:t>Purpose</a:t>
              </a:r>
            </a:p>
          </p:txBody>
        </p:sp>
      </p:grpSp>
      <p:grpSp>
        <p:nvGrpSpPr>
          <p:cNvPr name="Group 22" id="22"/>
          <p:cNvGrpSpPr/>
          <p:nvPr/>
        </p:nvGrpSpPr>
        <p:grpSpPr>
          <a:xfrm rot="0">
            <a:off x="6107568" y="4235486"/>
            <a:ext cx="1452432" cy="1214892"/>
            <a:chOff x="0" y="0"/>
            <a:chExt cx="1936577" cy="1619856"/>
          </a:xfrm>
        </p:grpSpPr>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true" rot="-445709">
              <a:off x="83254" y="108538"/>
              <a:ext cx="1770069" cy="1402780"/>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3254" y="100357"/>
              <a:ext cx="1770069" cy="804577"/>
            </a:xfrm>
            <a:prstGeom prst="rect">
              <a:avLst/>
            </a:prstGeom>
          </p:spPr>
        </p:pic>
        <p:sp>
          <p:nvSpPr>
            <p:cNvPr name="TextBox 25" id="25"/>
            <p:cNvSpPr txBox="true"/>
            <p:nvPr/>
          </p:nvSpPr>
          <p:spPr>
            <a:xfrm rot="0">
              <a:off x="345648" y="914084"/>
              <a:ext cx="260800" cy="238952"/>
            </a:xfrm>
            <a:prstGeom prst="rect">
              <a:avLst/>
            </a:prstGeom>
          </p:spPr>
          <p:txBody>
            <a:bodyPr anchor="t" rtlCol="false" tIns="0" lIns="0" bIns="0" rIns="0">
              <a:spAutoFit/>
            </a:bodyPr>
            <a:lstStyle/>
            <a:p>
              <a:pPr algn="ctr">
                <a:lnSpc>
                  <a:spcPts val="1470"/>
                </a:lnSpc>
              </a:pPr>
              <a:r>
                <a:rPr lang="en-US" sz="1050">
                  <a:solidFill>
                    <a:srgbClr val="78A6E6"/>
                  </a:solidFill>
                  <a:latin typeface="Pompiere"/>
                </a:rPr>
                <a:t>Guru</a:t>
              </a:r>
            </a:p>
          </p:txBody>
        </p:sp>
        <p:sp>
          <p:nvSpPr>
            <p:cNvPr name="TextBox 26" id="26"/>
            <p:cNvSpPr txBox="true"/>
            <p:nvPr/>
          </p:nvSpPr>
          <p:spPr>
            <a:xfrm rot="0">
              <a:off x="728820" y="914084"/>
              <a:ext cx="478937" cy="238952"/>
            </a:xfrm>
            <a:prstGeom prst="rect">
              <a:avLst/>
            </a:prstGeom>
          </p:spPr>
          <p:txBody>
            <a:bodyPr anchor="t" rtlCol="false" tIns="0" lIns="0" bIns="0" rIns="0">
              <a:spAutoFit/>
            </a:bodyPr>
            <a:lstStyle/>
            <a:p>
              <a:pPr algn="ctr">
                <a:lnSpc>
                  <a:spcPts val="1470"/>
                </a:lnSpc>
              </a:pPr>
              <a:r>
                <a:rPr lang="en-US" sz="1050">
                  <a:solidFill>
                    <a:srgbClr val="78A6E6"/>
                  </a:solidFill>
                  <a:latin typeface="Pompiere"/>
                </a:rPr>
                <a:t>Operator</a:t>
              </a:r>
            </a:p>
          </p:txBody>
        </p:sp>
        <p:sp>
          <p:nvSpPr>
            <p:cNvPr name="TextBox 27" id="27"/>
            <p:cNvSpPr txBox="true"/>
            <p:nvPr/>
          </p:nvSpPr>
          <p:spPr>
            <a:xfrm rot="0">
              <a:off x="1306718" y="914084"/>
              <a:ext cx="313364" cy="238952"/>
            </a:xfrm>
            <a:prstGeom prst="rect">
              <a:avLst/>
            </a:prstGeom>
          </p:spPr>
          <p:txBody>
            <a:bodyPr anchor="t" rtlCol="false" tIns="0" lIns="0" bIns="0" rIns="0">
              <a:spAutoFit/>
            </a:bodyPr>
            <a:lstStyle/>
            <a:p>
              <a:pPr algn="ctr">
                <a:lnSpc>
                  <a:spcPts val="1470"/>
                </a:lnSpc>
              </a:pPr>
              <a:r>
                <a:rPr lang="en-US" sz="1050">
                  <a:solidFill>
                    <a:srgbClr val="78A6E6"/>
                  </a:solidFill>
                  <a:latin typeface="Pompiere"/>
                </a:rPr>
                <a:t>Siswa</a:t>
              </a:r>
            </a:p>
          </p:txBody>
        </p:sp>
      </p:grpSp>
      <p:pic>
        <p:nvPicPr>
          <p:cNvPr name="Picture 28" id="28"/>
          <p:cNvPicPr>
            <a:picLocks noChangeAspect="true"/>
          </p:cNvPicPr>
          <p:nvPr/>
        </p:nvPicPr>
        <p:blipFill>
          <a:blip r:embed="rId12"/>
          <a:srcRect l="0" t="0" r="910" b="0"/>
          <a:stretch>
            <a:fillRect/>
          </a:stretch>
        </p:blipFill>
        <p:spPr>
          <a:xfrm flipH="false" flipV="false" rot="0">
            <a:off x="224056" y="2258810"/>
            <a:ext cx="2143974" cy="2503731"/>
          </a:xfrm>
          <a:prstGeom prst="rect">
            <a:avLst/>
          </a:prstGeom>
        </p:spPr>
      </p:pic>
      <p:pic>
        <p:nvPicPr>
          <p:cNvPr name="Picture 29" id="29"/>
          <p:cNvPicPr>
            <a:picLocks noChangeAspect="true"/>
          </p:cNvPicPr>
          <p:nvPr/>
        </p:nvPicPr>
        <p:blipFill>
          <a:blip r:embed="rId13"/>
          <a:srcRect l="0" t="0" r="0" b="0"/>
          <a:stretch>
            <a:fillRect/>
          </a:stretch>
        </p:blipFill>
        <p:spPr>
          <a:xfrm flipH="false" flipV="false" rot="0">
            <a:off x="224056" y="5256697"/>
            <a:ext cx="2493373" cy="2349776"/>
          </a:xfrm>
          <a:prstGeom prst="rect">
            <a:avLst/>
          </a:prstGeom>
        </p:spPr>
      </p:pic>
      <p:grpSp>
        <p:nvGrpSpPr>
          <p:cNvPr name="Group 30" id="30"/>
          <p:cNvGrpSpPr/>
          <p:nvPr/>
        </p:nvGrpSpPr>
        <p:grpSpPr>
          <a:xfrm rot="0">
            <a:off x="1193148" y="8331352"/>
            <a:ext cx="1192543" cy="957482"/>
            <a:chOff x="0" y="0"/>
            <a:chExt cx="1590058" cy="1276643"/>
          </a:xfrm>
        </p:grpSpPr>
        <p:grpSp>
          <p:nvGrpSpPr>
            <p:cNvPr name="Group 31" id="31"/>
            <p:cNvGrpSpPr>
              <a:grpSpLocks noChangeAspect="true"/>
            </p:cNvGrpSpPr>
            <p:nvPr/>
          </p:nvGrpSpPr>
          <p:grpSpPr>
            <a:xfrm rot="0">
              <a:off x="0" y="0"/>
              <a:ext cx="1590058" cy="1276643"/>
              <a:chOff x="0" y="0"/>
              <a:chExt cx="7467600" cy="5995670"/>
            </a:xfrm>
          </p:grpSpPr>
          <p:sp>
            <p:nvSpPr>
              <p:cNvPr name="Freeform 32" id="32"/>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33" id="33"/>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34" id="34"/>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35" id="35"/>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4"/>
                <a:stretch>
                  <a:fillRect l="-2201" r="-2201" t="0" b="0"/>
                </a:stretch>
              </a:blipFill>
            </p:spPr>
          </p:sp>
        </p:grpSp>
        <p:sp>
          <p:nvSpPr>
            <p:cNvPr name="TextBox 36" id="36"/>
            <p:cNvSpPr txBox="true"/>
            <p:nvPr/>
          </p:nvSpPr>
          <p:spPr>
            <a:xfrm rot="0">
              <a:off x="371425" y="935708"/>
              <a:ext cx="817236" cy="154132"/>
            </a:xfrm>
            <a:prstGeom prst="rect">
              <a:avLst/>
            </a:prstGeom>
          </p:spPr>
          <p:txBody>
            <a:bodyPr anchor="t" rtlCol="false" tIns="0" lIns="0" bIns="0" rIns="0">
              <a:spAutoFit/>
            </a:bodyPr>
            <a:lstStyle/>
            <a:p>
              <a:pPr algn="ctr">
                <a:lnSpc>
                  <a:spcPts val="1054"/>
                </a:lnSpc>
              </a:pPr>
              <a:r>
                <a:rPr lang="en-US" sz="753">
                  <a:solidFill>
                    <a:srgbClr val="1B2F47"/>
                  </a:solidFill>
                  <a:latin typeface="Open Sans Extra Bold"/>
                </a:rPr>
                <a:t>Registration</a:t>
              </a:r>
            </a:p>
          </p:txBody>
        </p:sp>
      </p:grpSp>
      <p:grpSp>
        <p:nvGrpSpPr>
          <p:cNvPr name="Group 37" id="37"/>
          <p:cNvGrpSpPr/>
          <p:nvPr/>
        </p:nvGrpSpPr>
        <p:grpSpPr>
          <a:xfrm rot="0">
            <a:off x="3818218" y="8331352"/>
            <a:ext cx="1237930" cy="993923"/>
            <a:chOff x="0" y="0"/>
            <a:chExt cx="1650573" cy="1325231"/>
          </a:xfrm>
        </p:grpSpPr>
        <p:grpSp>
          <p:nvGrpSpPr>
            <p:cNvPr name="Group 38" id="38"/>
            <p:cNvGrpSpPr>
              <a:grpSpLocks noChangeAspect="true"/>
            </p:cNvGrpSpPr>
            <p:nvPr/>
          </p:nvGrpSpPr>
          <p:grpSpPr>
            <a:xfrm rot="0">
              <a:off x="0" y="0"/>
              <a:ext cx="1650573" cy="1325231"/>
              <a:chOff x="0" y="0"/>
              <a:chExt cx="7467600" cy="5995670"/>
            </a:xfrm>
          </p:grpSpPr>
          <p:sp>
            <p:nvSpPr>
              <p:cNvPr name="Freeform 39" id="39"/>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40" id="40"/>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41" id="41"/>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42" id="42"/>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5"/>
                <a:stretch>
                  <a:fillRect l="-2201" r="-2201" t="0" b="0"/>
                </a:stretch>
              </a:blipFill>
            </p:spPr>
          </p:sp>
        </p:grpSp>
        <p:sp>
          <p:nvSpPr>
            <p:cNvPr name="TextBox 43" id="43"/>
            <p:cNvSpPr txBox="true"/>
            <p:nvPr/>
          </p:nvSpPr>
          <p:spPr>
            <a:xfrm rot="0">
              <a:off x="42560" y="1006649"/>
              <a:ext cx="1566720" cy="125909"/>
            </a:xfrm>
            <a:prstGeom prst="rect">
              <a:avLst/>
            </a:prstGeom>
          </p:spPr>
          <p:txBody>
            <a:bodyPr anchor="t" rtlCol="false" tIns="0" lIns="0" bIns="0" rIns="0">
              <a:spAutoFit/>
            </a:bodyPr>
            <a:lstStyle/>
            <a:p>
              <a:pPr algn="ctr">
                <a:lnSpc>
                  <a:spcPts val="849"/>
                </a:lnSpc>
              </a:pPr>
              <a:r>
                <a:rPr lang="en-US" sz="606">
                  <a:solidFill>
                    <a:srgbClr val="1B2F47"/>
                  </a:solidFill>
                  <a:latin typeface="Open Sans Extra Bold"/>
                </a:rPr>
                <a:t>Manage Materi Pembelajaran</a:t>
              </a:r>
            </a:p>
          </p:txBody>
        </p:sp>
      </p:grpSp>
      <p:grpSp>
        <p:nvGrpSpPr>
          <p:cNvPr name="Group 44" id="44"/>
          <p:cNvGrpSpPr/>
          <p:nvPr/>
        </p:nvGrpSpPr>
        <p:grpSpPr>
          <a:xfrm rot="0">
            <a:off x="5146774" y="8321964"/>
            <a:ext cx="1261314" cy="1012698"/>
            <a:chOff x="0" y="0"/>
            <a:chExt cx="1681752" cy="1350264"/>
          </a:xfrm>
        </p:grpSpPr>
        <p:grpSp>
          <p:nvGrpSpPr>
            <p:cNvPr name="Group 45" id="45"/>
            <p:cNvGrpSpPr>
              <a:grpSpLocks noChangeAspect="true"/>
            </p:cNvGrpSpPr>
            <p:nvPr/>
          </p:nvGrpSpPr>
          <p:grpSpPr>
            <a:xfrm rot="0">
              <a:off x="0" y="0"/>
              <a:ext cx="1681752" cy="1350264"/>
              <a:chOff x="0" y="0"/>
              <a:chExt cx="7467600" cy="5995670"/>
            </a:xfrm>
          </p:grpSpPr>
          <p:sp>
            <p:nvSpPr>
              <p:cNvPr name="Freeform 46" id="46"/>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47" id="47"/>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48" id="48"/>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49" id="49"/>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6"/>
                <a:stretch>
                  <a:fillRect l="-2130" r="-2130" t="0" b="0"/>
                </a:stretch>
              </a:blipFill>
            </p:spPr>
          </p:sp>
        </p:grpSp>
        <p:sp>
          <p:nvSpPr>
            <p:cNvPr name="TextBox 50" id="50"/>
            <p:cNvSpPr txBox="true"/>
            <p:nvPr/>
          </p:nvSpPr>
          <p:spPr>
            <a:xfrm rot="0">
              <a:off x="463385" y="992803"/>
              <a:ext cx="794744" cy="140922"/>
            </a:xfrm>
            <a:prstGeom prst="rect">
              <a:avLst/>
            </a:prstGeom>
          </p:spPr>
          <p:txBody>
            <a:bodyPr anchor="t" rtlCol="false" tIns="0" lIns="0" bIns="0" rIns="0">
              <a:spAutoFit/>
            </a:bodyPr>
            <a:lstStyle/>
            <a:p>
              <a:pPr algn="ctr">
                <a:lnSpc>
                  <a:spcPts val="889"/>
                </a:lnSpc>
              </a:pPr>
              <a:r>
                <a:rPr lang="en-US" sz="635">
                  <a:solidFill>
                    <a:srgbClr val="1B2F47"/>
                  </a:solidFill>
                  <a:latin typeface="Open Sans Extra Bold"/>
                </a:rPr>
                <a:t>Manage Tugas</a:t>
              </a:r>
            </a:p>
          </p:txBody>
        </p:sp>
      </p:grpSp>
      <p:grpSp>
        <p:nvGrpSpPr>
          <p:cNvPr name="Group 51" id="51"/>
          <p:cNvGrpSpPr/>
          <p:nvPr/>
        </p:nvGrpSpPr>
        <p:grpSpPr>
          <a:xfrm rot="0">
            <a:off x="5056148" y="9507634"/>
            <a:ext cx="1187367" cy="953327"/>
            <a:chOff x="0" y="0"/>
            <a:chExt cx="1583156" cy="1271102"/>
          </a:xfrm>
        </p:grpSpPr>
        <p:grpSp>
          <p:nvGrpSpPr>
            <p:cNvPr name="Group 52" id="52"/>
            <p:cNvGrpSpPr>
              <a:grpSpLocks noChangeAspect="true"/>
            </p:cNvGrpSpPr>
            <p:nvPr/>
          </p:nvGrpSpPr>
          <p:grpSpPr>
            <a:xfrm rot="0">
              <a:off x="0" y="0"/>
              <a:ext cx="1583156" cy="1271102"/>
              <a:chOff x="0" y="0"/>
              <a:chExt cx="7467600" cy="5995670"/>
            </a:xfrm>
          </p:grpSpPr>
          <p:sp>
            <p:nvSpPr>
              <p:cNvPr name="Freeform 53" id="53"/>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54" id="54"/>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55" id="55"/>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56" id="56"/>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7"/>
                <a:stretch>
                  <a:fillRect l="0" r="0" t="-41" b="-41"/>
                </a:stretch>
              </a:blipFill>
            </p:spPr>
          </p:sp>
        </p:grpSp>
        <p:sp>
          <p:nvSpPr>
            <p:cNvPr name="TextBox 57" id="57"/>
            <p:cNvSpPr txBox="true"/>
            <p:nvPr/>
          </p:nvSpPr>
          <p:spPr>
            <a:xfrm rot="0">
              <a:off x="481282" y="940715"/>
              <a:ext cx="693248" cy="120833"/>
            </a:xfrm>
            <a:prstGeom prst="rect">
              <a:avLst/>
            </a:prstGeom>
          </p:spPr>
          <p:txBody>
            <a:bodyPr anchor="t" rtlCol="false" tIns="0" lIns="0" bIns="0" rIns="0">
              <a:spAutoFit/>
            </a:bodyPr>
            <a:lstStyle/>
            <a:p>
              <a:pPr algn="ctr">
                <a:lnSpc>
                  <a:spcPts val="811"/>
                </a:lnSpc>
              </a:pPr>
              <a:r>
                <a:rPr lang="en-US" sz="579">
                  <a:solidFill>
                    <a:srgbClr val="1B2F47"/>
                  </a:solidFill>
                  <a:latin typeface="Open Sans Extra Bold"/>
                </a:rPr>
                <a:t>Collect Tugas</a:t>
              </a:r>
            </a:p>
          </p:txBody>
        </p:sp>
      </p:grpSp>
      <p:grpSp>
        <p:nvGrpSpPr>
          <p:cNvPr name="Group 58" id="58"/>
          <p:cNvGrpSpPr/>
          <p:nvPr/>
        </p:nvGrpSpPr>
        <p:grpSpPr>
          <a:xfrm rot="0">
            <a:off x="3509521" y="9525300"/>
            <a:ext cx="1178900" cy="946529"/>
            <a:chOff x="0" y="0"/>
            <a:chExt cx="1571867" cy="1262038"/>
          </a:xfrm>
        </p:grpSpPr>
        <p:grpSp>
          <p:nvGrpSpPr>
            <p:cNvPr name="Group 59" id="59"/>
            <p:cNvGrpSpPr>
              <a:grpSpLocks noChangeAspect="true"/>
            </p:cNvGrpSpPr>
            <p:nvPr/>
          </p:nvGrpSpPr>
          <p:grpSpPr>
            <a:xfrm rot="0">
              <a:off x="0" y="0"/>
              <a:ext cx="1571867" cy="1262038"/>
              <a:chOff x="0" y="0"/>
              <a:chExt cx="7467600" cy="5995670"/>
            </a:xfrm>
          </p:grpSpPr>
          <p:sp>
            <p:nvSpPr>
              <p:cNvPr name="Freeform 60" id="60"/>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61" id="61"/>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2" id="62"/>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63" id="63"/>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8"/>
                <a:stretch>
                  <a:fillRect l="-2130" r="-2130" t="0" b="0"/>
                </a:stretch>
              </a:blipFill>
            </p:spPr>
          </p:sp>
        </p:grpSp>
        <p:sp>
          <p:nvSpPr>
            <p:cNvPr name="TextBox 64" id="64"/>
            <p:cNvSpPr txBox="true"/>
            <p:nvPr/>
          </p:nvSpPr>
          <p:spPr>
            <a:xfrm rot="0">
              <a:off x="449672" y="953593"/>
              <a:ext cx="672523" cy="121642"/>
            </a:xfrm>
            <a:prstGeom prst="rect">
              <a:avLst/>
            </a:prstGeom>
          </p:spPr>
          <p:txBody>
            <a:bodyPr anchor="t" rtlCol="false" tIns="0" lIns="0" bIns="0" rIns="0">
              <a:spAutoFit/>
            </a:bodyPr>
            <a:lstStyle/>
            <a:p>
              <a:pPr algn="ctr">
                <a:lnSpc>
                  <a:spcPts val="817"/>
                </a:lnSpc>
              </a:pPr>
              <a:r>
                <a:rPr lang="en-US" sz="584">
                  <a:solidFill>
                    <a:srgbClr val="1B2F47"/>
                  </a:solidFill>
                  <a:latin typeface="Open Sans Extra Bold"/>
                </a:rPr>
                <a:t>Manage Nilai</a:t>
              </a:r>
            </a:p>
          </p:txBody>
        </p:sp>
      </p:grpSp>
      <p:grpSp>
        <p:nvGrpSpPr>
          <p:cNvPr name="Group 65" id="65"/>
          <p:cNvGrpSpPr/>
          <p:nvPr/>
        </p:nvGrpSpPr>
        <p:grpSpPr>
          <a:xfrm rot="0">
            <a:off x="1774347" y="9459337"/>
            <a:ext cx="1187367" cy="953327"/>
            <a:chOff x="0" y="0"/>
            <a:chExt cx="1583156" cy="1271102"/>
          </a:xfrm>
        </p:grpSpPr>
        <p:grpSp>
          <p:nvGrpSpPr>
            <p:cNvPr name="Group 66" id="66"/>
            <p:cNvGrpSpPr>
              <a:grpSpLocks noChangeAspect="true"/>
            </p:cNvGrpSpPr>
            <p:nvPr/>
          </p:nvGrpSpPr>
          <p:grpSpPr>
            <a:xfrm rot="0">
              <a:off x="0" y="0"/>
              <a:ext cx="1583156" cy="1271102"/>
              <a:chOff x="0" y="0"/>
              <a:chExt cx="7467600" cy="5995670"/>
            </a:xfrm>
          </p:grpSpPr>
          <p:sp>
            <p:nvSpPr>
              <p:cNvPr name="Freeform 67" id="67"/>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68" id="68"/>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9" id="69"/>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0" id="70"/>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19"/>
                <a:stretch>
                  <a:fillRect l="-2130" r="-2130" t="0" b="0"/>
                </a:stretch>
              </a:blipFill>
            </p:spPr>
          </p:sp>
        </p:grpSp>
        <p:sp>
          <p:nvSpPr>
            <p:cNvPr name="TextBox 71" id="71"/>
            <p:cNvSpPr txBox="true"/>
            <p:nvPr/>
          </p:nvSpPr>
          <p:spPr>
            <a:xfrm rot="0">
              <a:off x="406498" y="956960"/>
              <a:ext cx="770161" cy="121642"/>
            </a:xfrm>
            <a:prstGeom prst="rect">
              <a:avLst/>
            </a:prstGeom>
          </p:spPr>
          <p:txBody>
            <a:bodyPr anchor="t" rtlCol="false" tIns="0" lIns="0" bIns="0" rIns="0">
              <a:spAutoFit/>
            </a:bodyPr>
            <a:lstStyle/>
            <a:p>
              <a:pPr algn="ctr">
                <a:lnSpc>
                  <a:spcPts val="817"/>
                </a:lnSpc>
              </a:pPr>
              <a:r>
                <a:rPr lang="en-US" sz="584">
                  <a:solidFill>
                    <a:srgbClr val="1B2F47"/>
                  </a:solidFill>
                  <a:latin typeface="Open Sans Extra Bold"/>
                </a:rPr>
                <a:t>Manage Profile</a:t>
              </a:r>
            </a:p>
          </p:txBody>
        </p:sp>
      </p:grpSp>
      <p:grpSp>
        <p:nvGrpSpPr>
          <p:cNvPr name="Group 72" id="72"/>
          <p:cNvGrpSpPr/>
          <p:nvPr/>
        </p:nvGrpSpPr>
        <p:grpSpPr>
          <a:xfrm rot="0">
            <a:off x="2485728" y="8312577"/>
            <a:ext cx="1239312" cy="995032"/>
            <a:chOff x="0" y="0"/>
            <a:chExt cx="1652416" cy="1326710"/>
          </a:xfrm>
        </p:grpSpPr>
        <p:grpSp>
          <p:nvGrpSpPr>
            <p:cNvPr name="Group 73" id="73"/>
            <p:cNvGrpSpPr>
              <a:grpSpLocks noChangeAspect="true"/>
            </p:cNvGrpSpPr>
            <p:nvPr/>
          </p:nvGrpSpPr>
          <p:grpSpPr>
            <a:xfrm rot="0">
              <a:off x="0" y="0"/>
              <a:ext cx="1652416" cy="1326710"/>
              <a:chOff x="0" y="0"/>
              <a:chExt cx="7467600" cy="5995670"/>
            </a:xfrm>
          </p:grpSpPr>
          <p:sp>
            <p:nvSpPr>
              <p:cNvPr name="Freeform 74" id="74"/>
              <p:cNvSpPr/>
              <p:nvPr/>
            </p:nvSpPr>
            <p:spPr>
              <a:xfrm>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75" id="75"/>
              <p:cNvSpPr/>
              <p:nvPr/>
            </p:nvSpPr>
            <p:spPr>
              <a:xfrm>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76" id="76"/>
              <p:cNvSpPr/>
              <p:nvPr/>
            </p:nvSpPr>
            <p:spPr>
              <a:xfrm>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7" id="77"/>
              <p:cNvSpPr/>
              <p:nvPr/>
            </p:nvSpPr>
            <p:spPr>
              <a:xfrm>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7"/>
                <a:stretch>
                  <a:fillRect l="-2059" r="-2059" t="0" b="0"/>
                </a:stretch>
              </a:blipFill>
            </p:spPr>
          </p:sp>
        </p:grpSp>
        <p:sp>
          <p:nvSpPr>
            <p:cNvPr name="TextBox 78" id="78"/>
            <p:cNvSpPr txBox="true"/>
            <p:nvPr/>
          </p:nvSpPr>
          <p:spPr>
            <a:xfrm rot="0">
              <a:off x="687712" y="1013019"/>
              <a:ext cx="276992" cy="120833"/>
            </a:xfrm>
            <a:prstGeom prst="rect">
              <a:avLst/>
            </a:prstGeom>
          </p:spPr>
          <p:txBody>
            <a:bodyPr anchor="t" rtlCol="false" tIns="0" lIns="0" bIns="0" rIns="0">
              <a:spAutoFit/>
            </a:bodyPr>
            <a:lstStyle/>
            <a:p>
              <a:pPr algn="ctr">
                <a:lnSpc>
                  <a:spcPts val="811"/>
                </a:lnSpc>
              </a:pPr>
              <a:r>
                <a:rPr lang="en-US" sz="579">
                  <a:solidFill>
                    <a:srgbClr val="1B2F47"/>
                  </a:solidFill>
                  <a:latin typeface="Open Sans Extra Bold"/>
                </a:rPr>
                <a:t>Login</a:t>
              </a:r>
            </a:p>
          </p:txBody>
        </p:sp>
      </p:grpSp>
      <p:pic>
        <p:nvPicPr>
          <p:cNvPr name="Picture 79" id="79"/>
          <p:cNvPicPr>
            <a:picLocks noChangeAspect="true"/>
          </p:cNvPicPr>
          <p:nvPr/>
        </p:nvPicPr>
        <p:blipFill>
          <a:blip r:embed="rId20"/>
          <a:srcRect l="0" t="0" r="0" b="0"/>
          <a:stretch>
            <a:fillRect/>
          </a:stretch>
        </p:blipFill>
        <p:spPr>
          <a:xfrm flipH="false" flipV="false" rot="5520229">
            <a:off x="2208559" y="7762202"/>
            <a:ext cx="354263" cy="778641"/>
          </a:xfrm>
          <a:prstGeom prst="rect">
            <a:avLst/>
          </a:prstGeom>
        </p:spPr>
      </p:pic>
      <p:grpSp>
        <p:nvGrpSpPr>
          <p:cNvPr name="Group 80" id="80"/>
          <p:cNvGrpSpPr/>
          <p:nvPr/>
        </p:nvGrpSpPr>
        <p:grpSpPr>
          <a:xfrm rot="0">
            <a:off x="1216369" y="258282"/>
            <a:ext cx="3002120" cy="1281195"/>
            <a:chOff x="0" y="0"/>
            <a:chExt cx="4002827" cy="1708260"/>
          </a:xfrm>
        </p:grpSpPr>
        <p:sp>
          <p:nvSpPr>
            <p:cNvPr name="TextBox 81" id="81"/>
            <p:cNvSpPr txBox="true"/>
            <p:nvPr/>
          </p:nvSpPr>
          <p:spPr>
            <a:xfrm rot="0">
              <a:off x="0" y="104775"/>
              <a:ext cx="3998664" cy="937235"/>
            </a:xfrm>
            <a:prstGeom prst="rect">
              <a:avLst/>
            </a:prstGeom>
          </p:spPr>
          <p:txBody>
            <a:bodyPr anchor="t" rtlCol="false" tIns="0" lIns="0" bIns="0" rIns="0">
              <a:spAutoFit/>
            </a:bodyPr>
            <a:lstStyle/>
            <a:p>
              <a:pPr algn="ctr" marL="0" indent="0" lvl="0">
                <a:lnSpc>
                  <a:spcPts val="5150"/>
                </a:lnSpc>
                <a:spcBef>
                  <a:spcPct val="0"/>
                </a:spcBef>
              </a:pPr>
              <a:r>
                <a:rPr lang="en-US" spc="216" sz="5150">
                  <a:solidFill>
                    <a:srgbClr val="365476"/>
                  </a:solidFill>
                  <a:latin typeface="Alfa Slab One Bold"/>
                </a:rPr>
                <a:t>SILEBA</a:t>
              </a:r>
            </a:p>
          </p:txBody>
        </p:sp>
        <p:sp>
          <p:nvSpPr>
            <p:cNvPr name="TextBox 82" id="82"/>
            <p:cNvSpPr txBox="true"/>
            <p:nvPr/>
          </p:nvSpPr>
          <p:spPr>
            <a:xfrm rot="0">
              <a:off x="0" y="913645"/>
              <a:ext cx="4002827" cy="794615"/>
            </a:xfrm>
            <a:prstGeom prst="rect">
              <a:avLst/>
            </a:prstGeom>
          </p:spPr>
          <p:txBody>
            <a:bodyPr anchor="t" rtlCol="false" tIns="0" lIns="0" bIns="0" rIns="0">
              <a:spAutoFit/>
            </a:bodyPr>
            <a:lstStyle/>
            <a:p>
              <a:pPr algn="ctr">
                <a:lnSpc>
                  <a:spcPts val="2437"/>
                </a:lnSpc>
              </a:pPr>
              <a:r>
                <a:rPr lang="en-US" sz="1741">
                  <a:solidFill>
                    <a:srgbClr val="F2EDDB"/>
                  </a:solidFill>
                  <a:latin typeface="Pompiere"/>
                </a:rPr>
                <a:t>Pembangunan Sistem E-Learning</a:t>
              </a:r>
            </a:p>
            <a:p>
              <a:pPr algn="ctr">
                <a:lnSpc>
                  <a:spcPts val="2437"/>
                </a:lnSpc>
              </a:pPr>
              <a:r>
                <a:rPr lang="en-US" sz="1741">
                  <a:solidFill>
                    <a:srgbClr val="F2EDDB"/>
                  </a:solidFill>
                  <a:latin typeface="Pompiere"/>
                </a:rPr>
                <a:t>SMKN 3 Balige berbasis web</a:t>
              </a:r>
            </a:p>
          </p:txBody>
        </p:sp>
      </p:grpSp>
      <p:sp>
        <p:nvSpPr>
          <p:cNvPr name="TextBox 83" id="83"/>
          <p:cNvSpPr txBox="true"/>
          <p:nvPr/>
        </p:nvSpPr>
        <p:spPr>
          <a:xfrm rot="0">
            <a:off x="129988" y="930832"/>
            <a:ext cx="829541" cy="256801"/>
          </a:xfrm>
          <a:prstGeom prst="rect">
            <a:avLst/>
          </a:prstGeom>
        </p:spPr>
        <p:txBody>
          <a:bodyPr anchor="t" rtlCol="false" tIns="0" lIns="0" bIns="0" rIns="0">
            <a:spAutoFit/>
          </a:bodyPr>
          <a:lstStyle/>
          <a:p>
            <a:pPr algn="ctr">
              <a:lnSpc>
                <a:spcPts val="1019"/>
              </a:lnSpc>
            </a:pPr>
            <a:r>
              <a:rPr lang="en-US" sz="728">
                <a:solidFill>
                  <a:srgbClr val="425D84"/>
                </a:solidFill>
                <a:latin typeface="Arapey Bold"/>
              </a:rPr>
              <a:t>Fakultas  Informatika dan Teknik Elektro</a:t>
            </a:r>
          </a:p>
        </p:txBody>
      </p:sp>
      <p:sp>
        <p:nvSpPr>
          <p:cNvPr name="TextBox 84" id="84"/>
          <p:cNvSpPr txBox="true"/>
          <p:nvPr/>
        </p:nvSpPr>
        <p:spPr>
          <a:xfrm rot="0">
            <a:off x="36404" y="1250764"/>
            <a:ext cx="1016710" cy="288713"/>
          </a:xfrm>
          <a:prstGeom prst="rect">
            <a:avLst/>
          </a:prstGeom>
        </p:spPr>
        <p:txBody>
          <a:bodyPr anchor="t" rtlCol="false" tIns="0" lIns="0" bIns="0" rIns="0">
            <a:spAutoFit/>
          </a:bodyPr>
          <a:lstStyle/>
          <a:p>
            <a:pPr algn="ctr">
              <a:lnSpc>
                <a:spcPts val="1119"/>
              </a:lnSpc>
            </a:pPr>
            <a:r>
              <a:rPr lang="en-US" sz="799">
                <a:solidFill>
                  <a:srgbClr val="425D84"/>
                </a:solidFill>
                <a:latin typeface="Arapey Bold"/>
              </a:rPr>
              <a:t>Sistem Informasi</a:t>
            </a:r>
          </a:p>
          <a:p>
            <a:pPr algn="ctr">
              <a:lnSpc>
                <a:spcPts val="1119"/>
              </a:lnSpc>
            </a:pPr>
            <a:r>
              <a:rPr lang="en-US" sz="799">
                <a:solidFill>
                  <a:srgbClr val="425D84"/>
                </a:solidFill>
                <a:latin typeface="Arimo Bold"/>
              </a:rPr>
              <a:t>PSI-22-02</a:t>
            </a:r>
          </a:p>
        </p:txBody>
      </p:sp>
      <p:sp>
        <p:nvSpPr>
          <p:cNvPr name="TextBox 85" id="85"/>
          <p:cNvSpPr txBox="true"/>
          <p:nvPr/>
        </p:nvSpPr>
        <p:spPr>
          <a:xfrm rot="0">
            <a:off x="4498287" y="5970205"/>
            <a:ext cx="2717410" cy="452755"/>
          </a:xfrm>
          <a:prstGeom prst="rect">
            <a:avLst/>
          </a:prstGeom>
        </p:spPr>
        <p:txBody>
          <a:bodyPr anchor="t" rtlCol="false" tIns="0" lIns="0" bIns="0" rIns="0">
            <a:spAutoFit/>
          </a:bodyPr>
          <a:lstStyle/>
          <a:p>
            <a:pPr algn="just" marL="280669" indent="-140335" lvl="1">
              <a:lnSpc>
                <a:spcPts val="1819"/>
              </a:lnSpc>
              <a:buFont typeface="Arial"/>
              <a:buChar char="•"/>
            </a:pPr>
            <a:r>
              <a:rPr lang="en-US" sz="1299">
                <a:solidFill>
                  <a:srgbClr val="FFFFFF"/>
                </a:solidFill>
                <a:latin typeface="Pompiere"/>
              </a:rPr>
              <a:t>Teachers can deliver additional material or supporting materials through online learning. </a:t>
            </a:r>
          </a:p>
        </p:txBody>
      </p:sp>
      <p:sp>
        <p:nvSpPr>
          <p:cNvPr name="TextBox 86" id="86"/>
          <p:cNvSpPr txBox="true"/>
          <p:nvPr/>
        </p:nvSpPr>
        <p:spPr>
          <a:xfrm rot="0">
            <a:off x="4504615" y="6506701"/>
            <a:ext cx="2717410" cy="909955"/>
          </a:xfrm>
          <a:prstGeom prst="rect">
            <a:avLst/>
          </a:prstGeom>
        </p:spPr>
        <p:txBody>
          <a:bodyPr anchor="t" rtlCol="false" tIns="0" lIns="0" bIns="0" rIns="0">
            <a:spAutoFit/>
          </a:bodyPr>
          <a:lstStyle/>
          <a:p>
            <a:pPr algn="just" marL="280669" indent="-140335" lvl="1">
              <a:lnSpc>
                <a:spcPts val="1819"/>
              </a:lnSpc>
              <a:buFont typeface="Arial"/>
              <a:buChar char="•"/>
            </a:pPr>
            <a:r>
              <a:rPr lang="en-US" sz="1299">
                <a:solidFill>
                  <a:srgbClr val="FFFFFF"/>
                </a:solidFill>
                <a:latin typeface="Pompiere"/>
              </a:rPr>
              <a:t>Students can also collect assignments more effectively and efficiently by having time limits and learning information becomes more accessible to students.</a:t>
            </a:r>
          </a:p>
        </p:txBody>
      </p:sp>
      <p:sp>
        <p:nvSpPr>
          <p:cNvPr name="TextBox 87" id="87"/>
          <p:cNvSpPr txBox="true"/>
          <p:nvPr/>
        </p:nvSpPr>
        <p:spPr>
          <a:xfrm rot="0">
            <a:off x="4498287" y="5203125"/>
            <a:ext cx="2723738" cy="681355"/>
          </a:xfrm>
          <a:prstGeom prst="rect">
            <a:avLst/>
          </a:prstGeom>
        </p:spPr>
        <p:txBody>
          <a:bodyPr anchor="t" rtlCol="false" tIns="0" lIns="0" bIns="0" rIns="0">
            <a:spAutoFit/>
          </a:bodyPr>
          <a:lstStyle/>
          <a:p>
            <a:pPr algn="just" marL="280669" indent="-140335" lvl="1">
              <a:lnSpc>
                <a:spcPts val="1819"/>
              </a:lnSpc>
              <a:buFont typeface="Arial"/>
              <a:buChar char="•"/>
            </a:pPr>
            <a:r>
              <a:rPr lang="en-US" sz="1299">
                <a:solidFill>
                  <a:srgbClr val="FFFFFF"/>
                </a:solidFill>
                <a:latin typeface="Pompiere"/>
              </a:rPr>
              <a:t>E-Learning will facilitate interaction between students and teachers in the teaching and learning process</a:t>
            </a:r>
          </a:p>
        </p:txBody>
      </p:sp>
      <p:sp>
        <p:nvSpPr>
          <p:cNvPr name="TextBox 88" id="88"/>
          <p:cNvSpPr txBox="true"/>
          <p:nvPr/>
        </p:nvSpPr>
        <p:spPr>
          <a:xfrm rot="0">
            <a:off x="224056" y="1955153"/>
            <a:ext cx="1938182" cy="198882"/>
          </a:xfrm>
          <a:prstGeom prst="rect">
            <a:avLst/>
          </a:prstGeom>
        </p:spPr>
        <p:txBody>
          <a:bodyPr anchor="t" rtlCol="false" tIns="0" lIns="0" bIns="0" rIns="0">
            <a:spAutoFit/>
          </a:bodyPr>
          <a:lstStyle/>
          <a:p>
            <a:pPr>
              <a:lnSpc>
                <a:spcPts val="1638"/>
              </a:lnSpc>
            </a:pPr>
            <a:r>
              <a:rPr lang="en-US" sz="1170">
                <a:solidFill>
                  <a:srgbClr val="FFFFFF">
                    <a:alpha val="75686"/>
                  </a:srgbClr>
                </a:solidFill>
                <a:latin typeface="Genty Sans"/>
              </a:rPr>
              <a:t>Functional Requirement</a:t>
            </a:r>
          </a:p>
        </p:txBody>
      </p:sp>
      <p:sp>
        <p:nvSpPr>
          <p:cNvPr name="TextBox 89" id="89"/>
          <p:cNvSpPr txBox="true"/>
          <p:nvPr/>
        </p:nvSpPr>
        <p:spPr>
          <a:xfrm rot="0">
            <a:off x="2506916" y="1955153"/>
            <a:ext cx="1711573" cy="398907"/>
          </a:xfrm>
          <a:prstGeom prst="rect">
            <a:avLst/>
          </a:prstGeom>
        </p:spPr>
        <p:txBody>
          <a:bodyPr anchor="t" rtlCol="false" tIns="0" lIns="0" bIns="0" rIns="0">
            <a:spAutoFit/>
          </a:bodyPr>
          <a:lstStyle/>
          <a:p>
            <a:pPr algn="ctr">
              <a:lnSpc>
                <a:spcPts val="1638"/>
              </a:lnSpc>
            </a:pPr>
            <a:r>
              <a:rPr lang="en-US" sz="1170">
                <a:solidFill>
                  <a:srgbClr val="FFFFFF">
                    <a:alpha val="75686"/>
                  </a:srgbClr>
                </a:solidFill>
                <a:latin typeface="Genty Sans"/>
              </a:rPr>
              <a:t>Non-Functional </a:t>
            </a:r>
          </a:p>
          <a:p>
            <a:pPr algn="ctr">
              <a:lnSpc>
                <a:spcPts val="1638"/>
              </a:lnSpc>
            </a:pPr>
            <a:r>
              <a:rPr lang="en-US" sz="1170">
                <a:solidFill>
                  <a:srgbClr val="FFFFFF">
                    <a:alpha val="75686"/>
                  </a:srgbClr>
                </a:solidFill>
                <a:latin typeface="Genty Sans"/>
              </a:rPr>
              <a:t>Requirement</a:t>
            </a:r>
          </a:p>
        </p:txBody>
      </p:sp>
      <p:sp>
        <p:nvSpPr>
          <p:cNvPr name="TextBox 90" id="90"/>
          <p:cNvSpPr txBox="true"/>
          <p:nvPr/>
        </p:nvSpPr>
        <p:spPr>
          <a:xfrm rot="0">
            <a:off x="224056" y="4972091"/>
            <a:ext cx="1890966" cy="198882"/>
          </a:xfrm>
          <a:prstGeom prst="rect">
            <a:avLst/>
          </a:prstGeom>
        </p:spPr>
        <p:txBody>
          <a:bodyPr anchor="t" rtlCol="false" tIns="0" lIns="0" bIns="0" rIns="0">
            <a:spAutoFit/>
          </a:bodyPr>
          <a:lstStyle/>
          <a:p>
            <a:pPr>
              <a:lnSpc>
                <a:spcPts val="1638"/>
              </a:lnSpc>
            </a:pPr>
            <a:r>
              <a:rPr lang="en-US" sz="1170">
                <a:solidFill>
                  <a:srgbClr val="FFFFFF">
                    <a:alpha val="75686"/>
                  </a:srgbClr>
                </a:solidFill>
                <a:latin typeface="Genty Sans"/>
              </a:rPr>
              <a:t>Database Design</a:t>
            </a:r>
          </a:p>
        </p:txBody>
      </p:sp>
      <p:grpSp>
        <p:nvGrpSpPr>
          <p:cNvPr name="Group 91" id="91"/>
          <p:cNvGrpSpPr/>
          <p:nvPr/>
        </p:nvGrpSpPr>
        <p:grpSpPr>
          <a:xfrm rot="0">
            <a:off x="2586243" y="2439125"/>
            <a:ext cx="1552920" cy="1561908"/>
            <a:chOff x="0" y="0"/>
            <a:chExt cx="2070560" cy="2082544"/>
          </a:xfrm>
        </p:grpSpPr>
        <p:grpSp>
          <p:nvGrpSpPr>
            <p:cNvPr name="Group 92" id="92"/>
            <p:cNvGrpSpPr/>
            <p:nvPr/>
          </p:nvGrpSpPr>
          <p:grpSpPr>
            <a:xfrm rot="0">
              <a:off x="0" y="0"/>
              <a:ext cx="2070560" cy="2082544"/>
              <a:chOff x="0" y="0"/>
              <a:chExt cx="3339730" cy="3359060"/>
            </a:xfrm>
          </p:grpSpPr>
          <p:sp>
            <p:nvSpPr>
              <p:cNvPr name="Freeform 93" id="93"/>
              <p:cNvSpPr/>
              <p:nvPr/>
            </p:nvSpPr>
            <p:spPr>
              <a:xfrm>
                <a:off x="0" y="0"/>
                <a:ext cx="3339730" cy="3359060"/>
              </a:xfrm>
              <a:custGeom>
                <a:avLst/>
                <a:gdLst/>
                <a:ahLst/>
                <a:cxnLst/>
                <a:rect r="r" b="b" t="t" l="l"/>
                <a:pathLst>
                  <a:path h="3359060" w="3339730">
                    <a:moveTo>
                      <a:pt x="3215270" y="3359060"/>
                    </a:moveTo>
                    <a:lnTo>
                      <a:pt x="124460" y="3359060"/>
                    </a:lnTo>
                    <a:cubicBezTo>
                      <a:pt x="55880" y="3359060"/>
                      <a:pt x="0" y="3303180"/>
                      <a:pt x="0" y="3234600"/>
                    </a:cubicBezTo>
                    <a:lnTo>
                      <a:pt x="0" y="124460"/>
                    </a:lnTo>
                    <a:cubicBezTo>
                      <a:pt x="0" y="55880"/>
                      <a:pt x="55880" y="0"/>
                      <a:pt x="124460" y="0"/>
                    </a:cubicBezTo>
                    <a:lnTo>
                      <a:pt x="3215270" y="0"/>
                    </a:lnTo>
                    <a:cubicBezTo>
                      <a:pt x="3283850" y="0"/>
                      <a:pt x="3339730" y="55880"/>
                      <a:pt x="3339730" y="124460"/>
                    </a:cubicBezTo>
                    <a:lnTo>
                      <a:pt x="3339730" y="3234600"/>
                    </a:lnTo>
                    <a:cubicBezTo>
                      <a:pt x="3339730" y="3303180"/>
                      <a:pt x="3283850" y="3359060"/>
                      <a:pt x="3215270" y="3359060"/>
                    </a:cubicBezTo>
                    <a:close/>
                  </a:path>
                </a:pathLst>
              </a:custGeom>
              <a:solidFill>
                <a:srgbClr val="365476"/>
              </a:solidFill>
            </p:spPr>
          </p:sp>
        </p:grpSp>
        <p:sp>
          <p:nvSpPr>
            <p:cNvPr name="TextBox 94" id="94"/>
            <p:cNvSpPr txBox="true"/>
            <p:nvPr/>
          </p:nvSpPr>
          <p:spPr>
            <a:xfrm rot="0">
              <a:off x="174915" y="142000"/>
              <a:ext cx="997148" cy="311360"/>
            </a:xfrm>
            <a:prstGeom prst="rect">
              <a:avLst/>
            </a:prstGeom>
          </p:spPr>
          <p:txBody>
            <a:bodyPr anchor="t" rtlCol="false" tIns="0" lIns="0" bIns="0" rIns="0">
              <a:spAutoFit/>
            </a:bodyPr>
            <a:lstStyle/>
            <a:p>
              <a:pPr algn="ctr" marL="302270" indent="-151135" lvl="1">
                <a:lnSpc>
                  <a:spcPts val="1960"/>
                </a:lnSpc>
                <a:buFont typeface="Arial"/>
                <a:buChar char="•"/>
              </a:pPr>
              <a:r>
                <a:rPr lang="en-US" sz="1400">
                  <a:solidFill>
                    <a:srgbClr val="FFFFFF"/>
                  </a:solidFill>
                  <a:latin typeface="Pompiere"/>
                </a:rPr>
                <a:t>Security</a:t>
              </a:r>
            </a:p>
          </p:txBody>
        </p:sp>
        <p:sp>
          <p:nvSpPr>
            <p:cNvPr name="TextBox 95" id="95"/>
            <p:cNvSpPr txBox="true"/>
            <p:nvPr/>
          </p:nvSpPr>
          <p:spPr>
            <a:xfrm rot="0">
              <a:off x="174915" y="577512"/>
              <a:ext cx="1457722" cy="311360"/>
            </a:xfrm>
            <a:prstGeom prst="rect">
              <a:avLst/>
            </a:prstGeom>
          </p:spPr>
          <p:txBody>
            <a:bodyPr anchor="t" rtlCol="false" tIns="0" lIns="0" bIns="0" rIns="0">
              <a:spAutoFit/>
            </a:bodyPr>
            <a:lstStyle/>
            <a:p>
              <a:pPr algn="ctr" marL="302270" indent="-151135" lvl="1">
                <a:lnSpc>
                  <a:spcPts val="1960"/>
                </a:lnSpc>
                <a:buFont typeface="Arial"/>
                <a:buChar char="•"/>
              </a:pPr>
              <a:r>
                <a:rPr lang="en-US" sz="1400">
                  <a:solidFill>
                    <a:srgbClr val="FFFFFF"/>
                  </a:solidFill>
                  <a:latin typeface="Pompiere"/>
                </a:rPr>
                <a:t>Response Time</a:t>
              </a:r>
            </a:p>
          </p:txBody>
        </p:sp>
        <p:sp>
          <p:nvSpPr>
            <p:cNvPr name="TextBox 96" id="96"/>
            <p:cNvSpPr txBox="true"/>
            <p:nvPr/>
          </p:nvSpPr>
          <p:spPr>
            <a:xfrm rot="0">
              <a:off x="174915" y="1012697"/>
              <a:ext cx="1087636" cy="311360"/>
            </a:xfrm>
            <a:prstGeom prst="rect">
              <a:avLst/>
            </a:prstGeom>
          </p:spPr>
          <p:txBody>
            <a:bodyPr anchor="t" rtlCol="false" tIns="0" lIns="0" bIns="0" rIns="0">
              <a:spAutoFit/>
            </a:bodyPr>
            <a:lstStyle/>
            <a:p>
              <a:pPr algn="ctr" marL="302270" indent="-151135" lvl="1">
                <a:lnSpc>
                  <a:spcPts val="1960"/>
                </a:lnSpc>
                <a:buFont typeface="Arial"/>
                <a:buChar char="•"/>
              </a:pPr>
              <a:r>
                <a:rPr lang="en-US" sz="1400">
                  <a:solidFill>
                    <a:srgbClr val="FFFFFF"/>
                  </a:solidFill>
                  <a:latin typeface="Pompiere"/>
                </a:rPr>
                <a:t>Ergonomy</a:t>
              </a:r>
            </a:p>
          </p:txBody>
        </p:sp>
        <p:sp>
          <p:nvSpPr>
            <p:cNvPr name="TextBox 97" id="97"/>
            <p:cNvSpPr txBox="true"/>
            <p:nvPr/>
          </p:nvSpPr>
          <p:spPr>
            <a:xfrm rot="0">
              <a:off x="174915" y="1447882"/>
              <a:ext cx="1309489" cy="311360"/>
            </a:xfrm>
            <a:prstGeom prst="rect">
              <a:avLst/>
            </a:prstGeom>
          </p:spPr>
          <p:txBody>
            <a:bodyPr anchor="t" rtlCol="false" tIns="0" lIns="0" bIns="0" rIns="0">
              <a:spAutoFit/>
            </a:bodyPr>
            <a:lstStyle/>
            <a:p>
              <a:pPr algn="ctr" marL="302270" indent="-151135" lvl="1">
                <a:lnSpc>
                  <a:spcPts val="1960"/>
                </a:lnSpc>
                <a:buFont typeface="Arial"/>
                <a:buChar char="•"/>
              </a:pPr>
              <a:r>
                <a:rPr lang="en-US" sz="1400">
                  <a:solidFill>
                    <a:srgbClr val="FFFFFF"/>
                  </a:solidFill>
                  <a:latin typeface="Pompiere"/>
                </a:rPr>
                <a:t>Accessibility</a:t>
              </a:r>
            </a:p>
          </p:txBody>
        </p:sp>
      </p:grpSp>
      <p:sp>
        <p:nvSpPr>
          <p:cNvPr name="TextBox 98" id="98"/>
          <p:cNvSpPr txBox="true"/>
          <p:nvPr/>
        </p:nvSpPr>
        <p:spPr>
          <a:xfrm rot="0">
            <a:off x="2615550" y="7538611"/>
            <a:ext cx="2635195" cy="422275"/>
          </a:xfrm>
          <a:prstGeom prst="rect">
            <a:avLst/>
          </a:prstGeom>
        </p:spPr>
        <p:txBody>
          <a:bodyPr anchor="t" rtlCol="false" tIns="0" lIns="0" bIns="0" rIns="0">
            <a:spAutoFit/>
          </a:bodyPr>
          <a:lstStyle/>
          <a:p>
            <a:pPr>
              <a:lnSpc>
                <a:spcPts val="3499"/>
              </a:lnSpc>
            </a:pPr>
            <a:r>
              <a:rPr lang="en-US" sz="2499">
                <a:solidFill>
                  <a:srgbClr val="E3E3E4">
                    <a:alpha val="30980"/>
                  </a:srgbClr>
                </a:solidFill>
                <a:latin typeface="Genty Sans"/>
              </a:rPr>
              <a:t>Website System</a:t>
            </a:r>
          </a:p>
        </p:txBody>
      </p:sp>
      <p:pic>
        <p:nvPicPr>
          <p:cNvPr name="Picture 99" id="99"/>
          <p:cNvPicPr>
            <a:picLocks noChangeAspect="true"/>
          </p:cNvPicPr>
          <p:nvPr/>
        </p:nvPicPr>
        <p:blipFill>
          <a:blip r:embed="rId20"/>
          <a:srcRect l="0" t="0" r="0" b="0"/>
          <a:stretch>
            <a:fillRect/>
          </a:stretch>
        </p:blipFill>
        <p:spPr>
          <a:xfrm flipH="false" flipV="false" rot="5520229">
            <a:off x="3641086" y="7762202"/>
            <a:ext cx="354263" cy="778641"/>
          </a:xfrm>
          <a:prstGeom prst="rect">
            <a:avLst/>
          </a:prstGeom>
        </p:spPr>
      </p:pic>
      <p:pic>
        <p:nvPicPr>
          <p:cNvPr name="Picture 100" id="100"/>
          <p:cNvPicPr>
            <a:picLocks noChangeAspect="true"/>
          </p:cNvPicPr>
          <p:nvPr/>
        </p:nvPicPr>
        <p:blipFill>
          <a:blip r:embed="rId20"/>
          <a:srcRect l="0" t="0" r="0" b="0"/>
          <a:stretch>
            <a:fillRect/>
          </a:stretch>
        </p:blipFill>
        <p:spPr>
          <a:xfrm flipH="false" flipV="false" rot="5520229">
            <a:off x="5073613" y="7762202"/>
            <a:ext cx="354263" cy="778641"/>
          </a:xfrm>
          <a:prstGeom prst="rect">
            <a:avLst/>
          </a:prstGeom>
        </p:spPr>
      </p:pic>
      <p:pic>
        <p:nvPicPr>
          <p:cNvPr name="Picture 101" id="101"/>
          <p:cNvPicPr>
            <a:picLocks noChangeAspect="true"/>
          </p:cNvPicPr>
          <p:nvPr/>
        </p:nvPicPr>
        <p:blipFill>
          <a:blip r:embed="rId20"/>
          <a:srcRect l="0" t="0" r="23186" b="0"/>
          <a:stretch>
            <a:fillRect/>
          </a:stretch>
        </p:blipFill>
        <p:spPr>
          <a:xfrm flipH="false" flipV="false" rot="-9960571">
            <a:off x="6354458" y="9068355"/>
            <a:ext cx="295137" cy="844494"/>
          </a:xfrm>
          <a:prstGeom prst="rect">
            <a:avLst/>
          </a:prstGeom>
        </p:spPr>
      </p:pic>
      <p:pic>
        <p:nvPicPr>
          <p:cNvPr name="Picture 102" id="102"/>
          <p:cNvPicPr>
            <a:picLocks noChangeAspect="true"/>
          </p:cNvPicPr>
          <p:nvPr/>
        </p:nvPicPr>
        <p:blipFill>
          <a:blip r:embed="rId20"/>
          <a:srcRect l="0" t="0" r="5080" b="0"/>
          <a:stretch>
            <a:fillRect/>
          </a:stretch>
        </p:blipFill>
        <p:spPr>
          <a:xfrm flipH="false" flipV="false" rot="-5596289">
            <a:off x="4863758" y="10086161"/>
            <a:ext cx="384778" cy="890981"/>
          </a:xfrm>
          <a:prstGeom prst="rect">
            <a:avLst/>
          </a:prstGeom>
        </p:spPr>
      </p:pic>
      <p:pic>
        <p:nvPicPr>
          <p:cNvPr name="Picture 103" id="103"/>
          <p:cNvPicPr>
            <a:picLocks noChangeAspect="true"/>
          </p:cNvPicPr>
          <p:nvPr/>
        </p:nvPicPr>
        <p:blipFill>
          <a:blip r:embed="rId20"/>
          <a:srcRect l="14121" t="0" r="5080" b="0"/>
          <a:stretch>
            <a:fillRect/>
          </a:stretch>
        </p:blipFill>
        <p:spPr>
          <a:xfrm flipH="false" flipV="false" rot="-5102279">
            <a:off x="2998407" y="9981543"/>
            <a:ext cx="316970" cy="8622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DAFEGBdumaM</dc:identifier>
  <dcterms:modified xsi:type="dcterms:W3CDTF">2011-08-01T06:04:30Z</dcterms:modified>
  <cp:revision>1</cp:revision>
  <dc:title>Poster SILEBA</dc:title>
</cp:coreProperties>
</file>