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92" autoAdjust="0"/>
  </p:normalViewPr>
  <p:slideViewPr>
    <p:cSldViewPr snapToGrid="0">
      <p:cViewPr varScale="1">
        <p:scale>
          <a:sx n="72" d="100"/>
          <a:sy n="72" d="100"/>
        </p:scale>
        <p:origin x="10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 Husain</a:t>
            </a:r>
          </a:p>
          <a:p>
            <a:r>
              <a:rPr lang="en-US" dirty="0"/>
              <a:t>Michal </a:t>
            </a:r>
            <a:r>
              <a:rPr lang="en-US" dirty="0" err="1"/>
              <a:t>Porubcin</a:t>
            </a:r>
            <a:endParaRPr lang="en-US" dirty="0"/>
          </a:p>
          <a:p>
            <a:r>
              <a:rPr lang="en-US" dirty="0"/>
              <a:t>Andrew Quijano</a:t>
            </a:r>
          </a:p>
          <a:p>
            <a:r>
              <a:rPr lang="en-US" dirty="0"/>
              <a:t>Bryce Yoo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Mary Husain</a:t>
            </a:r>
          </a:p>
          <a:p>
            <a:r>
              <a:rPr lang="en-US" dirty="0"/>
              <a:t>Michal </a:t>
            </a:r>
            <a:r>
              <a:rPr lang="en-US" dirty="0" err="1"/>
              <a:t>Porubcin</a:t>
            </a:r>
            <a:endParaRPr lang="en-US" dirty="0"/>
          </a:p>
          <a:p>
            <a:r>
              <a:rPr lang="en-US" dirty="0"/>
              <a:t>Andrew Quijano</a:t>
            </a:r>
          </a:p>
          <a:p>
            <a:r>
              <a:rPr lang="en-US" dirty="0"/>
              <a:t>Bryce Yoo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7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D5525-F0ED-493B-A60C-21641FBC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B528D-E214-474B-B8CE-7C3F24B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EEA17-ADF6-44B8-B892-9C8865FC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A97FF-4EC2-4048-B919-4F194BC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AE297E-5FBD-47B8-AC27-77364C4A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C7681-331C-45C6-9C8C-ABEFCAFA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87939C-EF1A-4313-A0EA-A7F8286D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4AD09-9E0B-443F-BBFF-11A17310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8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1847B9-A281-4941-89A9-E278E1A2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4828C-6611-4DC9-B531-8D312C6D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BF5448-3126-4994-B3A2-95FA1491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330C9-EB0B-444D-B36B-3772E2CE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8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56</Words>
  <Application>Microsoft Office PowerPoint</Application>
  <PresentationFormat>On-screen Show (16:9)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Gill Sans MT</vt:lpstr>
      <vt:lpstr>Times New Roman</vt:lpstr>
      <vt:lpstr>Wingdings</vt:lpstr>
      <vt:lpstr>Office Theme</vt:lpstr>
      <vt:lpstr>ATM Project</vt:lpstr>
      <vt:lpstr>Members</vt:lpstr>
      <vt:lpstr>Overview</vt:lpstr>
      <vt:lpstr>Features</vt:lpstr>
      <vt:lpstr>Encryption and Security</vt:lpstr>
      <vt:lpstr>User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Bryce Yoo</cp:lastModifiedBy>
  <cp:revision>232</cp:revision>
  <dcterms:created xsi:type="dcterms:W3CDTF">2017-10-26T16:02:00Z</dcterms:created>
  <dcterms:modified xsi:type="dcterms:W3CDTF">2018-02-17T22:28:04Z</dcterms:modified>
</cp:coreProperties>
</file>