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1" r:id="rId3"/>
    <p:sldId id="259" r:id="rId4"/>
    <p:sldId id="260" r:id="rId5"/>
    <p:sldId id="267" r:id="rId6"/>
    <p:sldId id="269" r:id="rId7"/>
    <p:sldId id="272" r:id="rId8"/>
    <p:sldId id="270" r:id="rId9"/>
    <p:sldId id="26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92" autoAdjust="0"/>
  </p:normalViewPr>
  <p:slideViewPr>
    <p:cSldViewPr snapToGrid="0">
      <p:cViewPr>
        <p:scale>
          <a:sx n="72" d="100"/>
          <a:sy n="72" d="100"/>
        </p:scale>
        <p:origin x="10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0020C-8D7C-4561-B568-FBC8D0EAF1D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7353F-A8B1-4751-A2C3-3554818E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7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 Husain</a:t>
            </a:r>
          </a:p>
          <a:p>
            <a:r>
              <a:rPr lang="en-US" dirty="0"/>
              <a:t>Michal </a:t>
            </a:r>
            <a:r>
              <a:rPr lang="en-US" dirty="0" err="1"/>
              <a:t>Porubcin</a:t>
            </a:r>
            <a:endParaRPr lang="en-US" dirty="0"/>
          </a:p>
          <a:p>
            <a:r>
              <a:rPr lang="en-US" dirty="0"/>
              <a:t>Andrew Quijano</a:t>
            </a:r>
          </a:p>
          <a:p>
            <a:r>
              <a:rPr lang="en-US" dirty="0"/>
              <a:t>Bryce Yoo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1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pattFill prst="pct60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>
            <a:extLst>
              <a:ext uri="{FF2B5EF4-FFF2-40B4-BE49-F238E27FC236}">
                <a16:creationId xmlns:a16="http://schemas.microsoft.com/office/drawing/2014/main" id="{D53CF5EA-3DA4-4BC9-ACC6-F9C591743FA1}"/>
              </a:ext>
            </a:extLst>
          </p:cNvPr>
          <p:cNvSpPr/>
          <p:nvPr userDrawn="1"/>
        </p:nvSpPr>
        <p:spPr>
          <a:xfrm>
            <a:off x="904875" y="2736056"/>
            <a:ext cx="7315200" cy="96012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1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273D8122-AFBD-4F16-B7E6-0E88CB5A1FBC}"/>
              </a:ext>
            </a:extLst>
          </p:cNvPr>
          <p:cNvSpPr/>
          <p:nvPr userDrawn="1"/>
        </p:nvSpPr>
        <p:spPr>
          <a:xfrm>
            <a:off x="914400" y="3786187"/>
            <a:ext cx="7315200" cy="51435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2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6C6128E1-BE84-46D9-A3D3-BC86375E2C24}"/>
              </a:ext>
            </a:extLst>
          </p:cNvPr>
          <p:cNvSpPr/>
          <p:nvPr userDrawn="1"/>
        </p:nvSpPr>
        <p:spPr>
          <a:xfrm>
            <a:off x="904875" y="2736056"/>
            <a:ext cx="228600" cy="9601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0" name="Rectangle 31">
            <a:extLst>
              <a:ext uri="{FF2B5EF4-FFF2-40B4-BE49-F238E27FC236}">
                <a16:creationId xmlns:a16="http://schemas.microsoft.com/office/drawing/2014/main" id="{CD38D25A-4E98-4454-9846-05376F4C5343}"/>
              </a:ext>
            </a:extLst>
          </p:cNvPr>
          <p:cNvSpPr/>
          <p:nvPr userDrawn="1"/>
        </p:nvSpPr>
        <p:spPr>
          <a:xfrm>
            <a:off x="914400" y="3786187"/>
            <a:ext cx="228600" cy="5143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8531B7D0-86CE-4DA0-9EF0-3A63382D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100000"/>
              </a:lnSpc>
              <a:defRPr sz="3200" b="1">
                <a:solidFill>
                  <a:srgbClr val="00000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0D3AF114-5BD8-4007-8FFC-80B1ECA8B935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1219200" y="3843337"/>
            <a:ext cx="6858000" cy="40005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</a:lstStyle>
          <a:p>
            <a:r>
              <a:rPr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06336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143AA-5843-473D-8DFD-1B0058A9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1E8D666-686F-4671-A75C-F986B3D3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87CA4E-B653-4582-9A4D-FB8100E6BE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862F4-BAC9-4056-8B34-D8B287CC7204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35175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E3E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49BCBD61-4E22-4CA9-BDB7-E308EBB8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4222-A697-4EAE-B1F4-C404D585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491204-3772-492F-96F8-65B7F4CEB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779"/>
            <a:ext cx="2651300" cy="322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AF7A15-DE7E-4C2E-B348-9A5AAA4AF7D2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2770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A62D8ED9-3C93-4C71-8420-470A2E24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CD9E31-FA34-4797-A841-8B13E0BC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1756D4-156D-4764-A1A8-D12680DE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FED3A-497F-418C-A3BA-3F29608D3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1E641F-6960-4D25-B9C3-A18998CB6323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92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FA3F-253D-44CB-BF84-422E1C3E36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6C705744-3CF5-468A-845D-6C69D7EBBC21}"/>
              </a:ext>
            </a:extLst>
          </p:cNvPr>
          <p:cNvSpPr/>
          <p:nvPr userDrawn="1"/>
        </p:nvSpPr>
        <p:spPr>
          <a:xfrm>
            <a:off x="454382" y="742950"/>
            <a:ext cx="8229602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9590D4F9-DD36-45BD-809F-2617B2A1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3D26E3EA-B91A-4E6E-B3F9-DBF62C2A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30"/>
            <a:ext cx="8229600" cy="374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1" name="Straight Connector 28">
            <a:extLst>
              <a:ext uri="{FF2B5EF4-FFF2-40B4-BE49-F238E27FC236}">
                <a16:creationId xmlns:a16="http://schemas.microsoft.com/office/drawing/2014/main" id="{05297C41-4F2A-4EFD-A3A5-3F99BE2E6E94}"/>
              </a:ext>
            </a:extLst>
          </p:cNvPr>
          <p:cNvSpPr/>
          <p:nvPr userDrawn="1"/>
        </p:nvSpPr>
        <p:spPr>
          <a:xfrm>
            <a:off x="454382" y="4606831"/>
            <a:ext cx="8229602" cy="0"/>
          </a:xfrm>
          <a:prstGeom prst="line">
            <a:avLst/>
          </a:prstGeom>
          <a:ln>
            <a:solidFill>
              <a:srgbClr val="9FB8CD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4E400A-0195-4702-87D7-374780A58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Group four</a:t>
            </a:r>
          </a:p>
        </p:txBody>
      </p:sp>
    </p:spTree>
    <p:extLst>
      <p:ext uri="{BB962C8B-B14F-4D97-AF65-F5344CB8AC3E}">
        <p14:creationId xmlns:p14="http://schemas.microsoft.com/office/powerpoint/2010/main" val="9575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21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0810-8803-40D5-9B58-9BEEF254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ATM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61F6-B61C-4D17-9015-4E351343A79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9200" y="3901815"/>
            <a:ext cx="6858000" cy="4000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Mary Husain | Michal </a:t>
            </a:r>
            <a:r>
              <a:rPr lang="en-US" dirty="0" err="1"/>
              <a:t>Porubcin</a:t>
            </a:r>
            <a:r>
              <a:rPr lang="en-US" dirty="0"/>
              <a:t> | Andrew Quijano | Bryce Yoo</a:t>
            </a:r>
          </a:p>
        </p:txBody>
      </p:sp>
      <p:pic>
        <p:nvPicPr>
          <p:cNvPr id="4" name="Picture 2" descr="Image result for ATM">
            <a:extLst>
              <a:ext uri="{FF2B5EF4-FFF2-40B4-BE49-F238E27FC236}">
                <a16:creationId xmlns:a16="http://schemas.microsoft.com/office/drawing/2014/main" id="{63530E56-2980-4A62-82A5-25ED8921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58" y="356405"/>
            <a:ext cx="2094484" cy="20944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35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E3BD-478F-4882-A883-9D5A9E29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93BED-3854-4775-8325-418CCAA2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E7D2B-BFEF-4415-B5FA-2A7E5F53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96755"/>
            <a:ext cx="351492" cy="221242"/>
          </a:xfrm>
        </p:spPr>
        <p:txBody>
          <a:bodyPr/>
          <a:lstStyle/>
          <a:p>
            <a:fld id="{F2407EE3-A7AD-4D85-AA70-E0A9F1A7BE8D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F58107D9-5A6C-46B3-B0CE-2C9800ED0535}"/>
              </a:ext>
            </a:extLst>
          </p:cNvPr>
          <p:cNvGrpSpPr>
            <a:grpSpLocks/>
          </p:cNvGrpSpPr>
          <p:nvPr/>
        </p:nvGrpSpPr>
        <p:grpSpPr bwMode="auto">
          <a:xfrm>
            <a:off x="1179713" y="873510"/>
            <a:ext cx="1660029" cy="3600400"/>
            <a:chOff x="300" y="872"/>
            <a:chExt cx="1847" cy="3834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7D48EB70-E8D2-4B18-8145-A2CF3305A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Core Functionality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C6B19D-4908-43EA-9338-A9ED31448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Online ATM</a:t>
              </a:r>
              <a:endParaRPr lang="nl-NL" sz="1200" dirty="0">
                <a:solidFill>
                  <a:srgbClr val="002776"/>
                </a:solidFill>
                <a:latin typeface="Arial"/>
                <a:cs typeface="+mn-cs"/>
              </a:endParaRPr>
            </a:p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  <a:cs typeface="+mn-cs"/>
                </a:rPr>
                <a:t>User Accounts</a:t>
              </a:r>
            </a:p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Tools &amp; Services</a:t>
              </a:r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57D0B560-DDB3-4D32-92F6-C46A95C89A17}"/>
              </a:ext>
            </a:extLst>
          </p:cNvPr>
          <p:cNvGrpSpPr>
            <a:grpSpLocks/>
          </p:cNvGrpSpPr>
          <p:nvPr/>
        </p:nvGrpSpPr>
        <p:grpSpPr bwMode="auto">
          <a:xfrm>
            <a:off x="2887034" y="873510"/>
            <a:ext cx="1661319" cy="3600400"/>
            <a:chOff x="300" y="872"/>
            <a:chExt cx="1847" cy="3834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BE72C895-12BC-4CA4-A01C-06BD26BA1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User Interface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0B7552-6CA1-45BD-B2E3-DBFF8EE30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Paragraph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(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if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not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needed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, delete)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Bullet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Dash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Subbullet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BFACC9D3-1342-415B-9FCC-B0B2367916C3}"/>
              </a:ext>
            </a:extLst>
          </p:cNvPr>
          <p:cNvGrpSpPr>
            <a:grpSpLocks/>
          </p:cNvGrpSpPr>
          <p:nvPr/>
        </p:nvGrpSpPr>
        <p:grpSpPr bwMode="auto">
          <a:xfrm>
            <a:off x="4595648" y="873510"/>
            <a:ext cx="1661319" cy="3600400"/>
            <a:chOff x="300" y="872"/>
            <a:chExt cx="1847" cy="3834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B8C788B-9707-44A0-AB49-DB0A194D0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Encryption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6219C7-A5DF-432C-9607-1511CE64E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Paragraph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(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if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not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needed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, delete)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Bullet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Dash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Subbullet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5E28AC38-8264-477B-A395-5D7E03829A56}"/>
              </a:ext>
            </a:extLst>
          </p:cNvPr>
          <p:cNvGrpSpPr>
            <a:grpSpLocks/>
          </p:cNvGrpSpPr>
          <p:nvPr/>
        </p:nvGrpSpPr>
        <p:grpSpPr bwMode="auto">
          <a:xfrm>
            <a:off x="6304261" y="873510"/>
            <a:ext cx="1660028" cy="3600400"/>
            <a:chOff x="300" y="872"/>
            <a:chExt cx="1847" cy="3834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D31082D0-9A2C-4B73-89C4-A554FEFE9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Database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A4485A-B86A-482D-BB4C-089A9E8E1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Paragraph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(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if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not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needed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, delete)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Bullet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Dash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Subbullet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5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DFAB6E-9EE9-4E4F-BF78-1CAEA2C9D9A8}"/>
              </a:ext>
            </a:extLst>
          </p:cNvPr>
          <p:cNvSpPr/>
          <p:nvPr/>
        </p:nvSpPr>
        <p:spPr>
          <a:xfrm>
            <a:off x="430617" y="2422452"/>
            <a:ext cx="8282763" cy="4093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DD72B-E563-47BC-9E1A-B47468FB03AF}"/>
              </a:ext>
            </a:extLst>
          </p:cNvPr>
          <p:cNvSpPr/>
          <p:nvPr/>
        </p:nvSpPr>
        <p:spPr>
          <a:xfrm>
            <a:off x="430617" y="845288"/>
            <a:ext cx="8282763" cy="4093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0F1935-BF7A-4536-9740-466FDD27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Accounts</a:t>
            </a:r>
          </a:p>
          <a:p>
            <a:pPr lvl="1"/>
            <a:r>
              <a:rPr lang="en-US" dirty="0"/>
              <a:t>First Name</a:t>
            </a:r>
          </a:p>
          <a:p>
            <a:pPr lvl="1"/>
            <a:r>
              <a:rPr lang="en-US" dirty="0"/>
              <a:t>Last Name</a:t>
            </a:r>
          </a:p>
          <a:p>
            <a:pPr lvl="1"/>
            <a:r>
              <a:rPr lang="en-US" dirty="0"/>
              <a:t>PIN Code</a:t>
            </a:r>
          </a:p>
          <a:p>
            <a:pPr lvl="1"/>
            <a:r>
              <a:rPr lang="en-US" dirty="0"/>
              <a:t>Account Balance</a:t>
            </a:r>
            <a:endParaRPr lang="en-US" sz="500" dirty="0"/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Withdrawals</a:t>
            </a:r>
          </a:p>
          <a:p>
            <a:pPr lvl="2"/>
            <a:r>
              <a:rPr lang="en-US" dirty="0"/>
              <a:t>Multiples of $20</a:t>
            </a:r>
          </a:p>
          <a:p>
            <a:pPr lvl="2"/>
            <a:r>
              <a:rPr lang="en-US" dirty="0"/>
              <a:t>Quick withdrawal options from $20 - $100</a:t>
            </a:r>
          </a:p>
          <a:p>
            <a:pPr lvl="2"/>
            <a:r>
              <a:rPr lang="en-US" dirty="0"/>
              <a:t>Manual for amounts larger than $100</a:t>
            </a:r>
          </a:p>
          <a:p>
            <a:pPr lvl="1"/>
            <a:r>
              <a:rPr lang="en-US" dirty="0"/>
              <a:t>Deposits</a:t>
            </a:r>
          </a:p>
          <a:p>
            <a:pPr lvl="2"/>
            <a:r>
              <a:rPr lang="en-US" dirty="0"/>
              <a:t>Any positive amount (minimum $0.01)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AEA77-A3A3-41CF-9E79-38786B29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072E9-14BE-47EB-86F1-3681179B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D6DDD-88BF-4A82-A17E-DD335331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Group 89">
            <a:extLst>
              <a:ext uri="{FF2B5EF4-FFF2-40B4-BE49-F238E27FC236}">
                <a16:creationId xmlns:a16="http://schemas.microsoft.com/office/drawing/2014/main" id="{0808CFC5-6272-4B7E-BBA4-BC4C3FBEAAA6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1" name="AutoShape 90">
              <a:extLst>
                <a:ext uri="{FF2B5EF4-FFF2-40B4-BE49-F238E27FC236}">
                  <a16:creationId xmlns:a16="http://schemas.microsoft.com/office/drawing/2014/main" id="{0BA8C6F5-E325-4CA7-A692-A51EE8E98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1">
              <a:extLst>
                <a:ext uri="{FF2B5EF4-FFF2-40B4-BE49-F238E27FC236}">
                  <a16:creationId xmlns:a16="http://schemas.microsoft.com/office/drawing/2014/main" id="{A79C7063-35B9-4DBE-869E-04ACB1E0E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2">
              <a:extLst>
                <a:ext uri="{FF2B5EF4-FFF2-40B4-BE49-F238E27FC236}">
                  <a16:creationId xmlns:a16="http://schemas.microsoft.com/office/drawing/2014/main" id="{C43CB012-AEFD-4846-9A0C-FF415AFFF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4" name="AutoShape 93">
              <a:extLst>
                <a:ext uri="{FF2B5EF4-FFF2-40B4-BE49-F238E27FC236}">
                  <a16:creationId xmlns:a16="http://schemas.microsoft.com/office/drawing/2014/main" id="{5943A4D3-7B89-44F2-AFE9-B4973747B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43598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D5525-F0ED-493B-A60C-21641FBC4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B528D-E214-474B-B8CE-7C3F24BF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EEA17-ADF6-44B8-B892-9C8865FC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A97FF-4EC2-4048-B919-4F194BC2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419A7AB9-F437-4769-B606-A63B78A731F4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64846609-40EA-4AF3-9271-2C4933621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AD083073-A6C5-4ADF-A0FD-5C865A7D7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724D70D2-1EC0-4475-980B-EFB27CE4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FBDFF64A-20CE-472C-9421-45F108152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368722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4062599" cy="36810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 and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950DA-320A-4C4F-95FE-C209CE7DD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758" y="873330"/>
            <a:ext cx="3383280" cy="1499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2600B-4837-4307-9C6C-DA696F9CA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156" y="2429780"/>
            <a:ext cx="3383280" cy="2080236"/>
          </a:xfrm>
          <a:prstGeom prst="rect">
            <a:avLst/>
          </a:prstGeom>
        </p:spPr>
      </p:pic>
      <p:grpSp>
        <p:nvGrpSpPr>
          <p:cNvPr id="18" name="Group 89">
            <a:extLst>
              <a:ext uri="{FF2B5EF4-FFF2-40B4-BE49-F238E27FC236}">
                <a16:creationId xmlns:a16="http://schemas.microsoft.com/office/drawing/2014/main" id="{E312A4AA-D9C1-4597-9567-DF55FCAFC66C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9" name="AutoShape 90">
              <a:extLst>
                <a:ext uri="{FF2B5EF4-FFF2-40B4-BE49-F238E27FC236}">
                  <a16:creationId xmlns:a16="http://schemas.microsoft.com/office/drawing/2014/main" id="{0D3EB79E-5BB7-48A7-BCCE-FD3846B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1">
              <a:extLst>
                <a:ext uri="{FF2B5EF4-FFF2-40B4-BE49-F238E27FC236}">
                  <a16:creationId xmlns:a16="http://schemas.microsoft.com/office/drawing/2014/main" id="{3B1D83F7-3307-4C9E-B605-B4A04FA3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2">
              <a:extLst>
                <a:ext uri="{FF2B5EF4-FFF2-40B4-BE49-F238E27FC236}">
                  <a16:creationId xmlns:a16="http://schemas.microsoft.com/office/drawing/2014/main" id="{36732666-9C14-42A4-A0BE-EF4433D1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3">
              <a:extLst>
                <a:ext uri="{FF2B5EF4-FFF2-40B4-BE49-F238E27FC236}">
                  <a16:creationId xmlns:a16="http://schemas.microsoft.com/office/drawing/2014/main" id="{ED78344B-2AE9-469C-A7A2-6AE2B783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90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4062599" cy="36810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Screen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14FE0-7A1D-45C5-99BD-250466901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374" y="1709597"/>
            <a:ext cx="3931920" cy="2126764"/>
          </a:xfrm>
          <a:prstGeom prst="rect">
            <a:avLst/>
          </a:prstGeom>
        </p:spPr>
      </p:pic>
      <p:grpSp>
        <p:nvGrpSpPr>
          <p:cNvPr id="13" name="Group 89">
            <a:extLst>
              <a:ext uri="{FF2B5EF4-FFF2-40B4-BE49-F238E27FC236}">
                <a16:creationId xmlns:a16="http://schemas.microsoft.com/office/drawing/2014/main" id="{998DB620-6320-4052-9704-E34233CD3DA3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4" name="AutoShape 90">
              <a:extLst>
                <a:ext uri="{FF2B5EF4-FFF2-40B4-BE49-F238E27FC236}">
                  <a16:creationId xmlns:a16="http://schemas.microsoft.com/office/drawing/2014/main" id="{014E9C4A-F42C-42D4-B491-31877CA3B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5" name="AutoShape 91">
              <a:extLst>
                <a:ext uri="{FF2B5EF4-FFF2-40B4-BE49-F238E27FC236}">
                  <a16:creationId xmlns:a16="http://schemas.microsoft.com/office/drawing/2014/main" id="{C82F0309-2A06-4285-8724-9C492A05C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6" name="AutoShape 92">
              <a:extLst>
                <a:ext uri="{FF2B5EF4-FFF2-40B4-BE49-F238E27FC236}">
                  <a16:creationId xmlns:a16="http://schemas.microsoft.com/office/drawing/2014/main" id="{EEAAE796-4822-4130-B01A-7C3F82CEE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7" name="AutoShape 93">
              <a:extLst>
                <a:ext uri="{FF2B5EF4-FFF2-40B4-BE49-F238E27FC236}">
                  <a16:creationId xmlns:a16="http://schemas.microsoft.com/office/drawing/2014/main" id="{24C88728-1B89-4129-A216-917210FEF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64399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6AF3-246A-4F13-8443-D49318F9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Security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FD9DE-CB48-445C-98E2-07AF2BED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721C2-2871-4903-9301-C1F6002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AA125746-364C-4401-88AB-B8BC0F38F09E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blackWhite">
          <a:xfrm>
            <a:off x="1863329" y="1198747"/>
            <a:ext cx="3118842" cy="2933700"/>
          </a:xfrm>
          <a:custGeom>
            <a:avLst/>
            <a:gdLst>
              <a:gd name="T0" fmla="*/ 2147483647 w 1934"/>
              <a:gd name="T1" fmla="*/ 2147483647 h 1970"/>
              <a:gd name="T2" fmla="*/ 0 w 1934"/>
              <a:gd name="T3" fmla="*/ 2147483647 h 1970"/>
              <a:gd name="T4" fmla="*/ 0 w 1934"/>
              <a:gd name="T5" fmla="*/ 0 h 1970"/>
              <a:gd name="T6" fmla="*/ 2147483647 w 1934"/>
              <a:gd name="T7" fmla="*/ 0 h 1970"/>
              <a:gd name="T8" fmla="*/ 2147483647 w 1934"/>
              <a:gd name="T9" fmla="*/ 2147483647 h 1970"/>
              <a:gd name="T10" fmla="*/ 2147483647 w 1934"/>
              <a:gd name="T11" fmla="*/ 2147483647 h 1970"/>
              <a:gd name="T12" fmla="*/ 2147483647 w 1934"/>
              <a:gd name="T13" fmla="*/ 2147483647 h 1970"/>
              <a:gd name="T14" fmla="*/ 2147483647 w 1934"/>
              <a:gd name="T15" fmla="*/ 2147483647 h 1970"/>
              <a:gd name="T16" fmla="*/ 2147483647 w 1934"/>
              <a:gd name="T17" fmla="*/ 2147483647 h 1970"/>
              <a:gd name="T18" fmla="*/ 2147483647 w 1934"/>
              <a:gd name="T19" fmla="*/ 2147483647 h 1970"/>
              <a:gd name="T20" fmla="*/ 2147483647 w 1934"/>
              <a:gd name="T21" fmla="*/ 2147483647 h 1970"/>
              <a:gd name="T22" fmla="*/ 2147483647 w 1934"/>
              <a:gd name="T23" fmla="*/ 2147483647 h 1970"/>
              <a:gd name="T24" fmla="*/ 2147483647 w 1934"/>
              <a:gd name="T25" fmla="*/ 2147483647 h 1970"/>
              <a:gd name="T26" fmla="*/ 2147483647 w 1934"/>
              <a:gd name="T27" fmla="*/ 2147483647 h 1970"/>
              <a:gd name="T28" fmla="*/ 2147483647 w 1934"/>
              <a:gd name="T29" fmla="*/ 2147483647 h 1970"/>
              <a:gd name="T30" fmla="*/ 2147483647 w 1934"/>
              <a:gd name="T31" fmla="*/ 2147483647 h 19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34"/>
              <a:gd name="T49" fmla="*/ 0 h 1970"/>
              <a:gd name="T50" fmla="*/ 1934 w 1934"/>
              <a:gd name="T51" fmla="*/ 1970 h 19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34" h="1970">
                <a:moveTo>
                  <a:pt x="1518" y="1969"/>
                </a:moveTo>
                <a:lnTo>
                  <a:pt x="0" y="1969"/>
                </a:lnTo>
                <a:lnTo>
                  <a:pt x="0" y="0"/>
                </a:lnTo>
                <a:lnTo>
                  <a:pt x="1699" y="0"/>
                </a:lnTo>
                <a:lnTo>
                  <a:pt x="1648" y="525"/>
                </a:lnTo>
                <a:lnTo>
                  <a:pt x="1734" y="525"/>
                </a:lnTo>
                <a:lnTo>
                  <a:pt x="1734" y="276"/>
                </a:lnTo>
                <a:lnTo>
                  <a:pt x="1933" y="703"/>
                </a:lnTo>
                <a:lnTo>
                  <a:pt x="1734" y="1104"/>
                </a:lnTo>
                <a:lnTo>
                  <a:pt x="1734" y="855"/>
                </a:lnTo>
                <a:lnTo>
                  <a:pt x="1622" y="855"/>
                </a:lnTo>
                <a:lnTo>
                  <a:pt x="1596" y="1104"/>
                </a:lnTo>
                <a:lnTo>
                  <a:pt x="1596" y="864"/>
                </a:lnTo>
                <a:lnTo>
                  <a:pt x="1397" y="1256"/>
                </a:lnTo>
                <a:lnTo>
                  <a:pt x="1556" y="1597"/>
                </a:lnTo>
                <a:lnTo>
                  <a:pt x="1518" y="1969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214" dirty="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FDD38B89-DB7D-4FC0-8F64-1C2DF5EAA8F8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blackWhite">
          <a:xfrm>
            <a:off x="4115396" y="1198747"/>
            <a:ext cx="3120133" cy="2933700"/>
          </a:xfrm>
          <a:custGeom>
            <a:avLst/>
            <a:gdLst>
              <a:gd name="T0" fmla="*/ 2147483647 w 1934"/>
              <a:gd name="T1" fmla="*/ 0 h 1970"/>
              <a:gd name="T2" fmla="*/ 2147483647 w 1934"/>
              <a:gd name="T3" fmla="*/ 0 h 1970"/>
              <a:gd name="T4" fmla="*/ 2147483647 w 1934"/>
              <a:gd name="T5" fmla="*/ 2147483647 h 1970"/>
              <a:gd name="T6" fmla="*/ 2147483647 w 1934"/>
              <a:gd name="T7" fmla="*/ 2147483647 h 1970"/>
              <a:gd name="T8" fmla="*/ 2147483647 w 1934"/>
              <a:gd name="T9" fmla="*/ 2147483647 h 1970"/>
              <a:gd name="T10" fmla="*/ 2147483647 w 1934"/>
              <a:gd name="T11" fmla="*/ 2147483647 h 1970"/>
              <a:gd name="T12" fmla="*/ 2147483647 w 1934"/>
              <a:gd name="T13" fmla="*/ 2147483647 h 1970"/>
              <a:gd name="T14" fmla="*/ 0 w 1934"/>
              <a:gd name="T15" fmla="*/ 2147483647 h 1970"/>
              <a:gd name="T16" fmla="*/ 2147483647 w 1934"/>
              <a:gd name="T17" fmla="*/ 2147483647 h 1970"/>
              <a:gd name="T18" fmla="*/ 2147483647 w 1934"/>
              <a:gd name="T19" fmla="*/ 2147483647 h 1970"/>
              <a:gd name="T20" fmla="*/ 2147483647 w 1934"/>
              <a:gd name="T21" fmla="*/ 2147483647 h 1970"/>
              <a:gd name="T22" fmla="*/ 2147483647 w 1934"/>
              <a:gd name="T23" fmla="*/ 2147483647 h 1970"/>
              <a:gd name="T24" fmla="*/ 2147483647 w 1934"/>
              <a:gd name="T25" fmla="*/ 2147483647 h 1970"/>
              <a:gd name="T26" fmla="*/ 2147483647 w 1934"/>
              <a:gd name="T27" fmla="*/ 2147483647 h 1970"/>
              <a:gd name="T28" fmla="*/ 2147483647 w 1934"/>
              <a:gd name="T29" fmla="*/ 2147483647 h 1970"/>
              <a:gd name="T30" fmla="*/ 2147483647 w 1934"/>
              <a:gd name="T31" fmla="*/ 0 h 19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34"/>
              <a:gd name="T49" fmla="*/ 0 h 1970"/>
              <a:gd name="T50" fmla="*/ 1934 w 1934"/>
              <a:gd name="T51" fmla="*/ 1970 h 19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34" h="1970">
                <a:moveTo>
                  <a:pt x="414" y="0"/>
                </a:moveTo>
                <a:lnTo>
                  <a:pt x="1933" y="0"/>
                </a:lnTo>
                <a:lnTo>
                  <a:pt x="1933" y="1969"/>
                </a:lnTo>
                <a:lnTo>
                  <a:pt x="241" y="1969"/>
                </a:lnTo>
                <a:lnTo>
                  <a:pt x="284" y="1434"/>
                </a:lnTo>
                <a:lnTo>
                  <a:pt x="198" y="1434"/>
                </a:lnTo>
                <a:lnTo>
                  <a:pt x="198" y="1683"/>
                </a:lnTo>
                <a:lnTo>
                  <a:pt x="0" y="1265"/>
                </a:lnTo>
                <a:lnTo>
                  <a:pt x="198" y="864"/>
                </a:lnTo>
                <a:lnTo>
                  <a:pt x="198" y="1113"/>
                </a:lnTo>
                <a:lnTo>
                  <a:pt x="310" y="1113"/>
                </a:lnTo>
                <a:lnTo>
                  <a:pt x="345" y="864"/>
                </a:lnTo>
                <a:lnTo>
                  <a:pt x="336" y="1095"/>
                </a:lnTo>
                <a:lnTo>
                  <a:pt x="535" y="694"/>
                </a:lnTo>
                <a:lnTo>
                  <a:pt x="379" y="374"/>
                </a:lnTo>
                <a:lnTo>
                  <a:pt x="414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214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D4708F5-1721-46A3-A912-F02DD4FD823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1934270" y="1252324"/>
            <a:ext cx="2320429" cy="28158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148829" indent="-148829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606" indent="-128588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050">
                <a:solidFill>
                  <a:schemeClr val="tx1"/>
                </a:solidFill>
                <a:latin typeface="+mn-lt"/>
              </a:defRPr>
            </a:lvl2pPr>
            <a:lvl3pPr marL="435769" indent="-155972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60000"/>
              <a:buChar char="•"/>
              <a:defRPr sz="1050">
                <a:solidFill>
                  <a:schemeClr val="tx1"/>
                </a:solidFill>
                <a:latin typeface="+mn-lt"/>
              </a:defRPr>
            </a:lvl3pPr>
            <a:lvl4pPr marL="3202781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4pPr>
            <a:lvl5pPr marL="33754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37183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40612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44041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47470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rgbClr val="002776"/>
                </a:solidFill>
              </a:rPr>
              <a:t>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Pin code is hashed before a request is sent to the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kern="0" dirty="0">
              <a:solidFill>
                <a:srgbClr val="002776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BB12413-66EF-4771-8372-528B9B7058B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5059562" y="1252326"/>
            <a:ext cx="2114054" cy="28313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148829" indent="-148829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606" indent="-128588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050">
                <a:solidFill>
                  <a:schemeClr val="tx1"/>
                </a:solidFill>
                <a:latin typeface="+mn-lt"/>
              </a:defRPr>
            </a:lvl2pPr>
            <a:lvl3pPr marL="435769" indent="-155972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60000"/>
              <a:buChar char="•"/>
              <a:defRPr sz="1050">
                <a:solidFill>
                  <a:schemeClr val="tx1"/>
                </a:solidFill>
                <a:latin typeface="+mn-lt"/>
              </a:defRPr>
            </a:lvl3pPr>
            <a:lvl4pPr marL="3202781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4pPr>
            <a:lvl5pPr marL="33754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37183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40612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44041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47470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chemeClr val="bg1"/>
                </a:solidFill>
              </a:rPr>
              <a:t>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Hashed code is decoded within the server</a:t>
            </a:r>
          </a:p>
          <a:p>
            <a:pPr marL="0" indent="0">
              <a:buNone/>
            </a:pPr>
            <a:endParaRPr lang="en-US" sz="1400" kern="0" dirty="0">
              <a:solidFill>
                <a:schemeClr val="bg1"/>
              </a:solidFill>
            </a:endParaRPr>
          </a:p>
        </p:txBody>
      </p:sp>
      <p:grpSp>
        <p:nvGrpSpPr>
          <p:cNvPr id="9" name="Group 89">
            <a:extLst>
              <a:ext uri="{FF2B5EF4-FFF2-40B4-BE49-F238E27FC236}">
                <a16:creationId xmlns:a16="http://schemas.microsoft.com/office/drawing/2014/main" id="{9AAB8540-99D6-4621-87B7-95380926C5F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0" name="AutoShape 90">
              <a:extLst>
                <a:ext uri="{FF2B5EF4-FFF2-40B4-BE49-F238E27FC236}">
                  <a16:creationId xmlns:a16="http://schemas.microsoft.com/office/drawing/2014/main" id="{3D1CD0CD-C939-4FB8-B4EB-A4E40426F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1">
              <a:extLst>
                <a:ext uri="{FF2B5EF4-FFF2-40B4-BE49-F238E27FC236}">
                  <a16:creationId xmlns:a16="http://schemas.microsoft.com/office/drawing/2014/main" id="{BC1BAAC8-2A5E-4174-AEB3-4B24F55CB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2">
              <a:extLst>
                <a:ext uri="{FF2B5EF4-FFF2-40B4-BE49-F238E27FC236}">
                  <a16:creationId xmlns:a16="http://schemas.microsoft.com/office/drawing/2014/main" id="{1B297BDD-2831-4825-84AC-67986672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3">
              <a:extLst>
                <a:ext uri="{FF2B5EF4-FFF2-40B4-BE49-F238E27FC236}">
                  <a16:creationId xmlns:a16="http://schemas.microsoft.com/office/drawing/2014/main" id="{D425663C-BCB6-4983-A05A-F2B82D24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3505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78C27-7EE3-4B08-8A5D-3CCFC52D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6F4C6-2E2E-469F-AFDE-663D3656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DFF24C-86F0-45AE-9AED-FB7EFBF0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B474-ED2A-4402-8049-26AD48E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D36C7889-8975-4792-BD83-C528181D0F3B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43AC6045-B1AE-4AE7-B2B2-3F16C10A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EB87E504-39CF-4323-83A1-CA9DB01C9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98D5F53E-FCC4-414C-A5C1-10EBCDC8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B67AEC13-7A91-44F0-ABFE-625E52542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8313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4062599" cy="36810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Potential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79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4HlJlZm0CjKMuYM430e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wndjEEqEWPqMsBhKHg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xLrrOCaz0eHC7QB3XXmT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qD51GcP0OR2MwSqkkeC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FF"/>
      </a:hlink>
      <a:folHlink>
        <a:srgbClr val="FF00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172</Words>
  <Application>Microsoft Office PowerPoint</Application>
  <PresentationFormat>On-screen Show (16:9)</PresentationFormat>
  <Paragraphs>68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Gill Sans MT</vt:lpstr>
      <vt:lpstr>Times New Roman</vt:lpstr>
      <vt:lpstr>Wingdings</vt:lpstr>
      <vt:lpstr>Office Theme</vt:lpstr>
      <vt:lpstr>ATM Project</vt:lpstr>
      <vt:lpstr>Overview</vt:lpstr>
      <vt:lpstr>Core Functionality</vt:lpstr>
      <vt:lpstr>User Interface</vt:lpstr>
      <vt:lpstr>Login Screen and Validation</vt:lpstr>
      <vt:lpstr>Sign Up Screen</vt:lpstr>
      <vt:lpstr>Encryption and Security</vt:lpstr>
      <vt:lpstr>Database</vt:lpstr>
      <vt:lpstr>Further Potential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Yoo</dc:creator>
  <cp:lastModifiedBy>Bryce Yoo</cp:lastModifiedBy>
  <cp:revision>249</cp:revision>
  <dcterms:created xsi:type="dcterms:W3CDTF">2017-10-26T16:02:00Z</dcterms:created>
  <dcterms:modified xsi:type="dcterms:W3CDTF">2018-02-28T21:01:53Z</dcterms:modified>
</cp:coreProperties>
</file>