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7" r:id="rId2"/>
    <p:sldId id="271" r:id="rId3"/>
    <p:sldId id="275" r:id="rId4"/>
    <p:sldId id="259" r:id="rId5"/>
    <p:sldId id="292" r:id="rId6"/>
    <p:sldId id="293" r:id="rId7"/>
    <p:sldId id="294" r:id="rId8"/>
    <p:sldId id="267" r:id="rId9"/>
    <p:sldId id="287" r:id="rId10"/>
    <p:sldId id="279" r:id="rId11"/>
    <p:sldId id="278" r:id="rId12"/>
    <p:sldId id="288" r:id="rId13"/>
    <p:sldId id="289" r:id="rId14"/>
    <p:sldId id="270" r:id="rId15"/>
    <p:sldId id="284" r:id="rId16"/>
    <p:sldId id="276" r:id="rId17"/>
    <p:sldId id="274" r:id="rId18"/>
    <p:sldId id="272" r:id="rId19"/>
    <p:sldId id="290" r:id="rId20"/>
    <p:sldId id="285" r:id="rId2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E5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34" autoAdjust="0"/>
    <p:restoredTop sz="92935" autoAdjust="0"/>
  </p:normalViewPr>
  <p:slideViewPr>
    <p:cSldViewPr snapToGrid="0">
      <p:cViewPr varScale="1">
        <p:scale>
          <a:sx n="50" d="100"/>
          <a:sy n="50" d="100"/>
        </p:scale>
        <p:origin x="708" y="32"/>
      </p:cViewPr>
      <p:guideLst/>
    </p:cSldViewPr>
  </p:slideViewPr>
  <p:outlineViewPr>
    <p:cViewPr>
      <p:scale>
        <a:sx n="33" d="100"/>
        <a:sy n="33" d="100"/>
      </p:scale>
      <p:origin x="0" y="-2354"/>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00020C-8D7C-4561-B568-FBC8D0EAF1DF}" type="datetimeFigureOut">
              <a:rPr lang="en-US" smtClean="0"/>
              <a:t>3/7/2018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F7353F-A8B1-4751-A2C3-3554818E4080}" type="slidenum">
              <a:rPr lang="en-US" smtClean="0"/>
              <a:t>‹#›</a:t>
            </a:fld>
            <a:endParaRPr lang="en-US"/>
          </a:p>
        </p:txBody>
      </p:sp>
    </p:spTree>
    <p:extLst>
      <p:ext uri="{BB962C8B-B14F-4D97-AF65-F5344CB8AC3E}">
        <p14:creationId xmlns:p14="http://schemas.microsoft.com/office/powerpoint/2010/main" val="39578709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F7353F-A8B1-4751-A2C3-3554818E4080}" type="slidenum">
              <a:rPr lang="en-US" smtClean="0"/>
              <a:t>1</a:t>
            </a:fld>
            <a:endParaRPr lang="en-US"/>
          </a:p>
        </p:txBody>
      </p:sp>
    </p:spTree>
    <p:extLst>
      <p:ext uri="{BB962C8B-B14F-4D97-AF65-F5344CB8AC3E}">
        <p14:creationId xmlns:p14="http://schemas.microsoft.com/office/powerpoint/2010/main" val="492313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F7353F-A8B1-4751-A2C3-3554818E4080}" type="slidenum">
              <a:rPr lang="en-US" smtClean="0"/>
              <a:t>16</a:t>
            </a:fld>
            <a:endParaRPr lang="en-US"/>
          </a:p>
        </p:txBody>
      </p:sp>
    </p:spTree>
    <p:extLst>
      <p:ext uri="{BB962C8B-B14F-4D97-AF65-F5344CB8AC3E}">
        <p14:creationId xmlns:p14="http://schemas.microsoft.com/office/powerpoint/2010/main" val="1218189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F7353F-A8B1-4751-A2C3-3554818E4080}" type="slidenum">
              <a:rPr lang="en-US" smtClean="0"/>
              <a:t>17</a:t>
            </a:fld>
            <a:endParaRPr lang="en-US"/>
          </a:p>
        </p:txBody>
      </p:sp>
    </p:spTree>
    <p:extLst>
      <p:ext uri="{BB962C8B-B14F-4D97-AF65-F5344CB8AC3E}">
        <p14:creationId xmlns:p14="http://schemas.microsoft.com/office/powerpoint/2010/main" val="3333777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pattFill prst="pct60">
          <a:fgClr>
            <a:schemeClr val="accent2">
              <a:lumMod val="75000"/>
            </a:schemeClr>
          </a:fgClr>
          <a:bgClr>
            <a:schemeClr val="bg1"/>
          </a:bgClr>
        </a:pattFill>
        <a:effectLst/>
      </p:bgPr>
    </p:bg>
    <p:spTree>
      <p:nvGrpSpPr>
        <p:cNvPr id="1" name=""/>
        <p:cNvGrpSpPr/>
        <p:nvPr/>
      </p:nvGrpSpPr>
      <p:grpSpPr>
        <a:xfrm>
          <a:off x="0" y="0"/>
          <a:ext cx="0" cy="0"/>
          <a:chOff x="0" y="0"/>
          <a:chExt cx="0" cy="0"/>
        </a:xfrm>
      </p:grpSpPr>
      <p:sp>
        <p:nvSpPr>
          <p:cNvPr id="7" name="Rectangle 20">
            <a:extLst>
              <a:ext uri="{FF2B5EF4-FFF2-40B4-BE49-F238E27FC236}">
                <a16:creationId xmlns:a16="http://schemas.microsoft.com/office/drawing/2014/main" id="{D53CF5EA-3DA4-4BC9-ACC6-F9C591743FA1}"/>
              </a:ext>
            </a:extLst>
          </p:cNvPr>
          <p:cNvSpPr/>
          <p:nvPr userDrawn="1"/>
        </p:nvSpPr>
        <p:spPr>
          <a:xfrm>
            <a:off x="904875" y="2736056"/>
            <a:ext cx="7315200" cy="960122"/>
          </a:xfrm>
          <a:prstGeom prst="rect">
            <a:avLst/>
          </a:prstGeom>
          <a:solidFill>
            <a:srgbClr val="FFFFFF"/>
          </a:solidFill>
          <a:ln w="6350" cap="rnd">
            <a:solidFill>
              <a:schemeClr val="accent1"/>
            </a:solidFill>
            <a:prstDash val="dash"/>
          </a:ln>
        </p:spPr>
        <p:txBody>
          <a:bodyPr lIns="45718" tIns="45718" rIns="45718" bIns="45718" anchor="ctr"/>
          <a:lstStyle/>
          <a:p>
            <a:pPr algn="ctr">
              <a:defRPr>
                <a:solidFill>
                  <a:srgbClr val="FFFFFF"/>
                </a:solidFill>
                <a:latin typeface="Gill Sans MT"/>
                <a:ea typeface="Gill Sans MT"/>
                <a:cs typeface="Gill Sans MT"/>
                <a:sym typeface="Gill Sans MT"/>
              </a:defRPr>
            </a:pPr>
            <a:endParaRPr/>
          </a:p>
        </p:txBody>
      </p:sp>
      <p:sp>
        <p:nvSpPr>
          <p:cNvPr id="8" name="Rectangle 32">
            <a:extLst>
              <a:ext uri="{FF2B5EF4-FFF2-40B4-BE49-F238E27FC236}">
                <a16:creationId xmlns:a16="http://schemas.microsoft.com/office/drawing/2014/main" id="{273D8122-AFBD-4F16-B7E6-0E88CB5A1FBC}"/>
              </a:ext>
            </a:extLst>
          </p:cNvPr>
          <p:cNvSpPr/>
          <p:nvPr userDrawn="1"/>
        </p:nvSpPr>
        <p:spPr>
          <a:xfrm>
            <a:off x="914400" y="3786187"/>
            <a:ext cx="7315200" cy="514352"/>
          </a:xfrm>
          <a:prstGeom prst="rect">
            <a:avLst/>
          </a:prstGeom>
          <a:solidFill>
            <a:srgbClr val="FFFFFF"/>
          </a:solidFill>
          <a:ln w="6350" cap="rnd">
            <a:solidFill>
              <a:schemeClr val="accent2"/>
            </a:solidFill>
            <a:prstDash val="dash"/>
          </a:ln>
        </p:spPr>
        <p:txBody>
          <a:bodyPr lIns="45718" tIns="45718" rIns="45718" bIns="45718" anchor="ctr"/>
          <a:lstStyle/>
          <a:p>
            <a:pPr algn="ctr">
              <a:defRPr>
                <a:solidFill>
                  <a:srgbClr val="FFFFFF"/>
                </a:solidFill>
                <a:latin typeface="Gill Sans MT"/>
                <a:ea typeface="Gill Sans MT"/>
                <a:cs typeface="Gill Sans MT"/>
                <a:sym typeface="Gill Sans MT"/>
              </a:defRPr>
            </a:pPr>
            <a:endParaRPr/>
          </a:p>
        </p:txBody>
      </p:sp>
      <p:sp>
        <p:nvSpPr>
          <p:cNvPr id="9" name="Rectangle 21">
            <a:extLst>
              <a:ext uri="{FF2B5EF4-FFF2-40B4-BE49-F238E27FC236}">
                <a16:creationId xmlns:a16="http://schemas.microsoft.com/office/drawing/2014/main" id="{6C6128E1-BE84-46D9-A3D3-BC86375E2C24}"/>
              </a:ext>
            </a:extLst>
          </p:cNvPr>
          <p:cNvSpPr/>
          <p:nvPr userDrawn="1"/>
        </p:nvSpPr>
        <p:spPr>
          <a:xfrm>
            <a:off x="904875" y="2736056"/>
            <a:ext cx="228600" cy="960122"/>
          </a:xfrm>
          <a:prstGeom prst="rect">
            <a:avLst/>
          </a:prstGeom>
          <a:solidFill>
            <a:schemeClr val="accent1"/>
          </a:solidFill>
          <a:ln w="12700">
            <a:miter lim="400000"/>
          </a:ln>
        </p:spPr>
        <p:txBody>
          <a:bodyPr lIns="45718" tIns="45718" rIns="45718" bIns="45718" anchor="ctr"/>
          <a:lstStyle/>
          <a:p>
            <a:pPr algn="ctr">
              <a:defRPr>
                <a:solidFill>
                  <a:srgbClr val="FFFFFF"/>
                </a:solidFill>
                <a:latin typeface="Gill Sans MT"/>
                <a:ea typeface="Gill Sans MT"/>
                <a:cs typeface="Gill Sans MT"/>
                <a:sym typeface="Gill Sans MT"/>
              </a:defRPr>
            </a:pPr>
            <a:endParaRPr/>
          </a:p>
        </p:txBody>
      </p:sp>
      <p:sp>
        <p:nvSpPr>
          <p:cNvPr id="10" name="Rectangle 31">
            <a:extLst>
              <a:ext uri="{FF2B5EF4-FFF2-40B4-BE49-F238E27FC236}">
                <a16:creationId xmlns:a16="http://schemas.microsoft.com/office/drawing/2014/main" id="{CD38D25A-4E98-4454-9846-05376F4C5343}"/>
              </a:ext>
            </a:extLst>
          </p:cNvPr>
          <p:cNvSpPr/>
          <p:nvPr userDrawn="1"/>
        </p:nvSpPr>
        <p:spPr>
          <a:xfrm>
            <a:off x="914400" y="3786187"/>
            <a:ext cx="228600" cy="514352"/>
          </a:xfrm>
          <a:prstGeom prst="rect">
            <a:avLst/>
          </a:prstGeom>
          <a:solidFill>
            <a:schemeClr val="accent1">
              <a:lumMod val="75000"/>
            </a:schemeClr>
          </a:solidFill>
          <a:ln w="12700">
            <a:miter lim="400000"/>
          </a:ln>
        </p:spPr>
        <p:txBody>
          <a:bodyPr lIns="45718" tIns="45718" rIns="45718" bIns="45718" anchor="ctr"/>
          <a:lstStyle/>
          <a:p>
            <a:pPr algn="ctr">
              <a:defRPr>
                <a:solidFill>
                  <a:srgbClr val="FFFFFF"/>
                </a:solidFill>
                <a:latin typeface="Gill Sans MT"/>
                <a:ea typeface="Gill Sans MT"/>
                <a:cs typeface="Gill Sans MT"/>
                <a:sym typeface="Gill Sans MT"/>
              </a:defRPr>
            </a:pPr>
            <a:endParaRPr/>
          </a:p>
        </p:txBody>
      </p:sp>
      <p:sp>
        <p:nvSpPr>
          <p:cNvPr id="11" name="Title Text">
            <a:extLst>
              <a:ext uri="{FF2B5EF4-FFF2-40B4-BE49-F238E27FC236}">
                <a16:creationId xmlns:a16="http://schemas.microsoft.com/office/drawing/2014/main" id="{8531B7D0-86CE-4DA0-9EF0-3A63382DAA13}"/>
              </a:ext>
            </a:extLst>
          </p:cNvPr>
          <p:cNvSpPr>
            <a:spLocks noGrp="1"/>
          </p:cNvSpPr>
          <p:nvPr>
            <p:ph type="title"/>
          </p:nvPr>
        </p:nvSpPr>
        <p:spPr>
          <a:xfrm>
            <a:off x="1219200" y="2914650"/>
            <a:ext cx="6858000" cy="742950"/>
          </a:xfrm>
          <a:prstGeom prst="rect">
            <a:avLst/>
          </a:prstGeom>
        </p:spPr>
        <p:txBody>
          <a:bodyPr anchor="t"/>
          <a:lstStyle>
            <a:lvl1pPr algn="r">
              <a:lnSpc>
                <a:spcPct val="100000"/>
              </a:lnSpc>
              <a:defRPr sz="3200" b="1">
                <a:solidFill>
                  <a:srgbClr val="000000"/>
                </a:solidFill>
              </a:defRPr>
            </a:lvl1pPr>
          </a:lstStyle>
          <a:p>
            <a:r>
              <a:rPr dirty="0"/>
              <a:t>Title Text</a:t>
            </a:r>
          </a:p>
        </p:txBody>
      </p:sp>
      <p:sp>
        <p:nvSpPr>
          <p:cNvPr id="12" name="Body Level One…">
            <a:extLst>
              <a:ext uri="{FF2B5EF4-FFF2-40B4-BE49-F238E27FC236}">
                <a16:creationId xmlns:a16="http://schemas.microsoft.com/office/drawing/2014/main" id="{0D3AF114-5BD8-4007-8FFC-80B1ECA8B935}"/>
              </a:ext>
            </a:extLst>
          </p:cNvPr>
          <p:cNvSpPr>
            <a:spLocks noGrp="1"/>
          </p:cNvSpPr>
          <p:nvPr>
            <p:ph type="body" sz="quarter" idx="1" hasCustomPrompt="1"/>
          </p:nvPr>
        </p:nvSpPr>
        <p:spPr>
          <a:xfrm>
            <a:off x="1219200" y="3843337"/>
            <a:ext cx="6858000" cy="400052"/>
          </a:xfrm>
          <a:prstGeom prst="rect">
            <a:avLst/>
          </a:prstGeom>
        </p:spPr>
        <p:txBody>
          <a:bodyPr/>
          <a:lstStyle>
            <a:lvl1pPr marL="0" indent="0" algn="r">
              <a:spcBef>
                <a:spcPts val="600"/>
              </a:spcBef>
              <a:buClrTx/>
              <a:buSzTx/>
              <a:buFontTx/>
              <a:buNone/>
              <a:defRPr sz="2000">
                <a:solidFill>
                  <a:srgbClr val="464653"/>
                </a:solidFill>
                <a:latin typeface="Bookman Old Style"/>
                <a:ea typeface="Bookman Old Style"/>
                <a:cs typeface="Bookman Old Style"/>
                <a:sym typeface="Bookman Old Style"/>
              </a:defRPr>
            </a:lvl1pPr>
            <a:lvl2pPr marL="0" indent="0" algn="r">
              <a:spcBef>
                <a:spcPts val="600"/>
              </a:spcBef>
              <a:buClrTx/>
              <a:buSzTx/>
              <a:buFontTx/>
              <a:buNone/>
              <a:defRPr sz="2000">
                <a:solidFill>
                  <a:srgbClr val="464653"/>
                </a:solidFill>
                <a:latin typeface="Bookman Old Style"/>
                <a:ea typeface="Bookman Old Style"/>
                <a:cs typeface="Bookman Old Style"/>
                <a:sym typeface="Bookman Old Style"/>
              </a:defRPr>
            </a:lvl2pPr>
            <a:lvl3pPr marL="0" indent="0" algn="r">
              <a:spcBef>
                <a:spcPts val="600"/>
              </a:spcBef>
              <a:buClrTx/>
              <a:buSzTx/>
              <a:buFontTx/>
              <a:buNone/>
              <a:defRPr sz="2000">
                <a:solidFill>
                  <a:srgbClr val="464653"/>
                </a:solidFill>
                <a:latin typeface="Bookman Old Style"/>
                <a:ea typeface="Bookman Old Style"/>
                <a:cs typeface="Bookman Old Style"/>
                <a:sym typeface="Bookman Old Style"/>
              </a:defRPr>
            </a:lvl3pPr>
            <a:lvl4pPr marL="0" indent="0" algn="r">
              <a:spcBef>
                <a:spcPts val="600"/>
              </a:spcBef>
              <a:buClrTx/>
              <a:buSzTx/>
              <a:buFontTx/>
              <a:buNone/>
              <a:defRPr sz="2000">
                <a:solidFill>
                  <a:srgbClr val="464653"/>
                </a:solidFill>
                <a:latin typeface="Bookman Old Style"/>
                <a:ea typeface="Bookman Old Style"/>
                <a:cs typeface="Bookman Old Style"/>
                <a:sym typeface="Bookman Old Style"/>
              </a:defRPr>
            </a:lvl4pPr>
            <a:lvl5pPr marL="0" indent="0" algn="r">
              <a:spcBef>
                <a:spcPts val="600"/>
              </a:spcBef>
              <a:buClrTx/>
              <a:buSzTx/>
              <a:buFontTx/>
              <a:buNone/>
              <a:defRPr sz="2000">
                <a:solidFill>
                  <a:srgbClr val="464653"/>
                </a:solidFill>
                <a:latin typeface="Bookman Old Style"/>
                <a:ea typeface="Bookman Old Style"/>
                <a:cs typeface="Bookman Old Style"/>
                <a:sym typeface="Bookman Old Style"/>
              </a:defRPr>
            </a:lvl5pPr>
          </a:lstStyle>
          <a:p>
            <a:r>
              <a:rPr dirty="0"/>
              <a:t>Body Level One</a:t>
            </a:r>
          </a:p>
        </p:txBody>
      </p:sp>
    </p:spTree>
    <p:extLst>
      <p:ext uri="{BB962C8B-B14F-4D97-AF65-F5344CB8AC3E}">
        <p14:creationId xmlns:p14="http://schemas.microsoft.com/office/powerpoint/2010/main" val="2063366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6871" y="869816"/>
            <a:ext cx="8191794" cy="3681081"/>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4">
            <a:extLst>
              <a:ext uri="{FF2B5EF4-FFF2-40B4-BE49-F238E27FC236}">
                <a16:creationId xmlns:a16="http://schemas.microsoft.com/office/drawing/2014/main" id="{BD207DA6-9B4E-4193-B07C-71BC498B69C1}"/>
              </a:ext>
            </a:extLst>
          </p:cNvPr>
          <p:cNvSpPr>
            <a:spLocks noGrp="1"/>
          </p:cNvSpPr>
          <p:nvPr>
            <p:ph type="ftr" sz="quarter" idx="11"/>
          </p:nvPr>
        </p:nvSpPr>
        <p:spPr>
          <a:xfrm>
            <a:off x="3028949" y="4786112"/>
            <a:ext cx="3086100" cy="273844"/>
          </a:xfrm>
          <a:prstGeom prst="rect">
            <a:avLst/>
          </a:prstGeom>
        </p:spPr>
        <p:txBody>
          <a:bodyPr/>
          <a:lstStyle>
            <a:lvl1pPr>
              <a:defRPr sz="700" i="1">
                <a:latin typeface="Bookman Old Style" panose="02050604050505020204" pitchFamily="18" charset="0"/>
              </a:defRPr>
            </a:lvl1pPr>
          </a:lstStyle>
          <a:p>
            <a:r>
              <a:rPr lang="en-US" dirty="0"/>
              <a:t>Group Four</a:t>
            </a:r>
          </a:p>
        </p:txBody>
      </p:sp>
      <p:sp>
        <p:nvSpPr>
          <p:cNvPr id="2" name="Title 1">
            <a:extLst>
              <a:ext uri="{FF2B5EF4-FFF2-40B4-BE49-F238E27FC236}">
                <a16:creationId xmlns:a16="http://schemas.microsoft.com/office/drawing/2014/main" id="{01D143AA-5843-473D-8DFD-1B0058A92968}"/>
              </a:ext>
            </a:extLst>
          </p:cNvPr>
          <p:cNvSpPr>
            <a:spLocks noGrp="1"/>
          </p:cNvSpPr>
          <p:nvPr>
            <p:ph type="title"/>
          </p:nvPr>
        </p:nvSpPr>
        <p:spPr/>
        <p:txBody>
          <a:bodyPr/>
          <a:lstStyle/>
          <a:p>
            <a:r>
              <a:rPr lang="en-US" dirty="0"/>
              <a:t>Click to edit Master title style</a:t>
            </a:r>
          </a:p>
        </p:txBody>
      </p:sp>
      <p:sp>
        <p:nvSpPr>
          <p:cNvPr id="11" name="Slide Number Placeholder 5">
            <a:extLst>
              <a:ext uri="{FF2B5EF4-FFF2-40B4-BE49-F238E27FC236}">
                <a16:creationId xmlns:a16="http://schemas.microsoft.com/office/drawing/2014/main" id="{51E8D666-686F-4671-A75C-F986B3D360DC}"/>
              </a:ext>
            </a:extLst>
          </p:cNvPr>
          <p:cNvSpPr>
            <a:spLocks noGrp="1"/>
          </p:cNvSpPr>
          <p:nvPr>
            <p:ph type="sldNum" sz="quarter" idx="12"/>
          </p:nvPr>
        </p:nvSpPr>
        <p:spPr>
          <a:xfrm>
            <a:off x="4396253" y="4675491"/>
            <a:ext cx="351492" cy="221242"/>
          </a:xfrm>
          <a:prstGeom prst="rect">
            <a:avLst/>
          </a:prstGeom>
        </p:spPr>
        <p:txBody>
          <a:bodyPr/>
          <a:lstStyle>
            <a:lvl1pPr algn="ctr">
              <a:defRPr sz="1000">
                <a:latin typeface="Times New Roman" panose="02020603050405020304" pitchFamily="18" charset="0"/>
                <a:cs typeface="Times New Roman" panose="02020603050405020304" pitchFamily="18" charset="0"/>
              </a:defRPr>
            </a:lvl1pPr>
          </a:lstStyle>
          <a:p>
            <a:fld id="{F2407EE3-A7AD-4D85-AA70-E0A9F1A7BE8D}" type="slidenum">
              <a:rPr lang="en-US" smtClean="0"/>
              <a:pPr/>
              <a:t>‹#›</a:t>
            </a:fld>
            <a:endParaRPr lang="en-US" dirty="0"/>
          </a:p>
        </p:txBody>
      </p:sp>
      <p:pic>
        <p:nvPicPr>
          <p:cNvPr id="15" name="Picture 14">
            <a:extLst>
              <a:ext uri="{FF2B5EF4-FFF2-40B4-BE49-F238E27FC236}">
                <a16:creationId xmlns:a16="http://schemas.microsoft.com/office/drawing/2014/main" id="{1A87CA4E-B653-4582-9A4D-FB8100E6BEF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1120" y="4715247"/>
            <a:ext cx="2651300" cy="322575"/>
          </a:xfrm>
          <a:prstGeom prst="rect">
            <a:avLst/>
          </a:prstGeom>
        </p:spPr>
      </p:pic>
      <p:sp>
        <p:nvSpPr>
          <p:cNvPr id="4" name="TextBox 3">
            <a:extLst>
              <a:ext uri="{FF2B5EF4-FFF2-40B4-BE49-F238E27FC236}">
                <a16:creationId xmlns:a16="http://schemas.microsoft.com/office/drawing/2014/main" id="{622862F4-BAC9-4056-8B34-D8B287CC7204}"/>
              </a:ext>
            </a:extLst>
          </p:cNvPr>
          <p:cNvSpPr txBox="1"/>
          <p:nvPr userDrawn="1"/>
        </p:nvSpPr>
        <p:spPr>
          <a:xfrm>
            <a:off x="7735736" y="4644039"/>
            <a:ext cx="1129547" cy="477054"/>
          </a:xfrm>
          <a:prstGeom prst="rect">
            <a:avLst/>
          </a:prstGeom>
          <a:noFill/>
        </p:spPr>
        <p:txBody>
          <a:bodyPr wrap="square" rtlCol="0">
            <a:spAutoFit/>
          </a:bodyPr>
          <a:lstStyle/>
          <a:p>
            <a:pPr algn="ctr"/>
            <a:r>
              <a:rPr lang="en-US" sz="2500" b="1" dirty="0">
                <a:latin typeface="Bookman Old Style" panose="02050604050505020204" pitchFamily="18" charset="0"/>
              </a:rPr>
              <a:t>ATM</a:t>
            </a:r>
          </a:p>
        </p:txBody>
      </p:sp>
    </p:spTree>
    <p:extLst>
      <p:ext uri="{BB962C8B-B14F-4D97-AF65-F5344CB8AC3E}">
        <p14:creationId xmlns:p14="http://schemas.microsoft.com/office/powerpoint/2010/main" val="3517579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rgbClr val="E3E5ED"/>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66871" y="869816"/>
            <a:ext cx="8191794" cy="3681081"/>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4">
            <a:extLst>
              <a:ext uri="{FF2B5EF4-FFF2-40B4-BE49-F238E27FC236}">
                <a16:creationId xmlns:a16="http://schemas.microsoft.com/office/drawing/2014/main" id="{BD207DA6-9B4E-4193-B07C-71BC498B69C1}"/>
              </a:ext>
            </a:extLst>
          </p:cNvPr>
          <p:cNvSpPr>
            <a:spLocks noGrp="1"/>
          </p:cNvSpPr>
          <p:nvPr>
            <p:ph type="ftr" sz="quarter" idx="11"/>
          </p:nvPr>
        </p:nvSpPr>
        <p:spPr>
          <a:xfrm>
            <a:off x="3028949" y="4786112"/>
            <a:ext cx="3086100" cy="273844"/>
          </a:xfrm>
          <a:prstGeom prst="rect">
            <a:avLst/>
          </a:prstGeom>
        </p:spPr>
        <p:txBody>
          <a:bodyPr/>
          <a:lstStyle>
            <a:lvl1pPr>
              <a:defRPr sz="700" i="1">
                <a:latin typeface="Bookman Old Style" panose="02050604050505020204" pitchFamily="18" charset="0"/>
              </a:defRPr>
            </a:lvl1pPr>
          </a:lstStyle>
          <a:p>
            <a:r>
              <a:rPr lang="en-US" dirty="0"/>
              <a:t>Group Four</a:t>
            </a:r>
          </a:p>
        </p:txBody>
      </p:sp>
      <p:sp>
        <p:nvSpPr>
          <p:cNvPr id="10" name="Title Text">
            <a:extLst>
              <a:ext uri="{FF2B5EF4-FFF2-40B4-BE49-F238E27FC236}">
                <a16:creationId xmlns:a16="http://schemas.microsoft.com/office/drawing/2014/main" id="{49BCBD61-4E22-4CA9-BDB7-E308EBB8012D}"/>
              </a:ext>
            </a:extLst>
          </p:cNvPr>
          <p:cNvSpPr>
            <a:spLocks noGrp="1"/>
          </p:cNvSpPr>
          <p:nvPr>
            <p:ph type="title"/>
          </p:nvPr>
        </p:nvSpPr>
        <p:spPr>
          <a:xfrm>
            <a:off x="457200" y="101773"/>
            <a:ext cx="8229600" cy="552452"/>
          </a:xfrm>
          <a:prstGeom prst="rect">
            <a:avLst/>
          </a:prstGeom>
        </p:spPr>
        <p:txBody>
          <a:bodyPr/>
          <a:lstStyle/>
          <a:p>
            <a:r>
              <a:rPr dirty="0"/>
              <a:t>Title Text</a:t>
            </a:r>
          </a:p>
        </p:txBody>
      </p:sp>
      <p:sp>
        <p:nvSpPr>
          <p:cNvPr id="6" name="Slide Number Placeholder 5">
            <a:extLst>
              <a:ext uri="{FF2B5EF4-FFF2-40B4-BE49-F238E27FC236}">
                <a16:creationId xmlns:a16="http://schemas.microsoft.com/office/drawing/2014/main" id="{FDF74222-A697-4EAE-B1F4-C404D585ED4E}"/>
              </a:ext>
            </a:extLst>
          </p:cNvPr>
          <p:cNvSpPr>
            <a:spLocks noGrp="1"/>
          </p:cNvSpPr>
          <p:nvPr>
            <p:ph type="sldNum" sz="quarter" idx="12"/>
          </p:nvPr>
        </p:nvSpPr>
        <p:spPr>
          <a:xfrm>
            <a:off x="4396253" y="4675491"/>
            <a:ext cx="351492" cy="221242"/>
          </a:xfrm>
          <a:prstGeom prst="rect">
            <a:avLst/>
          </a:prstGeom>
        </p:spPr>
        <p:txBody>
          <a:bodyPr/>
          <a:lstStyle>
            <a:lvl1pPr algn="ctr">
              <a:defRPr sz="1000">
                <a:latin typeface="Times New Roman" panose="02020603050405020304" pitchFamily="18" charset="0"/>
                <a:cs typeface="Times New Roman" panose="02020603050405020304" pitchFamily="18" charset="0"/>
              </a:defRPr>
            </a:lvl1pPr>
          </a:lstStyle>
          <a:p>
            <a:fld id="{F2407EE3-A7AD-4D85-AA70-E0A9F1A7BE8D}" type="slidenum">
              <a:rPr lang="en-US" smtClean="0"/>
              <a:pPr/>
              <a:t>‹#›</a:t>
            </a:fld>
            <a:endParaRPr lang="en-US" dirty="0"/>
          </a:p>
        </p:txBody>
      </p:sp>
      <p:pic>
        <p:nvPicPr>
          <p:cNvPr id="11" name="Picture 10">
            <a:extLst>
              <a:ext uri="{FF2B5EF4-FFF2-40B4-BE49-F238E27FC236}">
                <a16:creationId xmlns:a16="http://schemas.microsoft.com/office/drawing/2014/main" id="{62491204-3772-492F-96F8-65B7F4CEB8D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1120" y="4715779"/>
            <a:ext cx="2651300" cy="322575"/>
          </a:xfrm>
          <a:prstGeom prst="rect">
            <a:avLst/>
          </a:prstGeom>
        </p:spPr>
      </p:pic>
      <p:sp>
        <p:nvSpPr>
          <p:cNvPr id="9" name="TextBox 8">
            <a:extLst>
              <a:ext uri="{FF2B5EF4-FFF2-40B4-BE49-F238E27FC236}">
                <a16:creationId xmlns:a16="http://schemas.microsoft.com/office/drawing/2014/main" id="{81AF7A15-DE7E-4C2E-B348-9A5AAA4AF7D2}"/>
              </a:ext>
            </a:extLst>
          </p:cNvPr>
          <p:cNvSpPr txBox="1"/>
          <p:nvPr userDrawn="1"/>
        </p:nvSpPr>
        <p:spPr>
          <a:xfrm>
            <a:off x="7735736" y="4644039"/>
            <a:ext cx="1129547" cy="477054"/>
          </a:xfrm>
          <a:prstGeom prst="rect">
            <a:avLst/>
          </a:prstGeom>
          <a:noFill/>
        </p:spPr>
        <p:txBody>
          <a:bodyPr wrap="square" rtlCol="0">
            <a:spAutoFit/>
          </a:bodyPr>
          <a:lstStyle/>
          <a:p>
            <a:pPr algn="ctr"/>
            <a:r>
              <a:rPr lang="en-US" sz="2500" b="1" dirty="0">
                <a:latin typeface="Bookman Old Style" panose="02050604050505020204" pitchFamily="18" charset="0"/>
              </a:rPr>
              <a:t>ATM</a:t>
            </a:r>
          </a:p>
        </p:txBody>
      </p:sp>
    </p:spTree>
    <p:extLst>
      <p:ext uri="{BB962C8B-B14F-4D97-AF65-F5344CB8AC3E}">
        <p14:creationId xmlns:p14="http://schemas.microsoft.com/office/powerpoint/2010/main" val="277099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Text">
            <a:extLst>
              <a:ext uri="{FF2B5EF4-FFF2-40B4-BE49-F238E27FC236}">
                <a16:creationId xmlns:a16="http://schemas.microsoft.com/office/drawing/2014/main" id="{A62D8ED9-3C93-4C71-8420-470A2E24E56A}"/>
              </a:ext>
            </a:extLst>
          </p:cNvPr>
          <p:cNvSpPr>
            <a:spLocks noGrp="1"/>
          </p:cNvSpPr>
          <p:nvPr>
            <p:ph type="title"/>
          </p:nvPr>
        </p:nvSpPr>
        <p:spPr>
          <a:xfrm>
            <a:off x="457200" y="101773"/>
            <a:ext cx="8229600" cy="552452"/>
          </a:xfrm>
          <a:prstGeom prst="rect">
            <a:avLst/>
          </a:prstGeom>
        </p:spPr>
        <p:txBody>
          <a:bodyPr/>
          <a:lstStyle/>
          <a:p>
            <a:r>
              <a:rPr dirty="0"/>
              <a:t>Title Text</a:t>
            </a:r>
          </a:p>
        </p:txBody>
      </p:sp>
      <p:sp>
        <p:nvSpPr>
          <p:cNvPr id="7" name="Footer Placeholder 4">
            <a:extLst>
              <a:ext uri="{FF2B5EF4-FFF2-40B4-BE49-F238E27FC236}">
                <a16:creationId xmlns:a16="http://schemas.microsoft.com/office/drawing/2014/main" id="{D0CD9E31-FA34-4797-A841-8B13E0BC93A1}"/>
              </a:ext>
            </a:extLst>
          </p:cNvPr>
          <p:cNvSpPr>
            <a:spLocks noGrp="1"/>
          </p:cNvSpPr>
          <p:nvPr>
            <p:ph type="ftr" sz="quarter" idx="11"/>
          </p:nvPr>
        </p:nvSpPr>
        <p:spPr>
          <a:xfrm>
            <a:off x="3028949" y="4786112"/>
            <a:ext cx="3086100" cy="273844"/>
          </a:xfrm>
          <a:prstGeom prst="rect">
            <a:avLst/>
          </a:prstGeom>
        </p:spPr>
        <p:txBody>
          <a:bodyPr/>
          <a:lstStyle>
            <a:lvl1pPr>
              <a:defRPr sz="700" i="1">
                <a:latin typeface="Bookman Old Style" panose="02050604050505020204" pitchFamily="18" charset="0"/>
              </a:defRPr>
            </a:lvl1pPr>
          </a:lstStyle>
          <a:p>
            <a:r>
              <a:rPr lang="en-US" dirty="0"/>
              <a:t>Group Four</a:t>
            </a:r>
          </a:p>
        </p:txBody>
      </p:sp>
      <p:sp>
        <p:nvSpPr>
          <p:cNvPr id="5" name="Slide Number Placeholder 5">
            <a:extLst>
              <a:ext uri="{FF2B5EF4-FFF2-40B4-BE49-F238E27FC236}">
                <a16:creationId xmlns:a16="http://schemas.microsoft.com/office/drawing/2014/main" id="{9B1756D4-156D-4764-A1A8-D12680DEC930}"/>
              </a:ext>
            </a:extLst>
          </p:cNvPr>
          <p:cNvSpPr>
            <a:spLocks noGrp="1"/>
          </p:cNvSpPr>
          <p:nvPr>
            <p:ph type="sldNum" sz="quarter" idx="12"/>
          </p:nvPr>
        </p:nvSpPr>
        <p:spPr>
          <a:xfrm>
            <a:off x="4396253" y="4675491"/>
            <a:ext cx="351492" cy="221242"/>
          </a:xfrm>
          <a:prstGeom prst="rect">
            <a:avLst/>
          </a:prstGeom>
        </p:spPr>
        <p:txBody>
          <a:bodyPr/>
          <a:lstStyle>
            <a:lvl1pPr algn="ctr">
              <a:defRPr sz="1000">
                <a:latin typeface="Times New Roman" panose="02020603050405020304" pitchFamily="18" charset="0"/>
                <a:cs typeface="Times New Roman" panose="02020603050405020304" pitchFamily="18" charset="0"/>
              </a:defRPr>
            </a:lvl1pPr>
          </a:lstStyle>
          <a:p>
            <a:fld id="{F2407EE3-A7AD-4D85-AA70-E0A9F1A7BE8D}" type="slidenum">
              <a:rPr lang="en-US" smtClean="0"/>
              <a:pPr/>
              <a:t>‹#›</a:t>
            </a:fld>
            <a:endParaRPr lang="en-US" dirty="0"/>
          </a:p>
        </p:txBody>
      </p:sp>
      <p:pic>
        <p:nvPicPr>
          <p:cNvPr id="9" name="Picture 8">
            <a:extLst>
              <a:ext uri="{FF2B5EF4-FFF2-40B4-BE49-F238E27FC236}">
                <a16:creationId xmlns:a16="http://schemas.microsoft.com/office/drawing/2014/main" id="{D20FED3A-497F-418C-A3BA-3F29608D30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1120" y="4715247"/>
            <a:ext cx="2651300" cy="322575"/>
          </a:xfrm>
          <a:prstGeom prst="rect">
            <a:avLst/>
          </a:prstGeom>
        </p:spPr>
      </p:pic>
      <p:sp>
        <p:nvSpPr>
          <p:cNvPr id="10" name="TextBox 9">
            <a:extLst>
              <a:ext uri="{FF2B5EF4-FFF2-40B4-BE49-F238E27FC236}">
                <a16:creationId xmlns:a16="http://schemas.microsoft.com/office/drawing/2014/main" id="{711E641F-6960-4D25-B9C3-A18998CB6323}"/>
              </a:ext>
            </a:extLst>
          </p:cNvPr>
          <p:cNvSpPr txBox="1"/>
          <p:nvPr userDrawn="1"/>
        </p:nvSpPr>
        <p:spPr>
          <a:xfrm>
            <a:off x="7735736" y="4644039"/>
            <a:ext cx="1129547" cy="477054"/>
          </a:xfrm>
          <a:prstGeom prst="rect">
            <a:avLst/>
          </a:prstGeom>
          <a:noFill/>
        </p:spPr>
        <p:txBody>
          <a:bodyPr wrap="square" rtlCol="0">
            <a:spAutoFit/>
          </a:bodyPr>
          <a:lstStyle/>
          <a:p>
            <a:pPr algn="ctr"/>
            <a:r>
              <a:rPr lang="en-US" sz="2500" b="1" dirty="0">
                <a:latin typeface="Bookman Old Style" panose="02050604050505020204" pitchFamily="18" charset="0"/>
              </a:rPr>
              <a:t>ATM</a:t>
            </a:r>
          </a:p>
        </p:txBody>
      </p:sp>
    </p:spTree>
    <p:extLst>
      <p:ext uri="{BB962C8B-B14F-4D97-AF65-F5344CB8AC3E}">
        <p14:creationId xmlns:p14="http://schemas.microsoft.com/office/powerpoint/2010/main" val="922238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D651FA3F-253D-44CB-BF84-422E1C3E364A}" type="slidenum">
              <a:rPr lang="en-US" smtClean="0"/>
              <a:t>‹#›</a:t>
            </a:fld>
            <a:endParaRPr lang="en-US"/>
          </a:p>
        </p:txBody>
      </p:sp>
      <p:sp>
        <p:nvSpPr>
          <p:cNvPr id="7" name="Straight Connector 28">
            <a:extLst>
              <a:ext uri="{FF2B5EF4-FFF2-40B4-BE49-F238E27FC236}">
                <a16:creationId xmlns:a16="http://schemas.microsoft.com/office/drawing/2014/main" id="{6C705744-3CF5-468A-845D-6C69D7EBBC21}"/>
              </a:ext>
            </a:extLst>
          </p:cNvPr>
          <p:cNvSpPr/>
          <p:nvPr userDrawn="1"/>
        </p:nvSpPr>
        <p:spPr>
          <a:xfrm>
            <a:off x="454382" y="742950"/>
            <a:ext cx="8229602" cy="0"/>
          </a:xfrm>
          <a:prstGeom prst="line">
            <a:avLst/>
          </a:prstGeom>
          <a:ln>
            <a:solidFill>
              <a:schemeClr val="accent2"/>
            </a:solidFill>
            <a:prstDash val="dash"/>
          </a:ln>
        </p:spPr>
        <p:txBody>
          <a:bodyPr lIns="45718" tIns="45718" rIns="45718" bIns="45718"/>
          <a:lstStyle/>
          <a:p>
            <a:endParaRPr/>
          </a:p>
        </p:txBody>
      </p:sp>
      <p:sp>
        <p:nvSpPr>
          <p:cNvPr id="8" name="Title Text">
            <a:extLst>
              <a:ext uri="{FF2B5EF4-FFF2-40B4-BE49-F238E27FC236}">
                <a16:creationId xmlns:a16="http://schemas.microsoft.com/office/drawing/2014/main" id="{9590D4F9-DD36-45BD-809F-2617B2A100E3}"/>
              </a:ext>
            </a:extLst>
          </p:cNvPr>
          <p:cNvSpPr>
            <a:spLocks noGrp="1"/>
          </p:cNvSpPr>
          <p:nvPr>
            <p:ph type="title"/>
          </p:nvPr>
        </p:nvSpPr>
        <p:spPr>
          <a:xfrm>
            <a:off x="457200" y="101773"/>
            <a:ext cx="8229600" cy="552452"/>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nchor="ctr">
            <a:normAutofit/>
          </a:bodyPr>
          <a:lstStyle/>
          <a:p>
            <a:r>
              <a:rPr dirty="0"/>
              <a:t>Title Text</a:t>
            </a:r>
          </a:p>
        </p:txBody>
      </p:sp>
      <p:sp>
        <p:nvSpPr>
          <p:cNvPr id="10" name="Body Level One…">
            <a:extLst>
              <a:ext uri="{FF2B5EF4-FFF2-40B4-BE49-F238E27FC236}">
                <a16:creationId xmlns:a16="http://schemas.microsoft.com/office/drawing/2014/main" id="{3D26E3EA-B91A-4E6E-B3F9-DBF62C2A0E3F}"/>
              </a:ext>
            </a:extLst>
          </p:cNvPr>
          <p:cNvSpPr>
            <a:spLocks noGrp="1"/>
          </p:cNvSpPr>
          <p:nvPr>
            <p:ph type="body" idx="1"/>
          </p:nvPr>
        </p:nvSpPr>
        <p:spPr>
          <a:xfrm>
            <a:off x="457200" y="887730"/>
            <a:ext cx="8229600" cy="3741421"/>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norm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11" name="Straight Connector 28">
            <a:extLst>
              <a:ext uri="{FF2B5EF4-FFF2-40B4-BE49-F238E27FC236}">
                <a16:creationId xmlns:a16="http://schemas.microsoft.com/office/drawing/2014/main" id="{05297C41-4F2A-4EFD-A3A5-3F99BE2E6E94}"/>
              </a:ext>
            </a:extLst>
          </p:cNvPr>
          <p:cNvSpPr/>
          <p:nvPr userDrawn="1"/>
        </p:nvSpPr>
        <p:spPr>
          <a:xfrm>
            <a:off x="454382" y="4606831"/>
            <a:ext cx="8229602" cy="0"/>
          </a:xfrm>
          <a:prstGeom prst="line">
            <a:avLst/>
          </a:prstGeom>
          <a:ln>
            <a:solidFill>
              <a:srgbClr val="9FB8CD"/>
            </a:solidFill>
            <a:prstDash val="dash"/>
          </a:ln>
        </p:spPr>
        <p:txBody>
          <a:bodyPr lIns="45718" tIns="45718" rIns="45718" bIns="45718"/>
          <a:lstStyle/>
          <a:p>
            <a:endParaRPr/>
          </a:p>
        </p:txBody>
      </p:sp>
      <p:sp>
        <p:nvSpPr>
          <p:cNvPr id="2" name="Footer Placeholder 1">
            <a:extLst>
              <a:ext uri="{FF2B5EF4-FFF2-40B4-BE49-F238E27FC236}">
                <a16:creationId xmlns:a16="http://schemas.microsoft.com/office/drawing/2014/main" id="{5C4E400A-0195-4702-87D7-374780A58DEF}"/>
              </a:ext>
            </a:extLst>
          </p:cNvPr>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Group four</a:t>
            </a:r>
          </a:p>
        </p:txBody>
      </p:sp>
    </p:spTree>
    <p:extLst>
      <p:ext uri="{BB962C8B-B14F-4D97-AF65-F5344CB8AC3E}">
        <p14:creationId xmlns:p14="http://schemas.microsoft.com/office/powerpoint/2010/main" val="9575766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8" r:id="rId3"/>
    <p:sldLayoutId id="2147483666" r:id="rId4"/>
  </p:sldLayoutIdLst>
  <p:hf hdr="0" dt="0"/>
  <p:txStyles>
    <p:titleStyle>
      <a:lvl1pPr algn="l" defTabSz="685800" rtl="0" eaLnBrk="1" latinLnBrk="0" hangingPunct="1">
        <a:lnSpc>
          <a:spcPct val="90000"/>
        </a:lnSpc>
        <a:spcBef>
          <a:spcPct val="0"/>
        </a:spcBef>
        <a:buNone/>
        <a:defRPr sz="3300" kern="1200">
          <a:solidFill>
            <a:schemeClr val="tx1"/>
          </a:solidFill>
          <a:latin typeface="Bookman Old Style" panose="02050604050505020204" pitchFamily="18" charset="0"/>
          <a:ea typeface="+mj-ea"/>
          <a:cs typeface="+mj-cs"/>
        </a:defRPr>
      </a:lvl1pPr>
    </p:titleStyle>
    <p:bodyStyle>
      <a:lvl1pPr marL="171450" indent="-171450" algn="l" defTabSz="685800" rtl="0" eaLnBrk="1" latinLnBrk="0" hangingPunct="1">
        <a:lnSpc>
          <a:spcPct val="90000"/>
        </a:lnSpc>
        <a:spcBef>
          <a:spcPts val="750"/>
        </a:spcBef>
        <a:buClr>
          <a:schemeClr val="accent1"/>
        </a:buClr>
        <a:buSzPct val="75000"/>
        <a:buFont typeface="Wingdings" panose="05000000000000000000" pitchFamily="2" charset="2"/>
        <a:buChar char="Ø"/>
        <a:defRPr sz="2100" kern="1200">
          <a:solidFill>
            <a:schemeClr val="tx1"/>
          </a:solidFill>
          <a:latin typeface="Bookman Old Style" panose="02050604050505020204" pitchFamily="18" charset="0"/>
          <a:ea typeface="+mn-ea"/>
          <a:cs typeface="+mn-cs"/>
        </a:defRPr>
      </a:lvl1pPr>
      <a:lvl2pPr marL="514350" indent="-171450" algn="l" defTabSz="685800" rtl="0" eaLnBrk="1" latinLnBrk="0" hangingPunct="1">
        <a:lnSpc>
          <a:spcPct val="90000"/>
        </a:lnSpc>
        <a:spcBef>
          <a:spcPts val="375"/>
        </a:spcBef>
        <a:buClr>
          <a:schemeClr val="accent1"/>
        </a:buClr>
        <a:buSzPct val="75000"/>
        <a:buFont typeface="Wingdings" panose="05000000000000000000" pitchFamily="2" charset="2"/>
        <a:buChar char="Ø"/>
        <a:defRPr sz="1800" kern="1200">
          <a:solidFill>
            <a:schemeClr val="tx1"/>
          </a:solidFill>
          <a:latin typeface="Bookman Old Style" panose="02050604050505020204" pitchFamily="18" charset="0"/>
          <a:ea typeface="+mn-ea"/>
          <a:cs typeface="+mn-cs"/>
        </a:defRPr>
      </a:lvl2pPr>
      <a:lvl3pPr marL="857250" indent="-171450" algn="l" defTabSz="685800" rtl="0" eaLnBrk="1" latinLnBrk="0" hangingPunct="1">
        <a:lnSpc>
          <a:spcPct val="90000"/>
        </a:lnSpc>
        <a:spcBef>
          <a:spcPts val="375"/>
        </a:spcBef>
        <a:buClr>
          <a:schemeClr val="accent1"/>
        </a:buClr>
        <a:buSzPct val="75000"/>
        <a:buFont typeface="Wingdings" panose="05000000000000000000" pitchFamily="2" charset="2"/>
        <a:buChar char="Ø"/>
        <a:defRPr sz="1500" kern="1200">
          <a:solidFill>
            <a:schemeClr val="tx1"/>
          </a:solidFill>
          <a:latin typeface="Bookman Old Style" panose="02050604050505020204" pitchFamily="18" charset="0"/>
          <a:ea typeface="+mn-ea"/>
          <a:cs typeface="+mn-cs"/>
        </a:defRPr>
      </a:lvl3pPr>
      <a:lvl4pPr marL="1200150" indent="-171450" algn="l" defTabSz="685800" rtl="0" eaLnBrk="1" latinLnBrk="0" hangingPunct="1">
        <a:lnSpc>
          <a:spcPct val="90000"/>
        </a:lnSpc>
        <a:spcBef>
          <a:spcPts val="375"/>
        </a:spcBef>
        <a:buClr>
          <a:schemeClr val="accent1"/>
        </a:buClr>
        <a:buSzPct val="75000"/>
        <a:buFont typeface="Wingdings" panose="05000000000000000000" pitchFamily="2" charset="2"/>
        <a:buChar char="Ø"/>
        <a:defRPr sz="1350" kern="1200">
          <a:solidFill>
            <a:schemeClr val="tx1"/>
          </a:solidFill>
          <a:latin typeface="Bookman Old Style" panose="02050604050505020204" pitchFamily="18" charset="0"/>
          <a:ea typeface="+mn-ea"/>
          <a:cs typeface="+mn-cs"/>
        </a:defRPr>
      </a:lvl4pPr>
      <a:lvl5pPr marL="1543050" indent="-171450" algn="l" defTabSz="685800" rtl="0" eaLnBrk="1" latinLnBrk="0" hangingPunct="1">
        <a:lnSpc>
          <a:spcPct val="90000"/>
        </a:lnSpc>
        <a:spcBef>
          <a:spcPts val="375"/>
        </a:spcBef>
        <a:buClr>
          <a:schemeClr val="accent1"/>
        </a:buClr>
        <a:buSzPct val="75000"/>
        <a:buFont typeface="Wingdings" panose="05000000000000000000" pitchFamily="2" charset="2"/>
        <a:buChar char="Ø"/>
        <a:defRPr sz="1350" kern="1200">
          <a:solidFill>
            <a:schemeClr val="tx1"/>
          </a:solidFill>
          <a:latin typeface="Bookman Old Style" panose="02050604050505020204" pitchFamily="18"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slideLayout" Target="../slideLayouts/slideLayout4.xml"/><Relationship Id="rId4" Type="http://schemas.openxmlformats.org/officeDocument/2006/relationships/tags" Target="../tags/tag4.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localhost/" TargetMode="External"/><Relationship Id="rId2" Type="http://schemas.openxmlformats.org/officeDocument/2006/relationships/hyperlink" Target="https://atm-backend.herokuapp.com/" TargetMode="External"/><Relationship Id="rId1" Type="http://schemas.openxmlformats.org/officeDocument/2006/relationships/slideLayout" Target="../slideLayouts/slideLayout2.xml"/><Relationship Id="rId4" Type="http://schemas.openxmlformats.org/officeDocument/2006/relationships/hyperlink" Target="http://localhost:5000/"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40810-8803-40D5-9B58-9BEEF2542BD8}"/>
              </a:ext>
            </a:extLst>
          </p:cNvPr>
          <p:cNvSpPr>
            <a:spLocks noGrp="1"/>
          </p:cNvSpPr>
          <p:nvPr>
            <p:ph type="title"/>
          </p:nvPr>
        </p:nvSpPr>
        <p:spPr/>
        <p:txBody>
          <a:bodyPr/>
          <a:lstStyle/>
          <a:p>
            <a:r>
              <a:rPr lang="en-US" b="0" dirty="0"/>
              <a:t>ATM Project</a:t>
            </a:r>
          </a:p>
        </p:txBody>
      </p:sp>
      <p:sp>
        <p:nvSpPr>
          <p:cNvPr id="3" name="Text Placeholder 2">
            <a:extLst>
              <a:ext uri="{FF2B5EF4-FFF2-40B4-BE49-F238E27FC236}">
                <a16:creationId xmlns:a16="http://schemas.microsoft.com/office/drawing/2014/main" id="{71B361F6-B61C-4D17-9015-4E351343A79E}"/>
              </a:ext>
            </a:extLst>
          </p:cNvPr>
          <p:cNvSpPr>
            <a:spLocks noGrp="1"/>
          </p:cNvSpPr>
          <p:nvPr>
            <p:ph type="body" sz="quarter" idx="1"/>
          </p:nvPr>
        </p:nvSpPr>
        <p:spPr>
          <a:xfrm>
            <a:off x="1219200" y="3901815"/>
            <a:ext cx="6858000" cy="400052"/>
          </a:xfrm>
        </p:spPr>
        <p:txBody>
          <a:bodyPr>
            <a:normAutofit fontScale="85000" lnSpcReduction="10000"/>
          </a:bodyPr>
          <a:lstStyle/>
          <a:p>
            <a:r>
              <a:rPr lang="en-US" dirty="0"/>
              <a:t>Mary Husain | Michal </a:t>
            </a:r>
            <a:r>
              <a:rPr lang="en-US" dirty="0" err="1"/>
              <a:t>Porubcin</a:t>
            </a:r>
            <a:r>
              <a:rPr lang="en-US" dirty="0"/>
              <a:t> | Andrew Quijano | Bryce Yoo</a:t>
            </a:r>
          </a:p>
        </p:txBody>
      </p:sp>
      <p:pic>
        <p:nvPicPr>
          <p:cNvPr id="4" name="Picture 2" descr="Image result for ATM">
            <a:extLst>
              <a:ext uri="{FF2B5EF4-FFF2-40B4-BE49-F238E27FC236}">
                <a16:creationId xmlns:a16="http://schemas.microsoft.com/office/drawing/2014/main" id="{63530E56-2980-4A62-82A5-25ED89210E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4758" y="356405"/>
            <a:ext cx="2094484" cy="209448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1357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5F4B677-C096-484A-8232-53D730D5819B}"/>
              </a:ext>
            </a:extLst>
          </p:cNvPr>
          <p:cNvSpPr>
            <a:spLocks noGrp="1"/>
          </p:cNvSpPr>
          <p:nvPr>
            <p:ph idx="1"/>
          </p:nvPr>
        </p:nvSpPr>
        <p:spPr/>
        <p:txBody>
          <a:bodyPr/>
          <a:lstStyle/>
          <a:p>
            <a:endParaRPr lang="en-US" dirty="0"/>
          </a:p>
          <a:p>
            <a:r>
              <a:rPr lang="en-US" dirty="0"/>
              <a:t>After signing in, the</a:t>
            </a:r>
          </a:p>
          <a:p>
            <a:pPr marL="0" indent="0">
              <a:buNone/>
            </a:pPr>
            <a:r>
              <a:rPr lang="en-US" dirty="0"/>
              <a:t>top banner will contain </a:t>
            </a:r>
          </a:p>
          <a:p>
            <a:pPr marL="0" indent="0">
              <a:buNone/>
            </a:pPr>
            <a:r>
              <a:rPr lang="en-US" dirty="0"/>
              <a:t>the ATM bills in storage</a:t>
            </a:r>
          </a:p>
          <a:p>
            <a:pPr marL="0" indent="0">
              <a:buNone/>
            </a:pPr>
            <a:r>
              <a:rPr lang="en-US" dirty="0"/>
              <a:t>and a logout button</a:t>
            </a:r>
          </a:p>
          <a:p>
            <a:r>
              <a:rPr lang="en-US" dirty="0"/>
              <a:t>The main interface </a:t>
            </a:r>
          </a:p>
          <a:p>
            <a:pPr marL="0" indent="0">
              <a:buNone/>
            </a:pPr>
            <a:r>
              <a:rPr lang="en-US" dirty="0"/>
              <a:t>connects the user to </a:t>
            </a:r>
          </a:p>
          <a:p>
            <a:pPr marL="0" indent="0">
              <a:buNone/>
            </a:pPr>
            <a:r>
              <a:rPr lang="en-US" dirty="0"/>
              <a:t>the main functionalities</a:t>
            </a:r>
          </a:p>
          <a:p>
            <a:pPr marL="0" indent="0">
              <a:buNone/>
            </a:pPr>
            <a:r>
              <a:rPr lang="en-US" dirty="0"/>
              <a:t>of the ATM.</a:t>
            </a:r>
          </a:p>
          <a:p>
            <a:endParaRPr lang="en-US" dirty="0"/>
          </a:p>
          <a:p>
            <a:pPr marL="0" indent="0">
              <a:buNone/>
            </a:pPr>
            <a:endParaRPr lang="en-US" dirty="0"/>
          </a:p>
        </p:txBody>
      </p:sp>
      <p:sp>
        <p:nvSpPr>
          <p:cNvPr id="3" name="Footer Placeholder 2">
            <a:extLst>
              <a:ext uri="{FF2B5EF4-FFF2-40B4-BE49-F238E27FC236}">
                <a16:creationId xmlns:a16="http://schemas.microsoft.com/office/drawing/2014/main" id="{82904DFD-F6ED-4D09-AD00-9957689A674C}"/>
              </a:ext>
            </a:extLst>
          </p:cNvPr>
          <p:cNvSpPr>
            <a:spLocks noGrp="1"/>
          </p:cNvSpPr>
          <p:nvPr>
            <p:ph type="ftr" sz="quarter" idx="11"/>
          </p:nvPr>
        </p:nvSpPr>
        <p:spPr/>
        <p:txBody>
          <a:bodyPr/>
          <a:lstStyle/>
          <a:p>
            <a:r>
              <a:rPr lang="en-US"/>
              <a:t>Group Four</a:t>
            </a:r>
            <a:endParaRPr lang="en-US" dirty="0"/>
          </a:p>
        </p:txBody>
      </p:sp>
      <p:sp>
        <p:nvSpPr>
          <p:cNvPr id="4" name="Title 3">
            <a:extLst>
              <a:ext uri="{FF2B5EF4-FFF2-40B4-BE49-F238E27FC236}">
                <a16:creationId xmlns:a16="http://schemas.microsoft.com/office/drawing/2014/main" id="{49362256-95FC-42F8-B14E-A28E301EC875}"/>
              </a:ext>
            </a:extLst>
          </p:cNvPr>
          <p:cNvSpPr>
            <a:spLocks noGrp="1"/>
          </p:cNvSpPr>
          <p:nvPr>
            <p:ph type="title"/>
          </p:nvPr>
        </p:nvSpPr>
        <p:spPr/>
        <p:txBody>
          <a:bodyPr/>
          <a:lstStyle/>
          <a:p>
            <a:r>
              <a:rPr lang="en-US" dirty="0"/>
              <a:t>Main Interface</a:t>
            </a:r>
          </a:p>
        </p:txBody>
      </p:sp>
      <p:sp>
        <p:nvSpPr>
          <p:cNvPr id="5" name="Slide Number Placeholder 4">
            <a:extLst>
              <a:ext uri="{FF2B5EF4-FFF2-40B4-BE49-F238E27FC236}">
                <a16:creationId xmlns:a16="http://schemas.microsoft.com/office/drawing/2014/main" id="{F54E5DDE-8862-4CE2-9091-AD591B14AEE3}"/>
              </a:ext>
            </a:extLst>
          </p:cNvPr>
          <p:cNvSpPr>
            <a:spLocks noGrp="1"/>
          </p:cNvSpPr>
          <p:nvPr>
            <p:ph type="sldNum" sz="quarter" idx="12"/>
          </p:nvPr>
        </p:nvSpPr>
        <p:spPr/>
        <p:txBody>
          <a:bodyPr/>
          <a:lstStyle/>
          <a:p>
            <a:fld id="{F2407EE3-A7AD-4D85-AA70-E0A9F1A7BE8D}" type="slidenum">
              <a:rPr lang="en-US" smtClean="0"/>
              <a:pPr/>
              <a:t>10</a:t>
            </a:fld>
            <a:endParaRPr lang="en-US" dirty="0"/>
          </a:p>
        </p:txBody>
      </p:sp>
      <p:pic>
        <p:nvPicPr>
          <p:cNvPr id="7" name="Picture 6">
            <a:extLst>
              <a:ext uri="{FF2B5EF4-FFF2-40B4-BE49-F238E27FC236}">
                <a16:creationId xmlns:a16="http://schemas.microsoft.com/office/drawing/2014/main" id="{200681D3-4D5A-4D71-9086-382BA7FE0111}"/>
              </a:ext>
            </a:extLst>
          </p:cNvPr>
          <p:cNvPicPr/>
          <p:nvPr/>
        </p:nvPicPr>
        <p:blipFill>
          <a:blip r:embed="rId2"/>
          <a:stretch>
            <a:fillRect/>
          </a:stretch>
        </p:blipFill>
        <p:spPr>
          <a:xfrm>
            <a:off x="3719071" y="1298602"/>
            <a:ext cx="4771785" cy="3036456"/>
          </a:xfrm>
          <a:prstGeom prst="rect">
            <a:avLst/>
          </a:prstGeom>
        </p:spPr>
      </p:pic>
      <p:pic>
        <p:nvPicPr>
          <p:cNvPr id="8" name="Picture 7">
            <a:extLst>
              <a:ext uri="{FF2B5EF4-FFF2-40B4-BE49-F238E27FC236}">
                <a16:creationId xmlns:a16="http://schemas.microsoft.com/office/drawing/2014/main" id="{7301379D-2E0A-4F4C-A53D-CBE26D3073FB}"/>
              </a:ext>
            </a:extLst>
          </p:cNvPr>
          <p:cNvPicPr/>
          <p:nvPr/>
        </p:nvPicPr>
        <p:blipFill rotWithShape="1">
          <a:blip r:embed="rId3"/>
          <a:srcRect b="15164"/>
          <a:stretch/>
        </p:blipFill>
        <p:spPr>
          <a:xfrm>
            <a:off x="485335" y="808442"/>
            <a:ext cx="7837713" cy="490160"/>
          </a:xfrm>
          <a:prstGeom prst="rect">
            <a:avLst/>
          </a:prstGeom>
        </p:spPr>
      </p:pic>
      <p:grpSp>
        <p:nvGrpSpPr>
          <p:cNvPr id="9" name="Group 89">
            <a:extLst>
              <a:ext uri="{FF2B5EF4-FFF2-40B4-BE49-F238E27FC236}">
                <a16:creationId xmlns:a16="http://schemas.microsoft.com/office/drawing/2014/main" id="{76B755F1-95F9-4277-9734-9CA2E0828CAD}"/>
              </a:ext>
            </a:extLst>
          </p:cNvPr>
          <p:cNvGrpSpPr>
            <a:grpSpLocks/>
          </p:cNvGrpSpPr>
          <p:nvPr/>
        </p:nvGrpSpPr>
        <p:grpSpPr bwMode="auto">
          <a:xfrm>
            <a:off x="7643747" y="320040"/>
            <a:ext cx="1079599" cy="161925"/>
            <a:chOff x="852" y="3385"/>
            <a:chExt cx="906" cy="136"/>
          </a:xfrm>
          <a:solidFill>
            <a:schemeClr val="accent2">
              <a:lumMod val="75000"/>
            </a:schemeClr>
          </a:solidFill>
        </p:grpSpPr>
        <p:sp>
          <p:nvSpPr>
            <p:cNvPr id="10" name="AutoShape 90">
              <a:extLst>
                <a:ext uri="{FF2B5EF4-FFF2-40B4-BE49-F238E27FC236}">
                  <a16:creationId xmlns:a16="http://schemas.microsoft.com/office/drawing/2014/main" id="{AF74C720-BC31-4593-B1E9-FE0A2A749F3C}"/>
                </a:ext>
              </a:extLst>
            </p:cNvPr>
            <p:cNvSpPr>
              <a:spLocks noChangeArrowheads="1"/>
            </p:cNvSpPr>
            <p:nvPr/>
          </p:nvSpPr>
          <p:spPr bwMode="auto">
            <a:xfrm>
              <a:off x="1079" y="3385"/>
              <a:ext cx="226" cy="136"/>
            </a:xfrm>
            <a:prstGeom prst="chevron">
              <a:avLst>
                <a:gd name="adj" fmla="val 41544"/>
              </a:avLst>
            </a:prstGeom>
            <a:solidFill>
              <a:srgbClr val="002060"/>
            </a:solidFill>
            <a:ln w="6350" algn="ctr">
              <a:solidFill>
                <a:srgbClr val="002060"/>
              </a:solidFill>
              <a:miter lim="800000"/>
              <a:headEnd type="none" w="sm" len="sm"/>
              <a:tailEnd type="none" w="med" len="lg"/>
            </a:ln>
          </p:spPr>
          <p:txBody>
            <a:bodyPr tIns="68580" bIns="68580" anchor="ctr"/>
            <a:lstStyle/>
            <a:p>
              <a:pPr algn="ctr">
                <a:defRPr/>
              </a:pPr>
              <a:endParaRPr lang="en-GB" sz="1214" dirty="0"/>
            </a:p>
          </p:txBody>
        </p:sp>
        <p:sp>
          <p:nvSpPr>
            <p:cNvPr id="11" name="AutoShape 91">
              <a:extLst>
                <a:ext uri="{FF2B5EF4-FFF2-40B4-BE49-F238E27FC236}">
                  <a16:creationId xmlns:a16="http://schemas.microsoft.com/office/drawing/2014/main" id="{81655CC4-6E16-4C77-B76A-CFD311303690}"/>
                </a:ext>
              </a:extLst>
            </p:cNvPr>
            <p:cNvSpPr>
              <a:spLocks noChangeArrowheads="1"/>
            </p:cNvSpPr>
            <p:nvPr/>
          </p:nvSpPr>
          <p:spPr bwMode="auto">
            <a:xfrm>
              <a:off x="1306" y="3385"/>
              <a:ext cx="225" cy="136"/>
            </a:xfrm>
            <a:prstGeom prst="chevron">
              <a:avLst>
                <a:gd name="adj" fmla="val 41544"/>
              </a:avLst>
            </a:prstGeom>
            <a:noFill/>
            <a:ln w="6350" algn="ctr">
              <a:solidFill>
                <a:srgbClr val="002060"/>
              </a:solidFill>
              <a:miter lim="800000"/>
              <a:headEnd type="none" w="sm" len="sm"/>
              <a:tailEnd type="none" w="med" len="lg"/>
            </a:ln>
          </p:spPr>
          <p:txBody>
            <a:bodyPr tIns="68580" bIns="68580" anchor="ctr"/>
            <a:lstStyle/>
            <a:p>
              <a:pPr algn="ctr">
                <a:defRPr/>
              </a:pPr>
              <a:endParaRPr lang="en-GB" sz="1214" dirty="0"/>
            </a:p>
          </p:txBody>
        </p:sp>
        <p:sp>
          <p:nvSpPr>
            <p:cNvPr id="12" name="AutoShape 92">
              <a:extLst>
                <a:ext uri="{FF2B5EF4-FFF2-40B4-BE49-F238E27FC236}">
                  <a16:creationId xmlns:a16="http://schemas.microsoft.com/office/drawing/2014/main" id="{BEE1D449-8C48-4FD7-922C-3D02941252FD}"/>
                </a:ext>
              </a:extLst>
            </p:cNvPr>
            <p:cNvSpPr>
              <a:spLocks noChangeArrowheads="1"/>
            </p:cNvSpPr>
            <p:nvPr/>
          </p:nvSpPr>
          <p:spPr bwMode="auto">
            <a:xfrm>
              <a:off x="1532" y="3385"/>
              <a:ext cx="226" cy="136"/>
            </a:xfrm>
            <a:prstGeom prst="chevron">
              <a:avLst>
                <a:gd name="adj" fmla="val 41544"/>
              </a:avLst>
            </a:prstGeom>
            <a:noFill/>
            <a:ln w="6350" algn="ctr">
              <a:solidFill>
                <a:srgbClr val="002060"/>
              </a:solidFill>
              <a:miter lim="800000"/>
              <a:headEnd type="none" w="sm" len="sm"/>
              <a:tailEnd type="none" w="med" len="lg"/>
            </a:ln>
          </p:spPr>
          <p:txBody>
            <a:bodyPr tIns="68580" bIns="68580" anchor="ctr"/>
            <a:lstStyle/>
            <a:p>
              <a:pPr algn="ctr">
                <a:defRPr/>
              </a:pPr>
              <a:endParaRPr lang="en-GB" sz="1214" dirty="0"/>
            </a:p>
          </p:txBody>
        </p:sp>
        <p:sp>
          <p:nvSpPr>
            <p:cNvPr id="13" name="AutoShape 93">
              <a:extLst>
                <a:ext uri="{FF2B5EF4-FFF2-40B4-BE49-F238E27FC236}">
                  <a16:creationId xmlns:a16="http://schemas.microsoft.com/office/drawing/2014/main" id="{73D03AC9-FE0D-4EC4-9649-286DED7EDD3D}"/>
                </a:ext>
              </a:extLst>
            </p:cNvPr>
            <p:cNvSpPr>
              <a:spLocks noChangeArrowheads="1"/>
            </p:cNvSpPr>
            <p:nvPr/>
          </p:nvSpPr>
          <p:spPr bwMode="auto">
            <a:xfrm>
              <a:off x="852" y="3385"/>
              <a:ext cx="227" cy="136"/>
            </a:xfrm>
            <a:prstGeom prst="homePlate">
              <a:avLst>
                <a:gd name="adj" fmla="val 41728"/>
              </a:avLst>
            </a:prstGeom>
            <a:noFill/>
            <a:ln w="6350" algn="ctr">
              <a:solidFill>
                <a:srgbClr val="002060"/>
              </a:solidFill>
              <a:miter lim="800000"/>
              <a:headEnd type="none" w="sm" len="sm"/>
              <a:tailEnd type="none" w="med" len="lg"/>
            </a:ln>
          </p:spPr>
          <p:txBody>
            <a:bodyPr tIns="68580" bIns="68580" anchor="ctr"/>
            <a:lstStyle/>
            <a:p>
              <a:pPr algn="ctr">
                <a:defRPr/>
              </a:pPr>
              <a:endParaRPr lang="en-GB" sz="1214" dirty="0"/>
            </a:p>
          </p:txBody>
        </p:sp>
      </p:grpSp>
    </p:spTree>
    <p:extLst>
      <p:ext uri="{BB962C8B-B14F-4D97-AF65-F5344CB8AC3E}">
        <p14:creationId xmlns:p14="http://schemas.microsoft.com/office/powerpoint/2010/main" val="366423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0B20DFC-F3EF-4C41-B3B9-B0B3C4331AF4}"/>
              </a:ext>
            </a:extLst>
          </p:cNvPr>
          <p:cNvSpPr>
            <a:spLocks noGrp="1"/>
          </p:cNvSpPr>
          <p:nvPr>
            <p:ph idx="1"/>
          </p:nvPr>
        </p:nvSpPr>
        <p:spPr>
          <a:xfrm>
            <a:off x="300356" y="831187"/>
            <a:ext cx="8191794" cy="3681081"/>
          </a:xfrm>
        </p:spPr>
        <p:txBody>
          <a:bodyPr/>
          <a:lstStyle/>
          <a:p>
            <a:endParaRPr lang="en-US" dirty="0"/>
          </a:p>
          <a:p>
            <a:endParaRPr lang="en-US" dirty="0"/>
          </a:p>
          <a:p>
            <a:endParaRPr lang="en-US" dirty="0"/>
          </a:p>
          <a:p>
            <a:endParaRPr lang="en-US" dirty="0"/>
          </a:p>
          <a:p>
            <a:r>
              <a:rPr lang="en-US" dirty="0"/>
              <a:t>The user can view how much money is stored on their account here.</a:t>
            </a:r>
          </a:p>
          <a:p>
            <a:r>
              <a:rPr lang="en-US" dirty="0"/>
              <a:t>If the user wants to go back to the Main interface, click on </a:t>
            </a:r>
          </a:p>
          <a:p>
            <a:pPr marL="0" indent="0">
              <a:buNone/>
            </a:pPr>
            <a:r>
              <a:rPr lang="en-US" dirty="0"/>
              <a:t>“Back”</a:t>
            </a:r>
          </a:p>
        </p:txBody>
      </p:sp>
      <p:sp>
        <p:nvSpPr>
          <p:cNvPr id="3" name="Footer Placeholder 2">
            <a:extLst>
              <a:ext uri="{FF2B5EF4-FFF2-40B4-BE49-F238E27FC236}">
                <a16:creationId xmlns:a16="http://schemas.microsoft.com/office/drawing/2014/main" id="{8B830685-77F0-45DD-8F72-024D77BEE8F5}"/>
              </a:ext>
            </a:extLst>
          </p:cNvPr>
          <p:cNvSpPr>
            <a:spLocks noGrp="1"/>
          </p:cNvSpPr>
          <p:nvPr>
            <p:ph type="ftr" sz="quarter" idx="11"/>
          </p:nvPr>
        </p:nvSpPr>
        <p:spPr/>
        <p:txBody>
          <a:bodyPr/>
          <a:lstStyle/>
          <a:p>
            <a:r>
              <a:rPr lang="en-US"/>
              <a:t>Group Four</a:t>
            </a:r>
            <a:endParaRPr lang="en-US" dirty="0"/>
          </a:p>
        </p:txBody>
      </p:sp>
      <p:sp>
        <p:nvSpPr>
          <p:cNvPr id="4" name="Title 3">
            <a:extLst>
              <a:ext uri="{FF2B5EF4-FFF2-40B4-BE49-F238E27FC236}">
                <a16:creationId xmlns:a16="http://schemas.microsoft.com/office/drawing/2014/main" id="{0A6B2E9E-1396-4BDE-AB62-7DD81A15D3BC}"/>
              </a:ext>
            </a:extLst>
          </p:cNvPr>
          <p:cNvSpPr>
            <a:spLocks noGrp="1"/>
          </p:cNvSpPr>
          <p:nvPr>
            <p:ph type="title"/>
          </p:nvPr>
        </p:nvSpPr>
        <p:spPr/>
        <p:txBody>
          <a:bodyPr/>
          <a:lstStyle/>
          <a:p>
            <a:r>
              <a:rPr lang="en-US" dirty="0"/>
              <a:t>View Balance</a:t>
            </a:r>
          </a:p>
        </p:txBody>
      </p:sp>
      <p:sp>
        <p:nvSpPr>
          <p:cNvPr id="5" name="Slide Number Placeholder 4">
            <a:extLst>
              <a:ext uri="{FF2B5EF4-FFF2-40B4-BE49-F238E27FC236}">
                <a16:creationId xmlns:a16="http://schemas.microsoft.com/office/drawing/2014/main" id="{0F81496F-0B0C-42EC-8B4F-F14FD023D13C}"/>
              </a:ext>
            </a:extLst>
          </p:cNvPr>
          <p:cNvSpPr>
            <a:spLocks noGrp="1"/>
          </p:cNvSpPr>
          <p:nvPr>
            <p:ph type="sldNum" sz="quarter" idx="12"/>
          </p:nvPr>
        </p:nvSpPr>
        <p:spPr/>
        <p:txBody>
          <a:bodyPr/>
          <a:lstStyle/>
          <a:p>
            <a:fld id="{F2407EE3-A7AD-4D85-AA70-E0A9F1A7BE8D}" type="slidenum">
              <a:rPr lang="en-US" smtClean="0"/>
              <a:pPr/>
              <a:t>11</a:t>
            </a:fld>
            <a:endParaRPr lang="en-US" dirty="0"/>
          </a:p>
        </p:txBody>
      </p:sp>
      <p:pic>
        <p:nvPicPr>
          <p:cNvPr id="7" name="Picture 6">
            <a:extLst>
              <a:ext uri="{FF2B5EF4-FFF2-40B4-BE49-F238E27FC236}">
                <a16:creationId xmlns:a16="http://schemas.microsoft.com/office/drawing/2014/main" id="{F2122BE4-3125-4DE0-A74B-21E8232650D5}"/>
              </a:ext>
            </a:extLst>
          </p:cNvPr>
          <p:cNvPicPr/>
          <p:nvPr/>
        </p:nvPicPr>
        <p:blipFill>
          <a:blip r:embed="rId2"/>
          <a:stretch>
            <a:fillRect/>
          </a:stretch>
        </p:blipFill>
        <p:spPr>
          <a:xfrm>
            <a:off x="457201" y="972160"/>
            <a:ext cx="8034950" cy="1273175"/>
          </a:xfrm>
          <a:prstGeom prst="rect">
            <a:avLst/>
          </a:prstGeom>
        </p:spPr>
      </p:pic>
      <p:grpSp>
        <p:nvGrpSpPr>
          <p:cNvPr id="8" name="Group 89">
            <a:extLst>
              <a:ext uri="{FF2B5EF4-FFF2-40B4-BE49-F238E27FC236}">
                <a16:creationId xmlns:a16="http://schemas.microsoft.com/office/drawing/2014/main" id="{01746234-D2DD-4EE6-9055-C1BA343B5611}"/>
              </a:ext>
            </a:extLst>
          </p:cNvPr>
          <p:cNvGrpSpPr>
            <a:grpSpLocks/>
          </p:cNvGrpSpPr>
          <p:nvPr/>
        </p:nvGrpSpPr>
        <p:grpSpPr bwMode="auto">
          <a:xfrm>
            <a:off x="7643747" y="320040"/>
            <a:ext cx="1079599" cy="161925"/>
            <a:chOff x="852" y="3385"/>
            <a:chExt cx="906" cy="136"/>
          </a:xfrm>
          <a:solidFill>
            <a:schemeClr val="accent2">
              <a:lumMod val="75000"/>
            </a:schemeClr>
          </a:solidFill>
        </p:grpSpPr>
        <p:sp>
          <p:nvSpPr>
            <p:cNvPr id="9" name="AutoShape 90">
              <a:extLst>
                <a:ext uri="{FF2B5EF4-FFF2-40B4-BE49-F238E27FC236}">
                  <a16:creationId xmlns:a16="http://schemas.microsoft.com/office/drawing/2014/main" id="{287C6521-D8E0-473C-ADEA-3C1C09D04B41}"/>
                </a:ext>
              </a:extLst>
            </p:cNvPr>
            <p:cNvSpPr>
              <a:spLocks noChangeArrowheads="1"/>
            </p:cNvSpPr>
            <p:nvPr/>
          </p:nvSpPr>
          <p:spPr bwMode="auto">
            <a:xfrm>
              <a:off x="1079" y="3385"/>
              <a:ext cx="226" cy="136"/>
            </a:xfrm>
            <a:prstGeom prst="chevron">
              <a:avLst>
                <a:gd name="adj" fmla="val 41544"/>
              </a:avLst>
            </a:prstGeom>
            <a:solidFill>
              <a:srgbClr val="002060"/>
            </a:solidFill>
            <a:ln w="6350" algn="ctr">
              <a:solidFill>
                <a:srgbClr val="002060"/>
              </a:solidFill>
              <a:miter lim="800000"/>
              <a:headEnd type="none" w="sm" len="sm"/>
              <a:tailEnd type="none" w="med" len="lg"/>
            </a:ln>
          </p:spPr>
          <p:txBody>
            <a:bodyPr tIns="68580" bIns="68580" anchor="ctr"/>
            <a:lstStyle/>
            <a:p>
              <a:pPr algn="ctr">
                <a:defRPr/>
              </a:pPr>
              <a:endParaRPr lang="en-GB" sz="1214" dirty="0"/>
            </a:p>
          </p:txBody>
        </p:sp>
        <p:sp>
          <p:nvSpPr>
            <p:cNvPr id="10" name="AutoShape 91">
              <a:extLst>
                <a:ext uri="{FF2B5EF4-FFF2-40B4-BE49-F238E27FC236}">
                  <a16:creationId xmlns:a16="http://schemas.microsoft.com/office/drawing/2014/main" id="{12468DE9-0C62-481F-AD0D-F44122BB129D}"/>
                </a:ext>
              </a:extLst>
            </p:cNvPr>
            <p:cNvSpPr>
              <a:spLocks noChangeArrowheads="1"/>
            </p:cNvSpPr>
            <p:nvPr/>
          </p:nvSpPr>
          <p:spPr bwMode="auto">
            <a:xfrm>
              <a:off x="1306" y="3385"/>
              <a:ext cx="225" cy="136"/>
            </a:xfrm>
            <a:prstGeom prst="chevron">
              <a:avLst>
                <a:gd name="adj" fmla="val 41544"/>
              </a:avLst>
            </a:prstGeom>
            <a:noFill/>
            <a:ln w="6350" algn="ctr">
              <a:solidFill>
                <a:srgbClr val="002060"/>
              </a:solidFill>
              <a:miter lim="800000"/>
              <a:headEnd type="none" w="sm" len="sm"/>
              <a:tailEnd type="none" w="med" len="lg"/>
            </a:ln>
          </p:spPr>
          <p:txBody>
            <a:bodyPr tIns="68580" bIns="68580" anchor="ctr"/>
            <a:lstStyle/>
            <a:p>
              <a:pPr algn="ctr">
                <a:defRPr/>
              </a:pPr>
              <a:endParaRPr lang="en-GB" sz="1214" dirty="0"/>
            </a:p>
          </p:txBody>
        </p:sp>
        <p:sp>
          <p:nvSpPr>
            <p:cNvPr id="11" name="AutoShape 92">
              <a:extLst>
                <a:ext uri="{FF2B5EF4-FFF2-40B4-BE49-F238E27FC236}">
                  <a16:creationId xmlns:a16="http://schemas.microsoft.com/office/drawing/2014/main" id="{4CD86977-A331-442E-AD65-E617F1C516E0}"/>
                </a:ext>
              </a:extLst>
            </p:cNvPr>
            <p:cNvSpPr>
              <a:spLocks noChangeArrowheads="1"/>
            </p:cNvSpPr>
            <p:nvPr/>
          </p:nvSpPr>
          <p:spPr bwMode="auto">
            <a:xfrm>
              <a:off x="1532" y="3385"/>
              <a:ext cx="226" cy="136"/>
            </a:xfrm>
            <a:prstGeom prst="chevron">
              <a:avLst>
                <a:gd name="adj" fmla="val 41544"/>
              </a:avLst>
            </a:prstGeom>
            <a:noFill/>
            <a:ln w="6350" algn="ctr">
              <a:solidFill>
                <a:srgbClr val="002060"/>
              </a:solidFill>
              <a:miter lim="800000"/>
              <a:headEnd type="none" w="sm" len="sm"/>
              <a:tailEnd type="none" w="med" len="lg"/>
            </a:ln>
          </p:spPr>
          <p:txBody>
            <a:bodyPr tIns="68580" bIns="68580" anchor="ctr"/>
            <a:lstStyle/>
            <a:p>
              <a:pPr algn="ctr">
                <a:defRPr/>
              </a:pPr>
              <a:endParaRPr lang="en-GB" sz="1214" dirty="0"/>
            </a:p>
          </p:txBody>
        </p:sp>
        <p:sp>
          <p:nvSpPr>
            <p:cNvPr id="12" name="AutoShape 93">
              <a:extLst>
                <a:ext uri="{FF2B5EF4-FFF2-40B4-BE49-F238E27FC236}">
                  <a16:creationId xmlns:a16="http://schemas.microsoft.com/office/drawing/2014/main" id="{49859F33-BF72-4E6D-BF28-AE685A142261}"/>
                </a:ext>
              </a:extLst>
            </p:cNvPr>
            <p:cNvSpPr>
              <a:spLocks noChangeArrowheads="1"/>
            </p:cNvSpPr>
            <p:nvPr/>
          </p:nvSpPr>
          <p:spPr bwMode="auto">
            <a:xfrm>
              <a:off x="852" y="3385"/>
              <a:ext cx="227" cy="136"/>
            </a:xfrm>
            <a:prstGeom prst="homePlate">
              <a:avLst>
                <a:gd name="adj" fmla="val 41728"/>
              </a:avLst>
            </a:prstGeom>
            <a:noFill/>
            <a:ln w="6350" algn="ctr">
              <a:solidFill>
                <a:srgbClr val="002060"/>
              </a:solidFill>
              <a:miter lim="800000"/>
              <a:headEnd type="none" w="sm" len="sm"/>
              <a:tailEnd type="none" w="med" len="lg"/>
            </a:ln>
          </p:spPr>
          <p:txBody>
            <a:bodyPr tIns="68580" bIns="68580" anchor="ctr"/>
            <a:lstStyle/>
            <a:p>
              <a:pPr algn="ctr">
                <a:defRPr/>
              </a:pPr>
              <a:endParaRPr lang="en-GB" sz="1214" dirty="0"/>
            </a:p>
          </p:txBody>
        </p:sp>
      </p:grpSp>
    </p:spTree>
    <p:extLst>
      <p:ext uri="{BB962C8B-B14F-4D97-AF65-F5344CB8AC3E}">
        <p14:creationId xmlns:p14="http://schemas.microsoft.com/office/powerpoint/2010/main" val="2071473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0B20DFC-F3EF-4C41-B3B9-B0B3C4331AF4}"/>
              </a:ext>
            </a:extLst>
          </p:cNvPr>
          <p:cNvSpPr>
            <a:spLocks noGrp="1"/>
          </p:cNvSpPr>
          <p:nvPr>
            <p:ph idx="1"/>
          </p:nvPr>
        </p:nvSpPr>
        <p:spPr>
          <a:xfrm>
            <a:off x="300356" y="831187"/>
            <a:ext cx="8191794" cy="3681081"/>
          </a:xfrm>
        </p:spPr>
        <p:txBody>
          <a:bodyPr/>
          <a:lstStyle/>
          <a:p>
            <a:endParaRPr lang="en-US" dirty="0"/>
          </a:p>
          <a:p>
            <a:pPr marL="0" indent="0">
              <a:buNone/>
            </a:pPr>
            <a:endParaRPr lang="en-US" dirty="0"/>
          </a:p>
          <a:p>
            <a:endParaRPr lang="en-US" dirty="0"/>
          </a:p>
          <a:p>
            <a:endParaRPr lang="en-US" dirty="0"/>
          </a:p>
          <a:p>
            <a:r>
              <a:rPr lang="en-US" dirty="0"/>
              <a:t>The user can only withdraw increments of $20</a:t>
            </a:r>
          </a:p>
          <a:p>
            <a:r>
              <a:rPr lang="en-US" dirty="0"/>
              <a:t>The user can’t withdraw more money then in their balance</a:t>
            </a:r>
          </a:p>
          <a:p>
            <a:r>
              <a:rPr lang="en-US" dirty="0"/>
              <a:t>Once successful, they get a notification on successful withdrawal. The ATM and User balance gets updated</a:t>
            </a:r>
          </a:p>
        </p:txBody>
      </p:sp>
      <p:sp>
        <p:nvSpPr>
          <p:cNvPr id="3" name="Footer Placeholder 2">
            <a:extLst>
              <a:ext uri="{FF2B5EF4-FFF2-40B4-BE49-F238E27FC236}">
                <a16:creationId xmlns:a16="http://schemas.microsoft.com/office/drawing/2014/main" id="{8B830685-77F0-45DD-8F72-024D77BEE8F5}"/>
              </a:ext>
            </a:extLst>
          </p:cNvPr>
          <p:cNvSpPr>
            <a:spLocks noGrp="1"/>
          </p:cNvSpPr>
          <p:nvPr>
            <p:ph type="ftr" sz="quarter" idx="11"/>
          </p:nvPr>
        </p:nvSpPr>
        <p:spPr/>
        <p:txBody>
          <a:bodyPr/>
          <a:lstStyle/>
          <a:p>
            <a:r>
              <a:rPr lang="en-US"/>
              <a:t>Group Four</a:t>
            </a:r>
            <a:endParaRPr lang="en-US" dirty="0"/>
          </a:p>
        </p:txBody>
      </p:sp>
      <p:sp>
        <p:nvSpPr>
          <p:cNvPr id="4" name="Title 3">
            <a:extLst>
              <a:ext uri="{FF2B5EF4-FFF2-40B4-BE49-F238E27FC236}">
                <a16:creationId xmlns:a16="http://schemas.microsoft.com/office/drawing/2014/main" id="{0A6B2E9E-1396-4BDE-AB62-7DD81A15D3BC}"/>
              </a:ext>
            </a:extLst>
          </p:cNvPr>
          <p:cNvSpPr>
            <a:spLocks noGrp="1"/>
          </p:cNvSpPr>
          <p:nvPr>
            <p:ph type="title"/>
          </p:nvPr>
        </p:nvSpPr>
        <p:spPr/>
        <p:txBody>
          <a:bodyPr/>
          <a:lstStyle/>
          <a:p>
            <a:r>
              <a:rPr lang="en-US" dirty="0"/>
              <a:t>Withdraw</a:t>
            </a:r>
          </a:p>
        </p:txBody>
      </p:sp>
      <p:sp>
        <p:nvSpPr>
          <p:cNvPr id="5" name="Slide Number Placeholder 4">
            <a:extLst>
              <a:ext uri="{FF2B5EF4-FFF2-40B4-BE49-F238E27FC236}">
                <a16:creationId xmlns:a16="http://schemas.microsoft.com/office/drawing/2014/main" id="{0F81496F-0B0C-42EC-8B4F-F14FD023D13C}"/>
              </a:ext>
            </a:extLst>
          </p:cNvPr>
          <p:cNvSpPr>
            <a:spLocks noGrp="1"/>
          </p:cNvSpPr>
          <p:nvPr>
            <p:ph type="sldNum" sz="quarter" idx="12"/>
          </p:nvPr>
        </p:nvSpPr>
        <p:spPr/>
        <p:txBody>
          <a:bodyPr/>
          <a:lstStyle/>
          <a:p>
            <a:fld id="{F2407EE3-A7AD-4D85-AA70-E0A9F1A7BE8D}" type="slidenum">
              <a:rPr lang="en-US" smtClean="0"/>
              <a:pPr/>
              <a:t>12</a:t>
            </a:fld>
            <a:endParaRPr lang="en-US" dirty="0"/>
          </a:p>
        </p:txBody>
      </p:sp>
      <p:pic>
        <p:nvPicPr>
          <p:cNvPr id="8" name="Picture 7">
            <a:extLst>
              <a:ext uri="{FF2B5EF4-FFF2-40B4-BE49-F238E27FC236}">
                <a16:creationId xmlns:a16="http://schemas.microsoft.com/office/drawing/2014/main" id="{8C067EEE-7B12-4FEA-8E24-90EC0A78784E}"/>
              </a:ext>
            </a:extLst>
          </p:cNvPr>
          <p:cNvPicPr/>
          <p:nvPr/>
        </p:nvPicPr>
        <p:blipFill>
          <a:blip r:embed="rId2"/>
          <a:stretch>
            <a:fillRect/>
          </a:stretch>
        </p:blipFill>
        <p:spPr>
          <a:xfrm>
            <a:off x="457200" y="831186"/>
            <a:ext cx="2571749" cy="1535496"/>
          </a:xfrm>
          <a:prstGeom prst="rect">
            <a:avLst/>
          </a:prstGeom>
        </p:spPr>
      </p:pic>
      <p:pic>
        <p:nvPicPr>
          <p:cNvPr id="9" name="Picture 8">
            <a:extLst>
              <a:ext uri="{FF2B5EF4-FFF2-40B4-BE49-F238E27FC236}">
                <a16:creationId xmlns:a16="http://schemas.microsoft.com/office/drawing/2014/main" id="{FE399A72-4535-4FDA-A5C6-B06A04ADE190}"/>
              </a:ext>
            </a:extLst>
          </p:cNvPr>
          <p:cNvPicPr/>
          <p:nvPr/>
        </p:nvPicPr>
        <p:blipFill>
          <a:blip r:embed="rId3"/>
          <a:stretch>
            <a:fillRect/>
          </a:stretch>
        </p:blipFill>
        <p:spPr>
          <a:xfrm>
            <a:off x="3107371" y="817447"/>
            <a:ext cx="2846173" cy="1610707"/>
          </a:xfrm>
          <a:prstGeom prst="rect">
            <a:avLst/>
          </a:prstGeom>
        </p:spPr>
      </p:pic>
      <p:pic>
        <p:nvPicPr>
          <p:cNvPr id="10" name="Picture 9">
            <a:extLst>
              <a:ext uri="{FF2B5EF4-FFF2-40B4-BE49-F238E27FC236}">
                <a16:creationId xmlns:a16="http://schemas.microsoft.com/office/drawing/2014/main" id="{69EAE9ED-32F3-4760-9FFA-3E26B27EB23A}"/>
              </a:ext>
            </a:extLst>
          </p:cNvPr>
          <p:cNvPicPr/>
          <p:nvPr/>
        </p:nvPicPr>
        <p:blipFill>
          <a:blip r:embed="rId4"/>
          <a:stretch>
            <a:fillRect/>
          </a:stretch>
        </p:blipFill>
        <p:spPr>
          <a:xfrm>
            <a:off x="6031966" y="817447"/>
            <a:ext cx="2528047" cy="1610708"/>
          </a:xfrm>
          <a:prstGeom prst="rect">
            <a:avLst/>
          </a:prstGeom>
        </p:spPr>
      </p:pic>
      <p:pic>
        <p:nvPicPr>
          <p:cNvPr id="11" name="Picture 10">
            <a:extLst>
              <a:ext uri="{FF2B5EF4-FFF2-40B4-BE49-F238E27FC236}">
                <a16:creationId xmlns:a16="http://schemas.microsoft.com/office/drawing/2014/main" id="{5B4BDEF8-9817-40F8-A981-19E73BC0F85D}"/>
              </a:ext>
            </a:extLst>
          </p:cNvPr>
          <p:cNvPicPr/>
          <p:nvPr/>
        </p:nvPicPr>
        <p:blipFill>
          <a:blip r:embed="rId5"/>
          <a:stretch>
            <a:fillRect/>
          </a:stretch>
        </p:blipFill>
        <p:spPr>
          <a:xfrm>
            <a:off x="457199" y="3979279"/>
            <a:ext cx="8102813" cy="501015"/>
          </a:xfrm>
          <a:prstGeom prst="rect">
            <a:avLst/>
          </a:prstGeom>
        </p:spPr>
      </p:pic>
      <p:grpSp>
        <p:nvGrpSpPr>
          <p:cNvPr id="13" name="Group 89">
            <a:extLst>
              <a:ext uri="{FF2B5EF4-FFF2-40B4-BE49-F238E27FC236}">
                <a16:creationId xmlns:a16="http://schemas.microsoft.com/office/drawing/2014/main" id="{5A3C60ED-80AB-49A8-940A-F7A9979A5BB4}"/>
              </a:ext>
            </a:extLst>
          </p:cNvPr>
          <p:cNvGrpSpPr>
            <a:grpSpLocks/>
          </p:cNvGrpSpPr>
          <p:nvPr/>
        </p:nvGrpSpPr>
        <p:grpSpPr bwMode="auto">
          <a:xfrm>
            <a:off x="7643747" y="320040"/>
            <a:ext cx="1079599" cy="161925"/>
            <a:chOff x="852" y="3385"/>
            <a:chExt cx="906" cy="136"/>
          </a:xfrm>
          <a:solidFill>
            <a:schemeClr val="accent2">
              <a:lumMod val="75000"/>
            </a:schemeClr>
          </a:solidFill>
        </p:grpSpPr>
        <p:sp>
          <p:nvSpPr>
            <p:cNvPr id="14" name="AutoShape 90">
              <a:extLst>
                <a:ext uri="{FF2B5EF4-FFF2-40B4-BE49-F238E27FC236}">
                  <a16:creationId xmlns:a16="http://schemas.microsoft.com/office/drawing/2014/main" id="{890A9726-EC32-4D1D-ABEB-4640B506F863}"/>
                </a:ext>
              </a:extLst>
            </p:cNvPr>
            <p:cNvSpPr>
              <a:spLocks noChangeArrowheads="1"/>
            </p:cNvSpPr>
            <p:nvPr/>
          </p:nvSpPr>
          <p:spPr bwMode="auto">
            <a:xfrm>
              <a:off x="1079" y="3385"/>
              <a:ext cx="226" cy="136"/>
            </a:xfrm>
            <a:prstGeom prst="chevron">
              <a:avLst>
                <a:gd name="adj" fmla="val 41544"/>
              </a:avLst>
            </a:prstGeom>
            <a:solidFill>
              <a:srgbClr val="002060"/>
            </a:solidFill>
            <a:ln w="6350" algn="ctr">
              <a:solidFill>
                <a:srgbClr val="002060"/>
              </a:solidFill>
              <a:miter lim="800000"/>
              <a:headEnd type="none" w="sm" len="sm"/>
              <a:tailEnd type="none" w="med" len="lg"/>
            </a:ln>
          </p:spPr>
          <p:txBody>
            <a:bodyPr tIns="68580" bIns="68580" anchor="ctr"/>
            <a:lstStyle/>
            <a:p>
              <a:pPr algn="ctr">
                <a:defRPr/>
              </a:pPr>
              <a:endParaRPr lang="en-GB" sz="1214" dirty="0"/>
            </a:p>
          </p:txBody>
        </p:sp>
        <p:sp>
          <p:nvSpPr>
            <p:cNvPr id="15" name="AutoShape 91">
              <a:extLst>
                <a:ext uri="{FF2B5EF4-FFF2-40B4-BE49-F238E27FC236}">
                  <a16:creationId xmlns:a16="http://schemas.microsoft.com/office/drawing/2014/main" id="{3D03B703-D192-47E3-B413-39BEA684E80C}"/>
                </a:ext>
              </a:extLst>
            </p:cNvPr>
            <p:cNvSpPr>
              <a:spLocks noChangeArrowheads="1"/>
            </p:cNvSpPr>
            <p:nvPr/>
          </p:nvSpPr>
          <p:spPr bwMode="auto">
            <a:xfrm>
              <a:off x="1306" y="3385"/>
              <a:ext cx="225" cy="136"/>
            </a:xfrm>
            <a:prstGeom prst="chevron">
              <a:avLst>
                <a:gd name="adj" fmla="val 41544"/>
              </a:avLst>
            </a:prstGeom>
            <a:noFill/>
            <a:ln w="6350" algn="ctr">
              <a:solidFill>
                <a:srgbClr val="002060"/>
              </a:solidFill>
              <a:miter lim="800000"/>
              <a:headEnd type="none" w="sm" len="sm"/>
              <a:tailEnd type="none" w="med" len="lg"/>
            </a:ln>
          </p:spPr>
          <p:txBody>
            <a:bodyPr tIns="68580" bIns="68580" anchor="ctr"/>
            <a:lstStyle/>
            <a:p>
              <a:pPr algn="ctr">
                <a:defRPr/>
              </a:pPr>
              <a:endParaRPr lang="en-GB" sz="1214" dirty="0"/>
            </a:p>
          </p:txBody>
        </p:sp>
        <p:sp>
          <p:nvSpPr>
            <p:cNvPr id="16" name="AutoShape 92">
              <a:extLst>
                <a:ext uri="{FF2B5EF4-FFF2-40B4-BE49-F238E27FC236}">
                  <a16:creationId xmlns:a16="http://schemas.microsoft.com/office/drawing/2014/main" id="{F4B4C4CF-BBF3-497E-84D8-AB5548276332}"/>
                </a:ext>
              </a:extLst>
            </p:cNvPr>
            <p:cNvSpPr>
              <a:spLocks noChangeArrowheads="1"/>
            </p:cNvSpPr>
            <p:nvPr/>
          </p:nvSpPr>
          <p:spPr bwMode="auto">
            <a:xfrm>
              <a:off x="1532" y="3385"/>
              <a:ext cx="226" cy="136"/>
            </a:xfrm>
            <a:prstGeom prst="chevron">
              <a:avLst>
                <a:gd name="adj" fmla="val 41544"/>
              </a:avLst>
            </a:prstGeom>
            <a:noFill/>
            <a:ln w="6350" algn="ctr">
              <a:solidFill>
                <a:srgbClr val="002060"/>
              </a:solidFill>
              <a:miter lim="800000"/>
              <a:headEnd type="none" w="sm" len="sm"/>
              <a:tailEnd type="none" w="med" len="lg"/>
            </a:ln>
          </p:spPr>
          <p:txBody>
            <a:bodyPr tIns="68580" bIns="68580" anchor="ctr"/>
            <a:lstStyle/>
            <a:p>
              <a:pPr algn="ctr">
                <a:defRPr/>
              </a:pPr>
              <a:endParaRPr lang="en-GB" sz="1214" dirty="0"/>
            </a:p>
          </p:txBody>
        </p:sp>
        <p:sp>
          <p:nvSpPr>
            <p:cNvPr id="17" name="AutoShape 93">
              <a:extLst>
                <a:ext uri="{FF2B5EF4-FFF2-40B4-BE49-F238E27FC236}">
                  <a16:creationId xmlns:a16="http://schemas.microsoft.com/office/drawing/2014/main" id="{77235C35-F362-4FAC-8FD5-07ECC3C948BD}"/>
                </a:ext>
              </a:extLst>
            </p:cNvPr>
            <p:cNvSpPr>
              <a:spLocks noChangeArrowheads="1"/>
            </p:cNvSpPr>
            <p:nvPr/>
          </p:nvSpPr>
          <p:spPr bwMode="auto">
            <a:xfrm>
              <a:off x="852" y="3385"/>
              <a:ext cx="227" cy="136"/>
            </a:xfrm>
            <a:prstGeom prst="homePlate">
              <a:avLst>
                <a:gd name="adj" fmla="val 41728"/>
              </a:avLst>
            </a:prstGeom>
            <a:noFill/>
            <a:ln w="6350" algn="ctr">
              <a:solidFill>
                <a:srgbClr val="002060"/>
              </a:solidFill>
              <a:miter lim="800000"/>
              <a:headEnd type="none" w="sm" len="sm"/>
              <a:tailEnd type="none" w="med" len="lg"/>
            </a:ln>
          </p:spPr>
          <p:txBody>
            <a:bodyPr tIns="68580" bIns="68580" anchor="ctr"/>
            <a:lstStyle/>
            <a:p>
              <a:pPr algn="ctr">
                <a:defRPr/>
              </a:pPr>
              <a:endParaRPr lang="en-GB" sz="1214" dirty="0"/>
            </a:p>
          </p:txBody>
        </p:sp>
      </p:grpSp>
    </p:spTree>
    <p:extLst>
      <p:ext uri="{BB962C8B-B14F-4D97-AF65-F5344CB8AC3E}">
        <p14:creationId xmlns:p14="http://schemas.microsoft.com/office/powerpoint/2010/main" val="680075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0B20DFC-F3EF-4C41-B3B9-B0B3C4331AF4}"/>
              </a:ext>
            </a:extLst>
          </p:cNvPr>
          <p:cNvSpPr>
            <a:spLocks noGrp="1"/>
          </p:cNvSpPr>
          <p:nvPr>
            <p:ph idx="1"/>
          </p:nvPr>
        </p:nvSpPr>
        <p:spPr>
          <a:xfrm>
            <a:off x="300356" y="831187"/>
            <a:ext cx="8191794" cy="3681081"/>
          </a:xfrm>
        </p:spPr>
        <p:txBody>
          <a:bodyPr/>
          <a:lstStyle/>
          <a:p>
            <a:endParaRPr lang="en-US" dirty="0"/>
          </a:p>
          <a:p>
            <a:pPr marL="0" indent="0">
              <a:buNone/>
            </a:pPr>
            <a:endParaRPr lang="en-US" dirty="0"/>
          </a:p>
          <a:p>
            <a:endParaRPr lang="en-US" dirty="0"/>
          </a:p>
          <a:p>
            <a:endParaRPr lang="en-US" dirty="0"/>
          </a:p>
          <a:p>
            <a:endParaRPr lang="en-US" dirty="0"/>
          </a:p>
          <a:p>
            <a:r>
              <a:rPr lang="en-US" dirty="0"/>
              <a:t>A user can deposit one of a denomination. (e. g. 1 $50 bill).</a:t>
            </a:r>
          </a:p>
          <a:p>
            <a:r>
              <a:rPr lang="en-US" dirty="0"/>
              <a:t>When deposited, you can notice a change in both the user account in View Balance and the ATM reserve when the web page is refreshed</a:t>
            </a:r>
          </a:p>
        </p:txBody>
      </p:sp>
      <p:sp>
        <p:nvSpPr>
          <p:cNvPr id="3" name="Footer Placeholder 2">
            <a:extLst>
              <a:ext uri="{FF2B5EF4-FFF2-40B4-BE49-F238E27FC236}">
                <a16:creationId xmlns:a16="http://schemas.microsoft.com/office/drawing/2014/main" id="{8B830685-77F0-45DD-8F72-024D77BEE8F5}"/>
              </a:ext>
            </a:extLst>
          </p:cNvPr>
          <p:cNvSpPr>
            <a:spLocks noGrp="1"/>
          </p:cNvSpPr>
          <p:nvPr>
            <p:ph type="ftr" sz="quarter" idx="11"/>
          </p:nvPr>
        </p:nvSpPr>
        <p:spPr/>
        <p:txBody>
          <a:bodyPr/>
          <a:lstStyle/>
          <a:p>
            <a:r>
              <a:rPr lang="en-US"/>
              <a:t>Group Four</a:t>
            </a:r>
            <a:endParaRPr lang="en-US" dirty="0"/>
          </a:p>
        </p:txBody>
      </p:sp>
      <p:sp>
        <p:nvSpPr>
          <p:cNvPr id="4" name="Title 3">
            <a:extLst>
              <a:ext uri="{FF2B5EF4-FFF2-40B4-BE49-F238E27FC236}">
                <a16:creationId xmlns:a16="http://schemas.microsoft.com/office/drawing/2014/main" id="{0A6B2E9E-1396-4BDE-AB62-7DD81A15D3BC}"/>
              </a:ext>
            </a:extLst>
          </p:cNvPr>
          <p:cNvSpPr>
            <a:spLocks noGrp="1"/>
          </p:cNvSpPr>
          <p:nvPr>
            <p:ph type="title"/>
          </p:nvPr>
        </p:nvSpPr>
        <p:spPr/>
        <p:txBody>
          <a:bodyPr/>
          <a:lstStyle/>
          <a:p>
            <a:r>
              <a:rPr lang="en-US" dirty="0"/>
              <a:t>Deposit</a:t>
            </a:r>
          </a:p>
        </p:txBody>
      </p:sp>
      <p:sp>
        <p:nvSpPr>
          <p:cNvPr id="5" name="Slide Number Placeholder 4">
            <a:extLst>
              <a:ext uri="{FF2B5EF4-FFF2-40B4-BE49-F238E27FC236}">
                <a16:creationId xmlns:a16="http://schemas.microsoft.com/office/drawing/2014/main" id="{0F81496F-0B0C-42EC-8B4F-F14FD023D13C}"/>
              </a:ext>
            </a:extLst>
          </p:cNvPr>
          <p:cNvSpPr>
            <a:spLocks noGrp="1"/>
          </p:cNvSpPr>
          <p:nvPr>
            <p:ph type="sldNum" sz="quarter" idx="12"/>
          </p:nvPr>
        </p:nvSpPr>
        <p:spPr/>
        <p:txBody>
          <a:bodyPr/>
          <a:lstStyle/>
          <a:p>
            <a:fld id="{F2407EE3-A7AD-4D85-AA70-E0A9F1A7BE8D}" type="slidenum">
              <a:rPr lang="en-US" smtClean="0"/>
              <a:pPr/>
              <a:t>13</a:t>
            </a:fld>
            <a:endParaRPr lang="en-US" dirty="0"/>
          </a:p>
        </p:txBody>
      </p:sp>
      <p:pic>
        <p:nvPicPr>
          <p:cNvPr id="12" name="Picture 11">
            <a:extLst>
              <a:ext uri="{FF2B5EF4-FFF2-40B4-BE49-F238E27FC236}">
                <a16:creationId xmlns:a16="http://schemas.microsoft.com/office/drawing/2014/main" id="{F7BEA18E-2359-43BB-A637-F7A6311AA254}"/>
              </a:ext>
            </a:extLst>
          </p:cNvPr>
          <p:cNvPicPr/>
          <p:nvPr/>
        </p:nvPicPr>
        <p:blipFill>
          <a:blip r:embed="rId2"/>
          <a:stretch>
            <a:fillRect/>
          </a:stretch>
        </p:blipFill>
        <p:spPr>
          <a:xfrm>
            <a:off x="300356" y="4072538"/>
            <a:ext cx="8313446" cy="439730"/>
          </a:xfrm>
          <a:prstGeom prst="rect">
            <a:avLst/>
          </a:prstGeom>
        </p:spPr>
      </p:pic>
      <p:pic>
        <p:nvPicPr>
          <p:cNvPr id="14" name="Picture 13">
            <a:extLst>
              <a:ext uri="{FF2B5EF4-FFF2-40B4-BE49-F238E27FC236}">
                <a16:creationId xmlns:a16="http://schemas.microsoft.com/office/drawing/2014/main" id="{17B4BEDC-7346-4CB3-88DF-1EFF1D1438A7}"/>
              </a:ext>
            </a:extLst>
          </p:cNvPr>
          <p:cNvPicPr/>
          <p:nvPr/>
        </p:nvPicPr>
        <p:blipFill>
          <a:blip r:embed="rId3"/>
          <a:stretch>
            <a:fillRect/>
          </a:stretch>
        </p:blipFill>
        <p:spPr>
          <a:xfrm>
            <a:off x="300356" y="736107"/>
            <a:ext cx="3932304" cy="2055194"/>
          </a:xfrm>
          <a:prstGeom prst="rect">
            <a:avLst/>
          </a:prstGeom>
        </p:spPr>
      </p:pic>
      <p:pic>
        <p:nvPicPr>
          <p:cNvPr id="15" name="Picture 14">
            <a:extLst>
              <a:ext uri="{FF2B5EF4-FFF2-40B4-BE49-F238E27FC236}">
                <a16:creationId xmlns:a16="http://schemas.microsoft.com/office/drawing/2014/main" id="{41F8B47E-9DF5-4629-A081-1386575018F1}"/>
              </a:ext>
            </a:extLst>
          </p:cNvPr>
          <p:cNvPicPr/>
          <p:nvPr/>
        </p:nvPicPr>
        <p:blipFill>
          <a:blip r:embed="rId4"/>
          <a:stretch>
            <a:fillRect/>
          </a:stretch>
        </p:blipFill>
        <p:spPr>
          <a:xfrm>
            <a:off x="4232660" y="793585"/>
            <a:ext cx="4259490" cy="1997716"/>
          </a:xfrm>
          <a:prstGeom prst="rect">
            <a:avLst/>
          </a:prstGeom>
        </p:spPr>
      </p:pic>
      <p:grpSp>
        <p:nvGrpSpPr>
          <p:cNvPr id="16" name="Group 89">
            <a:extLst>
              <a:ext uri="{FF2B5EF4-FFF2-40B4-BE49-F238E27FC236}">
                <a16:creationId xmlns:a16="http://schemas.microsoft.com/office/drawing/2014/main" id="{7C3A1F5E-D5BC-4EE3-ADFA-48F3281C5D4B}"/>
              </a:ext>
            </a:extLst>
          </p:cNvPr>
          <p:cNvGrpSpPr>
            <a:grpSpLocks/>
          </p:cNvGrpSpPr>
          <p:nvPr/>
        </p:nvGrpSpPr>
        <p:grpSpPr bwMode="auto">
          <a:xfrm>
            <a:off x="7643747" y="320040"/>
            <a:ext cx="1079599" cy="161925"/>
            <a:chOff x="852" y="3385"/>
            <a:chExt cx="906" cy="136"/>
          </a:xfrm>
          <a:solidFill>
            <a:schemeClr val="accent2">
              <a:lumMod val="75000"/>
            </a:schemeClr>
          </a:solidFill>
        </p:grpSpPr>
        <p:sp>
          <p:nvSpPr>
            <p:cNvPr id="17" name="AutoShape 90">
              <a:extLst>
                <a:ext uri="{FF2B5EF4-FFF2-40B4-BE49-F238E27FC236}">
                  <a16:creationId xmlns:a16="http://schemas.microsoft.com/office/drawing/2014/main" id="{F399F485-7233-497A-BC73-FAEC98CCDF48}"/>
                </a:ext>
              </a:extLst>
            </p:cNvPr>
            <p:cNvSpPr>
              <a:spLocks noChangeArrowheads="1"/>
            </p:cNvSpPr>
            <p:nvPr/>
          </p:nvSpPr>
          <p:spPr bwMode="auto">
            <a:xfrm>
              <a:off x="1079" y="3385"/>
              <a:ext cx="226" cy="136"/>
            </a:xfrm>
            <a:prstGeom prst="chevron">
              <a:avLst>
                <a:gd name="adj" fmla="val 41544"/>
              </a:avLst>
            </a:prstGeom>
            <a:solidFill>
              <a:srgbClr val="002060"/>
            </a:solidFill>
            <a:ln w="6350" algn="ctr">
              <a:solidFill>
                <a:srgbClr val="002060"/>
              </a:solidFill>
              <a:miter lim="800000"/>
              <a:headEnd type="none" w="sm" len="sm"/>
              <a:tailEnd type="none" w="med" len="lg"/>
            </a:ln>
          </p:spPr>
          <p:txBody>
            <a:bodyPr tIns="68580" bIns="68580" anchor="ctr"/>
            <a:lstStyle/>
            <a:p>
              <a:pPr algn="ctr">
                <a:defRPr/>
              </a:pPr>
              <a:endParaRPr lang="en-GB" sz="1214" dirty="0"/>
            </a:p>
          </p:txBody>
        </p:sp>
        <p:sp>
          <p:nvSpPr>
            <p:cNvPr id="18" name="AutoShape 91">
              <a:extLst>
                <a:ext uri="{FF2B5EF4-FFF2-40B4-BE49-F238E27FC236}">
                  <a16:creationId xmlns:a16="http://schemas.microsoft.com/office/drawing/2014/main" id="{DAAF4BDF-A083-4CBE-BA84-3DD2B176F86F}"/>
                </a:ext>
              </a:extLst>
            </p:cNvPr>
            <p:cNvSpPr>
              <a:spLocks noChangeArrowheads="1"/>
            </p:cNvSpPr>
            <p:nvPr/>
          </p:nvSpPr>
          <p:spPr bwMode="auto">
            <a:xfrm>
              <a:off x="1306" y="3385"/>
              <a:ext cx="225" cy="136"/>
            </a:xfrm>
            <a:prstGeom prst="chevron">
              <a:avLst>
                <a:gd name="adj" fmla="val 41544"/>
              </a:avLst>
            </a:prstGeom>
            <a:noFill/>
            <a:ln w="6350" algn="ctr">
              <a:solidFill>
                <a:srgbClr val="002060"/>
              </a:solidFill>
              <a:miter lim="800000"/>
              <a:headEnd type="none" w="sm" len="sm"/>
              <a:tailEnd type="none" w="med" len="lg"/>
            </a:ln>
          </p:spPr>
          <p:txBody>
            <a:bodyPr tIns="68580" bIns="68580" anchor="ctr"/>
            <a:lstStyle/>
            <a:p>
              <a:pPr algn="ctr">
                <a:defRPr/>
              </a:pPr>
              <a:endParaRPr lang="en-GB" sz="1214" dirty="0"/>
            </a:p>
          </p:txBody>
        </p:sp>
        <p:sp>
          <p:nvSpPr>
            <p:cNvPr id="19" name="AutoShape 92">
              <a:extLst>
                <a:ext uri="{FF2B5EF4-FFF2-40B4-BE49-F238E27FC236}">
                  <a16:creationId xmlns:a16="http://schemas.microsoft.com/office/drawing/2014/main" id="{812B6DCC-A768-4C35-BB90-E595390FB61C}"/>
                </a:ext>
              </a:extLst>
            </p:cNvPr>
            <p:cNvSpPr>
              <a:spLocks noChangeArrowheads="1"/>
            </p:cNvSpPr>
            <p:nvPr/>
          </p:nvSpPr>
          <p:spPr bwMode="auto">
            <a:xfrm>
              <a:off x="1532" y="3385"/>
              <a:ext cx="226" cy="136"/>
            </a:xfrm>
            <a:prstGeom prst="chevron">
              <a:avLst>
                <a:gd name="adj" fmla="val 41544"/>
              </a:avLst>
            </a:prstGeom>
            <a:noFill/>
            <a:ln w="6350" algn="ctr">
              <a:solidFill>
                <a:srgbClr val="002060"/>
              </a:solidFill>
              <a:miter lim="800000"/>
              <a:headEnd type="none" w="sm" len="sm"/>
              <a:tailEnd type="none" w="med" len="lg"/>
            </a:ln>
          </p:spPr>
          <p:txBody>
            <a:bodyPr tIns="68580" bIns="68580" anchor="ctr"/>
            <a:lstStyle/>
            <a:p>
              <a:pPr algn="ctr">
                <a:defRPr/>
              </a:pPr>
              <a:endParaRPr lang="en-GB" sz="1214" dirty="0"/>
            </a:p>
          </p:txBody>
        </p:sp>
        <p:sp>
          <p:nvSpPr>
            <p:cNvPr id="20" name="AutoShape 93">
              <a:extLst>
                <a:ext uri="{FF2B5EF4-FFF2-40B4-BE49-F238E27FC236}">
                  <a16:creationId xmlns:a16="http://schemas.microsoft.com/office/drawing/2014/main" id="{A4FC2030-BE53-4D65-A09A-0AEB1638A9C6}"/>
                </a:ext>
              </a:extLst>
            </p:cNvPr>
            <p:cNvSpPr>
              <a:spLocks noChangeArrowheads="1"/>
            </p:cNvSpPr>
            <p:nvPr/>
          </p:nvSpPr>
          <p:spPr bwMode="auto">
            <a:xfrm>
              <a:off x="852" y="3385"/>
              <a:ext cx="227" cy="136"/>
            </a:xfrm>
            <a:prstGeom prst="homePlate">
              <a:avLst>
                <a:gd name="adj" fmla="val 41728"/>
              </a:avLst>
            </a:prstGeom>
            <a:noFill/>
            <a:ln w="6350" algn="ctr">
              <a:solidFill>
                <a:srgbClr val="002060"/>
              </a:solidFill>
              <a:miter lim="800000"/>
              <a:headEnd type="none" w="sm" len="sm"/>
              <a:tailEnd type="none" w="med" len="lg"/>
            </a:ln>
          </p:spPr>
          <p:txBody>
            <a:bodyPr tIns="68580" bIns="68580" anchor="ctr"/>
            <a:lstStyle/>
            <a:p>
              <a:pPr algn="ctr">
                <a:defRPr/>
              </a:pPr>
              <a:endParaRPr lang="en-GB" sz="1214" dirty="0"/>
            </a:p>
          </p:txBody>
        </p:sp>
      </p:grpSp>
    </p:spTree>
    <p:extLst>
      <p:ext uri="{BB962C8B-B14F-4D97-AF65-F5344CB8AC3E}">
        <p14:creationId xmlns:p14="http://schemas.microsoft.com/office/powerpoint/2010/main" val="331651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7F78C27-7EE3-4B08-8A5D-3CCFC52D2A1E}"/>
              </a:ext>
            </a:extLst>
          </p:cNvPr>
          <p:cNvSpPr>
            <a:spLocks noGrp="1"/>
          </p:cNvSpPr>
          <p:nvPr>
            <p:ph idx="1"/>
          </p:nvPr>
        </p:nvSpPr>
        <p:spPr/>
        <p:txBody>
          <a:bodyPr/>
          <a:lstStyle/>
          <a:p>
            <a:r>
              <a:rPr lang="en-US" dirty="0"/>
              <a:t>Heroku</a:t>
            </a:r>
          </a:p>
          <a:p>
            <a:pPr lvl="1"/>
            <a:r>
              <a:rPr lang="en-US" dirty="0"/>
              <a:t>Cloud Application Platform based on a managed container system</a:t>
            </a:r>
          </a:p>
          <a:p>
            <a:pPr lvl="1"/>
            <a:r>
              <a:rPr lang="en-US" dirty="0"/>
              <a:t>Platform as a service (PaaS)</a:t>
            </a:r>
          </a:p>
          <a:p>
            <a:pPr lvl="1"/>
            <a:r>
              <a:rPr lang="en-US" dirty="0"/>
              <a:t>Integrated data services and powerful ecosystem</a:t>
            </a:r>
          </a:p>
          <a:p>
            <a:pPr lvl="1"/>
            <a:r>
              <a:rPr lang="en-US" dirty="0"/>
              <a:t>App-centric approach for software delivery</a:t>
            </a:r>
          </a:p>
          <a:p>
            <a:pPr lvl="1"/>
            <a:r>
              <a:rPr lang="en-US" dirty="0"/>
              <a:t>Allows us to build, run and operate our app entirely in the cloud</a:t>
            </a:r>
          </a:p>
        </p:txBody>
      </p:sp>
      <p:sp>
        <p:nvSpPr>
          <p:cNvPr id="3" name="Footer Placeholder 2">
            <a:extLst>
              <a:ext uri="{FF2B5EF4-FFF2-40B4-BE49-F238E27FC236}">
                <a16:creationId xmlns:a16="http://schemas.microsoft.com/office/drawing/2014/main" id="{70A6F4C6-2E2E-469F-AFDE-663D3656D5CE}"/>
              </a:ext>
            </a:extLst>
          </p:cNvPr>
          <p:cNvSpPr>
            <a:spLocks noGrp="1"/>
          </p:cNvSpPr>
          <p:nvPr>
            <p:ph type="ftr" sz="quarter" idx="11"/>
          </p:nvPr>
        </p:nvSpPr>
        <p:spPr/>
        <p:txBody>
          <a:bodyPr/>
          <a:lstStyle/>
          <a:p>
            <a:r>
              <a:rPr lang="en-US"/>
              <a:t>Group Four</a:t>
            </a:r>
            <a:endParaRPr lang="en-US" dirty="0"/>
          </a:p>
        </p:txBody>
      </p:sp>
      <p:sp>
        <p:nvSpPr>
          <p:cNvPr id="4" name="Title 3">
            <a:extLst>
              <a:ext uri="{FF2B5EF4-FFF2-40B4-BE49-F238E27FC236}">
                <a16:creationId xmlns:a16="http://schemas.microsoft.com/office/drawing/2014/main" id="{A3DFF24C-86F0-45AE-9AED-FB7EFBF040EC}"/>
              </a:ext>
            </a:extLst>
          </p:cNvPr>
          <p:cNvSpPr>
            <a:spLocks noGrp="1"/>
          </p:cNvSpPr>
          <p:nvPr>
            <p:ph type="title"/>
          </p:nvPr>
        </p:nvSpPr>
        <p:spPr/>
        <p:txBody>
          <a:bodyPr/>
          <a:lstStyle/>
          <a:p>
            <a:r>
              <a:rPr lang="en-US" dirty="0"/>
              <a:t>Database</a:t>
            </a:r>
          </a:p>
        </p:txBody>
      </p:sp>
      <p:sp>
        <p:nvSpPr>
          <p:cNvPr id="5" name="Slide Number Placeholder 4">
            <a:extLst>
              <a:ext uri="{FF2B5EF4-FFF2-40B4-BE49-F238E27FC236}">
                <a16:creationId xmlns:a16="http://schemas.microsoft.com/office/drawing/2014/main" id="{D901B474-ED2A-4402-8049-26AD48EDE196}"/>
              </a:ext>
            </a:extLst>
          </p:cNvPr>
          <p:cNvSpPr>
            <a:spLocks noGrp="1"/>
          </p:cNvSpPr>
          <p:nvPr>
            <p:ph type="sldNum" sz="quarter" idx="12"/>
          </p:nvPr>
        </p:nvSpPr>
        <p:spPr/>
        <p:txBody>
          <a:bodyPr/>
          <a:lstStyle/>
          <a:p>
            <a:fld id="{F2407EE3-A7AD-4D85-AA70-E0A9F1A7BE8D}" type="slidenum">
              <a:rPr lang="en-US" smtClean="0"/>
              <a:pPr/>
              <a:t>14</a:t>
            </a:fld>
            <a:endParaRPr lang="en-US" dirty="0"/>
          </a:p>
        </p:txBody>
      </p:sp>
      <p:grpSp>
        <p:nvGrpSpPr>
          <p:cNvPr id="6" name="Group 89">
            <a:extLst>
              <a:ext uri="{FF2B5EF4-FFF2-40B4-BE49-F238E27FC236}">
                <a16:creationId xmlns:a16="http://schemas.microsoft.com/office/drawing/2014/main" id="{D36C7889-8975-4792-BD83-C528181D0F3B}"/>
              </a:ext>
            </a:extLst>
          </p:cNvPr>
          <p:cNvGrpSpPr>
            <a:grpSpLocks/>
          </p:cNvGrpSpPr>
          <p:nvPr/>
        </p:nvGrpSpPr>
        <p:grpSpPr bwMode="auto">
          <a:xfrm>
            <a:off x="7643747" y="320040"/>
            <a:ext cx="1079599" cy="161925"/>
            <a:chOff x="852" y="3385"/>
            <a:chExt cx="906" cy="136"/>
          </a:xfrm>
          <a:noFill/>
        </p:grpSpPr>
        <p:sp>
          <p:nvSpPr>
            <p:cNvPr id="7" name="AutoShape 90">
              <a:extLst>
                <a:ext uri="{FF2B5EF4-FFF2-40B4-BE49-F238E27FC236}">
                  <a16:creationId xmlns:a16="http://schemas.microsoft.com/office/drawing/2014/main" id="{43AC6045-B1AE-4AE7-B2B2-3F16C10AC7D7}"/>
                </a:ext>
              </a:extLst>
            </p:cNvPr>
            <p:cNvSpPr>
              <a:spLocks noChangeArrowheads="1"/>
            </p:cNvSpPr>
            <p:nvPr/>
          </p:nvSpPr>
          <p:spPr bwMode="auto">
            <a:xfrm>
              <a:off x="1079" y="3385"/>
              <a:ext cx="226" cy="136"/>
            </a:xfrm>
            <a:prstGeom prst="chevron">
              <a:avLst>
                <a:gd name="adj" fmla="val 41544"/>
              </a:avLst>
            </a:prstGeom>
            <a:grpFill/>
            <a:ln w="6350" algn="ctr">
              <a:solidFill>
                <a:srgbClr val="002060"/>
              </a:solidFill>
              <a:miter lim="800000"/>
              <a:headEnd type="none" w="sm" len="sm"/>
              <a:tailEnd type="none" w="med" len="lg"/>
            </a:ln>
          </p:spPr>
          <p:txBody>
            <a:bodyPr tIns="68580" bIns="68580" anchor="ctr"/>
            <a:lstStyle/>
            <a:p>
              <a:pPr algn="ctr">
                <a:defRPr/>
              </a:pPr>
              <a:endParaRPr lang="en-GB" sz="1214" dirty="0"/>
            </a:p>
          </p:txBody>
        </p:sp>
        <p:sp>
          <p:nvSpPr>
            <p:cNvPr id="8" name="AutoShape 91">
              <a:extLst>
                <a:ext uri="{FF2B5EF4-FFF2-40B4-BE49-F238E27FC236}">
                  <a16:creationId xmlns:a16="http://schemas.microsoft.com/office/drawing/2014/main" id="{EB87E504-39CF-4323-83A1-CA9DB01C9187}"/>
                </a:ext>
              </a:extLst>
            </p:cNvPr>
            <p:cNvSpPr>
              <a:spLocks noChangeArrowheads="1"/>
            </p:cNvSpPr>
            <p:nvPr/>
          </p:nvSpPr>
          <p:spPr bwMode="auto">
            <a:xfrm>
              <a:off x="1306" y="3385"/>
              <a:ext cx="225" cy="136"/>
            </a:xfrm>
            <a:prstGeom prst="chevron">
              <a:avLst>
                <a:gd name="adj" fmla="val 41544"/>
              </a:avLst>
            </a:prstGeom>
            <a:solidFill>
              <a:srgbClr val="002060"/>
            </a:solidFill>
            <a:ln w="6350" algn="ctr">
              <a:solidFill>
                <a:srgbClr val="002060"/>
              </a:solidFill>
              <a:miter lim="800000"/>
              <a:headEnd type="none" w="sm" len="sm"/>
              <a:tailEnd type="none" w="med" len="lg"/>
            </a:ln>
          </p:spPr>
          <p:txBody>
            <a:bodyPr tIns="68580" bIns="68580" anchor="ctr"/>
            <a:lstStyle/>
            <a:p>
              <a:pPr algn="ctr">
                <a:defRPr/>
              </a:pPr>
              <a:endParaRPr lang="en-GB" sz="1214" dirty="0"/>
            </a:p>
          </p:txBody>
        </p:sp>
        <p:sp>
          <p:nvSpPr>
            <p:cNvPr id="9" name="AutoShape 92">
              <a:extLst>
                <a:ext uri="{FF2B5EF4-FFF2-40B4-BE49-F238E27FC236}">
                  <a16:creationId xmlns:a16="http://schemas.microsoft.com/office/drawing/2014/main" id="{98D5F53E-FCC4-414C-A5C1-10EBCDC833EE}"/>
                </a:ext>
              </a:extLst>
            </p:cNvPr>
            <p:cNvSpPr>
              <a:spLocks noChangeArrowheads="1"/>
            </p:cNvSpPr>
            <p:nvPr/>
          </p:nvSpPr>
          <p:spPr bwMode="auto">
            <a:xfrm>
              <a:off x="1532" y="3385"/>
              <a:ext cx="226" cy="136"/>
            </a:xfrm>
            <a:prstGeom prst="chevron">
              <a:avLst>
                <a:gd name="adj" fmla="val 41544"/>
              </a:avLst>
            </a:prstGeom>
            <a:noFill/>
            <a:ln w="6350" algn="ctr">
              <a:solidFill>
                <a:srgbClr val="002060"/>
              </a:solidFill>
              <a:miter lim="800000"/>
              <a:headEnd type="none" w="sm" len="sm"/>
              <a:tailEnd type="none" w="med" len="lg"/>
            </a:ln>
          </p:spPr>
          <p:txBody>
            <a:bodyPr tIns="68580" bIns="68580" anchor="ctr"/>
            <a:lstStyle/>
            <a:p>
              <a:pPr algn="ctr">
                <a:defRPr/>
              </a:pPr>
              <a:endParaRPr lang="en-GB" sz="1214" dirty="0"/>
            </a:p>
          </p:txBody>
        </p:sp>
        <p:sp>
          <p:nvSpPr>
            <p:cNvPr id="10" name="AutoShape 93">
              <a:extLst>
                <a:ext uri="{FF2B5EF4-FFF2-40B4-BE49-F238E27FC236}">
                  <a16:creationId xmlns:a16="http://schemas.microsoft.com/office/drawing/2014/main" id="{B67AEC13-7A91-44F0-ABFE-625E525421DF}"/>
                </a:ext>
              </a:extLst>
            </p:cNvPr>
            <p:cNvSpPr>
              <a:spLocks noChangeArrowheads="1"/>
            </p:cNvSpPr>
            <p:nvPr/>
          </p:nvSpPr>
          <p:spPr bwMode="auto">
            <a:xfrm>
              <a:off x="852" y="3385"/>
              <a:ext cx="227" cy="136"/>
            </a:xfrm>
            <a:prstGeom prst="homePlate">
              <a:avLst>
                <a:gd name="adj" fmla="val 41728"/>
              </a:avLst>
            </a:prstGeom>
            <a:grpFill/>
            <a:ln w="6350" algn="ctr">
              <a:solidFill>
                <a:srgbClr val="002060"/>
              </a:solidFill>
              <a:miter lim="800000"/>
              <a:headEnd type="none" w="sm" len="sm"/>
              <a:tailEnd type="none" w="med" len="lg"/>
            </a:ln>
          </p:spPr>
          <p:txBody>
            <a:bodyPr tIns="68580" bIns="68580" anchor="ctr"/>
            <a:lstStyle/>
            <a:p>
              <a:pPr algn="ctr">
                <a:defRPr/>
              </a:pPr>
              <a:endParaRPr lang="en-GB" sz="1214" dirty="0"/>
            </a:p>
          </p:txBody>
        </p:sp>
      </p:grpSp>
    </p:spTree>
    <p:extLst>
      <p:ext uri="{BB962C8B-B14F-4D97-AF65-F5344CB8AC3E}">
        <p14:creationId xmlns:p14="http://schemas.microsoft.com/office/powerpoint/2010/main" val="831393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7F78C27-7EE3-4B08-8A5D-3CCFC52D2A1E}"/>
              </a:ext>
            </a:extLst>
          </p:cNvPr>
          <p:cNvSpPr>
            <a:spLocks noGrp="1"/>
          </p:cNvSpPr>
          <p:nvPr>
            <p:ph idx="1"/>
          </p:nvPr>
        </p:nvSpPr>
        <p:spPr/>
        <p:txBody>
          <a:bodyPr>
            <a:normAutofit lnSpcReduction="10000"/>
          </a:bodyPr>
          <a:lstStyle/>
          <a:p>
            <a:r>
              <a:rPr lang="en-US" dirty="0"/>
              <a:t>See Other/atm_backend/atm_serv.py</a:t>
            </a:r>
          </a:p>
          <a:p>
            <a:r>
              <a:rPr lang="en-US" dirty="0"/>
              <a:t>Heroku allows for easy set up of the database and uses the same commands as SQL.</a:t>
            </a:r>
          </a:p>
          <a:p>
            <a:r>
              <a:rPr lang="en-US" dirty="0"/>
              <a:t>The web server would call the predefined SQL queries (using insert, select and update)</a:t>
            </a:r>
          </a:p>
          <a:p>
            <a:r>
              <a:rPr lang="en-US" dirty="0"/>
              <a:t>Example 1: </a:t>
            </a:r>
            <a:r>
              <a:rPr lang="en-US" dirty="0" err="1"/>
              <a:t>name_exists</a:t>
            </a:r>
            <a:r>
              <a:rPr lang="en-US" dirty="0"/>
              <a:t> is a select query to check if a user already exists on the database</a:t>
            </a:r>
          </a:p>
          <a:p>
            <a:r>
              <a:rPr lang="en-US" dirty="0"/>
              <a:t>Example 2: </a:t>
            </a:r>
            <a:r>
              <a:rPr lang="en-US" dirty="0" err="1"/>
              <a:t>create_account</a:t>
            </a:r>
            <a:r>
              <a:rPr lang="en-US" dirty="0"/>
              <a:t> uses insert to create the new account on signup screen</a:t>
            </a:r>
          </a:p>
          <a:p>
            <a:r>
              <a:rPr lang="en-US" dirty="0"/>
              <a:t>Example 3: update uses an update command to update the value of the </a:t>
            </a:r>
            <a:r>
              <a:rPr lang="en-US"/>
              <a:t>account Balance</a:t>
            </a:r>
            <a:endParaRPr lang="en-US" dirty="0"/>
          </a:p>
        </p:txBody>
      </p:sp>
      <p:sp>
        <p:nvSpPr>
          <p:cNvPr id="3" name="Footer Placeholder 2">
            <a:extLst>
              <a:ext uri="{FF2B5EF4-FFF2-40B4-BE49-F238E27FC236}">
                <a16:creationId xmlns:a16="http://schemas.microsoft.com/office/drawing/2014/main" id="{70A6F4C6-2E2E-469F-AFDE-663D3656D5CE}"/>
              </a:ext>
            </a:extLst>
          </p:cNvPr>
          <p:cNvSpPr>
            <a:spLocks noGrp="1"/>
          </p:cNvSpPr>
          <p:nvPr>
            <p:ph type="ftr" sz="quarter" idx="11"/>
          </p:nvPr>
        </p:nvSpPr>
        <p:spPr/>
        <p:txBody>
          <a:bodyPr/>
          <a:lstStyle/>
          <a:p>
            <a:r>
              <a:rPr lang="en-US"/>
              <a:t>Group Four</a:t>
            </a:r>
            <a:endParaRPr lang="en-US" dirty="0"/>
          </a:p>
        </p:txBody>
      </p:sp>
      <p:sp>
        <p:nvSpPr>
          <p:cNvPr id="4" name="Title 3">
            <a:extLst>
              <a:ext uri="{FF2B5EF4-FFF2-40B4-BE49-F238E27FC236}">
                <a16:creationId xmlns:a16="http://schemas.microsoft.com/office/drawing/2014/main" id="{A3DFF24C-86F0-45AE-9AED-FB7EFBF040EC}"/>
              </a:ext>
            </a:extLst>
          </p:cNvPr>
          <p:cNvSpPr>
            <a:spLocks noGrp="1"/>
          </p:cNvSpPr>
          <p:nvPr>
            <p:ph type="title"/>
          </p:nvPr>
        </p:nvSpPr>
        <p:spPr/>
        <p:txBody>
          <a:bodyPr/>
          <a:lstStyle/>
          <a:p>
            <a:r>
              <a:rPr lang="en-US" dirty="0"/>
              <a:t>Database Implementation</a:t>
            </a:r>
          </a:p>
        </p:txBody>
      </p:sp>
      <p:sp>
        <p:nvSpPr>
          <p:cNvPr id="5" name="Slide Number Placeholder 4">
            <a:extLst>
              <a:ext uri="{FF2B5EF4-FFF2-40B4-BE49-F238E27FC236}">
                <a16:creationId xmlns:a16="http://schemas.microsoft.com/office/drawing/2014/main" id="{D901B474-ED2A-4402-8049-26AD48EDE196}"/>
              </a:ext>
            </a:extLst>
          </p:cNvPr>
          <p:cNvSpPr>
            <a:spLocks noGrp="1"/>
          </p:cNvSpPr>
          <p:nvPr>
            <p:ph type="sldNum" sz="quarter" idx="12"/>
          </p:nvPr>
        </p:nvSpPr>
        <p:spPr/>
        <p:txBody>
          <a:bodyPr/>
          <a:lstStyle/>
          <a:p>
            <a:fld id="{F2407EE3-A7AD-4D85-AA70-E0A9F1A7BE8D}" type="slidenum">
              <a:rPr lang="en-US" smtClean="0"/>
              <a:pPr/>
              <a:t>15</a:t>
            </a:fld>
            <a:endParaRPr lang="en-US" dirty="0"/>
          </a:p>
        </p:txBody>
      </p:sp>
      <p:grpSp>
        <p:nvGrpSpPr>
          <p:cNvPr id="6" name="Group 89">
            <a:extLst>
              <a:ext uri="{FF2B5EF4-FFF2-40B4-BE49-F238E27FC236}">
                <a16:creationId xmlns:a16="http://schemas.microsoft.com/office/drawing/2014/main" id="{D36C7889-8975-4792-BD83-C528181D0F3B}"/>
              </a:ext>
            </a:extLst>
          </p:cNvPr>
          <p:cNvGrpSpPr>
            <a:grpSpLocks/>
          </p:cNvGrpSpPr>
          <p:nvPr/>
        </p:nvGrpSpPr>
        <p:grpSpPr bwMode="auto">
          <a:xfrm>
            <a:off x="7643747" y="320040"/>
            <a:ext cx="1079599" cy="161925"/>
            <a:chOff x="852" y="3385"/>
            <a:chExt cx="906" cy="136"/>
          </a:xfrm>
          <a:noFill/>
        </p:grpSpPr>
        <p:sp>
          <p:nvSpPr>
            <p:cNvPr id="7" name="AutoShape 90">
              <a:extLst>
                <a:ext uri="{FF2B5EF4-FFF2-40B4-BE49-F238E27FC236}">
                  <a16:creationId xmlns:a16="http://schemas.microsoft.com/office/drawing/2014/main" id="{43AC6045-B1AE-4AE7-B2B2-3F16C10AC7D7}"/>
                </a:ext>
              </a:extLst>
            </p:cNvPr>
            <p:cNvSpPr>
              <a:spLocks noChangeArrowheads="1"/>
            </p:cNvSpPr>
            <p:nvPr/>
          </p:nvSpPr>
          <p:spPr bwMode="auto">
            <a:xfrm>
              <a:off x="1079" y="3385"/>
              <a:ext cx="226" cy="136"/>
            </a:xfrm>
            <a:prstGeom prst="chevron">
              <a:avLst>
                <a:gd name="adj" fmla="val 41544"/>
              </a:avLst>
            </a:prstGeom>
            <a:grpFill/>
            <a:ln w="6350" algn="ctr">
              <a:solidFill>
                <a:srgbClr val="002060"/>
              </a:solidFill>
              <a:miter lim="800000"/>
              <a:headEnd type="none" w="sm" len="sm"/>
              <a:tailEnd type="none" w="med" len="lg"/>
            </a:ln>
          </p:spPr>
          <p:txBody>
            <a:bodyPr tIns="68580" bIns="68580" anchor="ctr"/>
            <a:lstStyle/>
            <a:p>
              <a:pPr algn="ctr">
                <a:defRPr/>
              </a:pPr>
              <a:endParaRPr lang="en-GB" sz="1214" dirty="0"/>
            </a:p>
          </p:txBody>
        </p:sp>
        <p:sp>
          <p:nvSpPr>
            <p:cNvPr id="8" name="AutoShape 91">
              <a:extLst>
                <a:ext uri="{FF2B5EF4-FFF2-40B4-BE49-F238E27FC236}">
                  <a16:creationId xmlns:a16="http://schemas.microsoft.com/office/drawing/2014/main" id="{EB87E504-39CF-4323-83A1-CA9DB01C9187}"/>
                </a:ext>
              </a:extLst>
            </p:cNvPr>
            <p:cNvSpPr>
              <a:spLocks noChangeArrowheads="1"/>
            </p:cNvSpPr>
            <p:nvPr/>
          </p:nvSpPr>
          <p:spPr bwMode="auto">
            <a:xfrm>
              <a:off x="1306" y="3385"/>
              <a:ext cx="225" cy="136"/>
            </a:xfrm>
            <a:prstGeom prst="chevron">
              <a:avLst>
                <a:gd name="adj" fmla="val 41544"/>
              </a:avLst>
            </a:prstGeom>
            <a:solidFill>
              <a:srgbClr val="002060"/>
            </a:solidFill>
            <a:ln w="6350" algn="ctr">
              <a:solidFill>
                <a:srgbClr val="002060"/>
              </a:solidFill>
              <a:miter lim="800000"/>
              <a:headEnd type="none" w="sm" len="sm"/>
              <a:tailEnd type="none" w="med" len="lg"/>
            </a:ln>
          </p:spPr>
          <p:txBody>
            <a:bodyPr tIns="68580" bIns="68580" anchor="ctr"/>
            <a:lstStyle/>
            <a:p>
              <a:pPr algn="ctr">
                <a:defRPr/>
              </a:pPr>
              <a:endParaRPr lang="en-GB" sz="1214" dirty="0"/>
            </a:p>
          </p:txBody>
        </p:sp>
        <p:sp>
          <p:nvSpPr>
            <p:cNvPr id="9" name="AutoShape 92">
              <a:extLst>
                <a:ext uri="{FF2B5EF4-FFF2-40B4-BE49-F238E27FC236}">
                  <a16:creationId xmlns:a16="http://schemas.microsoft.com/office/drawing/2014/main" id="{98D5F53E-FCC4-414C-A5C1-10EBCDC833EE}"/>
                </a:ext>
              </a:extLst>
            </p:cNvPr>
            <p:cNvSpPr>
              <a:spLocks noChangeArrowheads="1"/>
            </p:cNvSpPr>
            <p:nvPr/>
          </p:nvSpPr>
          <p:spPr bwMode="auto">
            <a:xfrm>
              <a:off x="1532" y="3385"/>
              <a:ext cx="226" cy="136"/>
            </a:xfrm>
            <a:prstGeom prst="chevron">
              <a:avLst>
                <a:gd name="adj" fmla="val 41544"/>
              </a:avLst>
            </a:prstGeom>
            <a:noFill/>
            <a:ln w="6350" algn="ctr">
              <a:solidFill>
                <a:srgbClr val="002060"/>
              </a:solidFill>
              <a:miter lim="800000"/>
              <a:headEnd type="none" w="sm" len="sm"/>
              <a:tailEnd type="none" w="med" len="lg"/>
            </a:ln>
          </p:spPr>
          <p:txBody>
            <a:bodyPr tIns="68580" bIns="68580" anchor="ctr"/>
            <a:lstStyle/>
            <a:p>
              <a:pPr algn="ctr">
                <a:defRPr/>
              </a:pPr>
              <a:endParaRPr lang="en-GB" sz="1214" dirty="0"/>
            </a:p>
          </p:txBody>
        </p:sp>
        <p:sp>
          <p:nvSpPr>
            <p:cNvPr id="10" name="AutoShape 93">
              <a:extLst>
                <a:ext uri="{FF2B5EF4-FFF2-40B4-BE49-F238E27FC236}">
                  <a16:creationId xmlns:a16="http://schemas.microsoft.com/office/drawing/2014/main" id="{B67AEC13-7A91-44F0-ABFE-625E525421DF}"/>
                </a:ext>
              </a:extLst>
            </p:cNvPr>
            <p:cNvSpPr>
              <a:spLocks noChangeArrowheads="1"/>
            </p:cNvSpPr>
            <p:nvPr/>
          </p:nvSpPr>
          <p:spPr bwMode="auto">
            <a:xfrm>
              <a:off x="852" y="3385"/>
              <a:ext cx="227" cy="136"/>
            </a:xfrm>
            <a:prstGeom prst="homePlate">
              <a:avLst>
                <a:gd name="adj" fmla="val 41728"/>
              </a:avLst>
            </a:prstGeom>
            <a:grpFill/>
            <a:ln w="6350" algn="ctr">
              <a:solidFill>
                <a:srgbClr val="002060"/>
              </a:solidFill>
              <a:miter lim="800000"/>
              <a:headEnd type="none" w="sm" len="sm"/>
              <a:tailEnd type="none" w="med" len="lg"/>
            </a:ln>
          </p:spPr>
          <p:txBody>
            <a:bodyPr tIns="68580" bIns="68580" anchor="ctr"/>
            <a:lstStyle/>
            <a:p>
              <a:pPr algn="ctr">
                <a:defRPr/>
              </a:pPr>
              <a:endParaRPr lang="en-GB" sz="1214" dirty="0"/>
            </a:p>
          </p:txBody>
        </p:sp>
      </p:grpSp>
    </p:spTree>
    <p:extLst>
      <p:ext uri="{BB962C8B-B14F-4D97-AF65-F5344CB8AC3E}">
        <p14:creationId xmlns:p14="http://schemas.microsoft.com/office/powerpoint/2010/main" val="20362098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A3E26-F389-4B4B-A7AA-F3D31C2388B1}"/>
              </a:ext>
            </a:extLst>
          </p:cNvPr>
          <p:cNvSpPr>
            <a:spLocks noGrp="1"/>
          </p:cNvSpPr>
          <p:nvPr>
            <p:ph type="title"/>
          </p:nvPr>
        </p:nvSpPr>
        <p:spPr/>
        <p:txBody>
          <a:bodyPr/>
          <a:lstStyle/>
          <a:p>
            <a:r>
              <a:rPr lang="en-US" dirty="0"/>
              <a:t>Exploring Encryption Alternatives</a:t>
            </a:r>
          </a:p>
        </p:txBody>
      </p:sp>
      <p:sp>
        <p:nvSpPr>
          <p:cNvPr id="3" name="Footer Placeholder 2">
            <a:extLst>
              <a:ext uri="{FF2B5EF4-FFF2-40B4-BE49-F238E27FC236}">
                <a16:creationId xmlns:a16="http://schemas.microsoft.com/office/drawing/2014/main" id="{1BE64E63-FB41-4A4C-AD57-71F0CE08CF5D}"/>
              </a:ext>
            </a:extLst>
          </p:cNvPr>
          <p:cNvSpPr>
            <a:spLocks noGrp="1"/>
          </p:cNvSpPr>
          <p:nvPr>
            <p:ph type="ftr" sz="quarter" idx="11"/>
          </p:nvPr>
        </p:nvSpPr>
        <p:spPr/>
        <p:txBody>
          <a:bodyPr/>
          <a:lstStyle/>
          <a:p>
            <a:r>
              <a:rPr lang="en-US"/>
              <a:t>Group Four</a:t>
            </a:r>
            <a:endParaRPr lang="en-US" dirty="0"/>
          </a:p>
        </p:txBody>
      </p:sp>
      <p:sp>
        <p:nvSpPr>
          <p:cNvPr id="4" name="Slide Number Placeholder 3">
            <a:extLst>
              <a:ext uri="{FF2B5EF4-FFF2-40B4-BE49-F238E27FC236}">
                <a16:creationId xmlns:a16="http://schemas.microsoft.com/office/drawing/2014/main" id="{6C71282B-EB8C-436D-9426-855F0536BED6}"/>
              </a:ext>
            </a:extLst>
          </p:cNvPr>
          <p:cNvSpPr>
            <a:spLocks noGrp="1"/>
          </p:cNvSpPr>
          <p:nvPr>
            <p:ph type="sldNum" sz="quarter" idx="12"/>
          </p:nvPr>
        </p:nvSpPr>
        <p:spPr/>
        <p:txBody>
          <a:bodyPr/>
          <a:lstStyle/>
          <a:p>
            <a:fld id="{F2407EE3-A7AD-4D85-AA70-E0A9F1A7BE8D}" type="slidenum">
              <a:rPr lang="en-US" smtClean="0"/>
              <a:pPr/>
              <a:t>16</a:t>
            </a:fld>
            <a:endParaRPr lang="en-US" dirty="0"/>
          </a:p>
        </p:txBody>
      </p:sp>
      <p:grpSp>
        <p:nvGrpSpPr>
          <p:cNvPr id="5" name="Group 12">
            <a:extLst>
              <a:ext uri="{FF2B5EF4-FFF2-40B4-BE49-F238E27FC236}">
                <a16:creationId xmlns:a16="http://schemas.microsoft.com/office/drawing/2014/main" id="{7A21B640-01C9-49D4-9322-0569DCD4378D}"/>
              </a:ext>
            </a:extLst>
          </p:cNvPr>
          <p:cNvGrpSpPr>
            <a:grpSpLocks/>
          </p:cNvGrpSpPr>
          <p:nvPr/>
        </p:nvGrpSpPr>
        <p:grpSpPr bwMode="auto">
          <a:xfrm>
            <a:off x="1169393" y="873321"/>
            <a:ext cx="3294261" cy="3733205"/>
            <a:chOff x="300" y="872"/>
            <a:chExt cx="1847" cy="4076"/>
          </a:xfrm>
        </p:grpSpPr>
        <p:sp>
          <p:nvSpPr>
            <p:cNvPr id="6" name="Text Box 10">
              <a:extLst>
                <a:ext uri="{FF2B5EF4-FFF2-40B4-BE49-F238E27FC236}">
                  <a16:creationId xmlns:a16="http://schemas.microsoft.com/office/drawing/2014/main" id="{0BADBD83-B447-4283-9130-504F33BA9103}"/>
                </a:ext>
              </a:extLst>
            </p:cNvPr>
            <p:cNvSpPr txBox="1">
              <a:spLocks noChangeArrowheads="1"/>
            </p:cNvSpPr>
            <p:nvPr/>
          </p:nvSpPr>
          <p:spPr bwMode="auto">
            <a:xfrm>
              <a:off x="300" y="872"/>
              <a:ext cx="1847" cy="199"/>
            </a:xfrm>
            <a:prstGeom prst="rect">
              <a:avLst/>
            </a:prstGeom>
            <a:solidFill>
              <a:srgbClr val="002060"/>
            </a:solidFill>
            <a:ln w="12700" algn="ctr">
              <a:solidFill>
                <a:srgbClr val="002060"/>
              </a:solidFill>
              <a:miter lim="800000"/>
              <a:headEnd/>
              <a:tailEnd type="none" w="sm" len="med"/>
            </a:ln>
          </p:spPr>
          <p:txBody>
            <a:bodyPr lIns="30089" tIns="30089" rIns="30089" bIns="30089" anchor="ctr" anchorCtr="1"/>
            <a:lstStyle/>
            <a:p>
              <a:pPr algn="ctr" defTabSz="717911">
                <a:tabLst>
                  <a:tab pos="2513013" algn="l"/>
                </a:tabLst>
              </a:pPr>
              <a:r>
                <a:rPr lang="en-US" sz="1050" b="1" dirty="0">
                  <a:solidFill>
                    <a:srgbClr val="FFFFFF"/>
                  </a:solidFill>
                </a:rPr>
                <a:t>Systematic-Key Encryption (e.g. AES)</a:t>
              </a:r>
            </a:p>
          </p:txBody>
        </p:sp>
        <p:sp>
          <p:nvSpPr>
            <p:cNvPr id="7" name="Rectangle 6">
              <a:extLst>
                <a:ext uri="{FF2B5EF4-FFF2-40B4-BE49-F238E27FC236}">
                  <a16:creationId xmlns:a16="http://schemas.microsoft.com/office/drawing/2014/main" id="{8DBA10DF-97B8-46FB-BC7F-7B6855AB1DF7}"/>
                </a:ext>
              </a:extLst>
            </p:cNvPr>
            <p:cNvSpPr>
              <a:spLocks noChangeArrowheads="1"/>
            </p:cNvSpPr>
            <p:nvPr/>
          </p:nvSpPr>
          <p:spPr bwMode="auto">
            <a:xfrm>
              <a:off x="300" y="1071"/>
              <a:ext cx="1847" cy="3877"/>
            </a:xfrm>
            <a:prstGeom prst="rect">
              <a:avLst/>
            </a:prstGeom>
            <a:noFill/>
            <a:ln w="12700" algn="ctr">
              <a:solidFill>
                <a:srgbClr val="002060"/>
              </a:solidFill>
              <a:miter lim="800000"/>
              <a:headEnd/>
              <a:tailEnd/>
            </a:ln>
          </p:spPr>
          <p:txBody>
            <a:bodyPr lIns="30089" tIns="30089" rIns="30089" bIns="30089"/>
            <a:lstStyle/>
            <a:p>
              <a:pPr marL="143246" lvl="1" indent="-143246" defTabSz="718463">
                <a:lnSpc>
                  <a:spcPct val="106000"/>
                </a:lnSpc>
                <a:spcBef>
                  <a:spcPts val="1008"/>
                </a:spcBef>
                <a:spcAft>
                  <a:spcPts val="0"/>
                </a:spcAft>
                <a:buFont typeface="Arial" charset="0"/>
                <a:buChar char="•"/>
                <a:defRPr/>
              </a:pPr>
              <a:r>
                <a:rPr lang="nl-NL" sz="1100" b="1" dirty="0">
                  <a:solidFill>
                    <a:srgbClr val="002776"/>
                  </a:solidFill>
                  <a:latin typeface="Arial"/>
                  <a:ea typeface="+mj-ea"/>
                  <a:cs typeface="+mj-cs"/>
                </a:rPr>
                <a:t>Symmetric Key, permits for encryption and decryption of plaintext</a:t>
              </a:r>
            </a:p>
            <a:p>
              <a:pPr marL="143246" lvl="1" indent="-143246" defTabSz="718463">
                <a:lnSpc>
                  <a:spcPct val="106000"/>
                </a:lnSpc>
                <a:spcBef>
                  <a:spcPts val="1008"/>
                </a:spcBef>
                <a:spcAft>
                  <a:spcPts val="0"/>
                </a:spcAft>
                <a:buFont typeface="Arial" charset="0"/>
                <a:buChar char="•"/>
                <a:defRPr/>
              </a:pPr>
              <a:r>
                <a:rPr lang="nl-NL" sz="1100" b="1" dirty="0">
                  <a:solidFill>
                    <a:srgbClr val="002776"/>
                  </a:solidFill>
                  <a:latin typeface="Arial"/>
                  <a:ea typeface="+mj-ea"/>
                  <a:cs typeface="+mj-cs"/>
                </a:rPr>
                <a:t>Performance Strength: An AES-128 bit key is faster than public key algorithms like RSA.</a:t>
              </a:r>
            </a:p>
            <a:p>
              <a:pPr marL="143246" lvl="1" indent="-143246" defTabSz="718463">
                <a:lnSpc>
                  <a:spcPct val="106000"/>
                </a:lnSpc>
                <a:spcBef>
                  <a:spcPts val="1008"/>
                </a:spcBef>
                <a:spcAft>
                  <a:spcPts val="0"/>
                </a:spcAft>
                <a:buFont typeface="Arial" charset="0"/>
                <a:buChar char="•"/>
                <a:defRPr/>
              </a:pPr>
              <a:r>
                <a:rPr lang="nl-NL" sz="1100" b="1" dirty="0">
                  <a:solidFill>
                    <a:srgbClr val="002776"/>
                  </a:solidFill>
                  <a:latin typeface="Arial"/>
                  <a:ea typeface="+mj-ea"/>
                  <a:cs typeface="+mj-cs"/>
                </a:rPr>
                <a:t>Security Strength: An AES is more resistant to quantum computers than RSA.</a:t>
              </a:r>
            </a:p>
            <a:p>
              <a:pPr marL="143246" lvl="1" indent="-143246" defTabSz="718463">
                <a:lnSpc>
                  <a:spcPct val="106000"/>
                </a:lnSpc>
                <a:spcBef>
                  <a:spcPts val="1008"/>
                </a:spcBef>
                <a:spcAft>
                  <a:spcPts val="0"/>
                </a:spcAft>
                <a:buFont typeface="Arial" charset="0"/>
                <a:buChar char="•"/>
                <a:defRPr/>
              </a:pPr>
              <a:r>
                <a:rPr lang="nl-NL" sz="1100" b="1" dirty="0">
                  <a:solidFill>
                    <a:srgbClr val="002776"/>
                  </a:solidFill>
                  <a:latin typeface="Arial"/>
                  <a:ea typeface="+mj-ea"/>
                  <a:cs typeface="+mj-cs"/>
                </a:rPr>
                <a:t> AES-128 is equivalent to 3072 bit RSA key. An AES-256 key is equal to a 15360 RSA bit key. </a:t>
              </a:r>
            </a:p>
            <a:p>
              <a:pPr marL="143246" lvl="1" indent="-143246" defTabSz="718463">
                <a:lnSpc>
                  <a:spcPct val="106000"/>
                </a:lnSpc>
                <a:spcBef>
                  <a:spcPts val="1008"/>
                </a:spcBef>
                <a:spcAft>
                  <a:spcPts val="0"/>
                </a:spcAft>
                <a:buFont typeface="Arial" charset="0"/>
                <a:buChar char="•"/>
                <a:defRPr/>
              </a:pPr>
              <a:r>
                <a:rPr lang="nl-NL" sz="1100" b="1" dirty="0">
                  <a:solidFill>
                    <a:srgbClr val="002776"/>
                  </a:solidFill>
                  <a:latin typeface="Arial"/>
                  <a:ea typeface="+mj-ea"/>
                  <a:cs typeface="+mj-cs"/>
                </a:rPr>
                <a:t>Security Weakness: Should the Secret Key be stolen if the Database is hacked, the security benefit of AES is nullified</a:t>
              </a:r>
            </a:p>
            <a:p>
              <a:pPr marL="143246" lvl="1" indent="-143246" defTabSz="718463">
                <a:lnSpc>
                  <a:spcPct val="106000"/>
                </a:lnSpc>
                <a:spcBef>
                  <a:spcPts val="1008"/>
                </a:spcBef>
                <a:spcAft>
                  <a:spcPts val="0"/>
                </a:spcAft>
                <a:buFont typeface="Arial" charset="0"/>
                <a:buChar char="•"/>
                <a:defRPr/>
              </a:pPr>
              <a:r>
                <a:rPr lang="nl-NL" sz="1100" b="1" dirty="0">
                  <a:solidFill>
                    <a:srgbClr val="002776"/>
                  </a:solidFill>
                  <a:latin typeface="Arial"/>
                  <a:ea typeface="+mj-ea"/>
                  <a:cs typeface="+mj-cs"/>
                </a:rPr>
                <a:t>Security Weakness: AES secret key needs to pre-installed on the client and server. This can be resolved through using the Diffie-Hellman Key Exchange.</a:t>
              </a:r>
            </a:p>
            <a:p>
              <a:pPr marL="269705" indent="-269705" defTabSz="718463">
                <a:lnSpc>
                  <a:spcPct val="106000"/>
                </a:lnSpc>
                <a:spcBef>
                  <a:spcPts val="1008"/>
                </a:spcBef>
                <a:spcAft>
                  <a:spcPts val="0"/>
                </a:spcAft>
                <a:defRPr/>
              </a:pPr>
              <a:endParaRPr lang="nl-NL" sz="900" dirty="0">
                <a:solidFill>
                  <a:srgbClr val="002776"/>
                </a:solidFill>
                <a:latin typeface="Arial"/>
                <a:cs typeface="+mn-cs"/>
              </a:endParaRPr>
            </a:p>
          </p:txBody>
        </p:sp>
      </p:grpSp>
      <p:grpSp>
        <p:nvGrpSpPr>
          <p:cNvPr id="8" name="Group 12">
            <a:extLst>
              <a:ext uri="{FF2B5EF4-FFF2-40B4-BE49-F238E27FC236}">
                <a16:creationId xmlns:a16="http://schemas.microsoft.com/office/drawing/2014/main" id="{128BE839-BAC8-473A-AFFC-F39A083B08C8}"/>
              </a:ext>
            </a:extLst>
          </p:cNvPr>
          <p:cNvGrpSpPr>
            <a:grpSpLocks/>
          </p:cNvGrpSpPr>
          <p:nvPr/>
        </p:nvGrpSpPr>
        <p:grpSpPr bwMode="auto">
          <a:xfrm>
            <a:off x="4670030" y="873320"/>
            <a:ext cx="3294261" cy="3740531"/>
            <a:chOff x="300" y="872"/>
            <a:chExt cx="1847" cy="3931"/>
          </a:xfrm>
        </p:grpSpPr>
        <p:sp>
          <p:nvSpPr>
            <p:cNvPr id="9" name="Text Box 10">
              <a:extLst>
                <a:ext uri="{FF2B5EF4-FFF2-40B4-BE49-F238E27FC236}">
                  <a16:creationId xmlns:a16="http://schemas.microsoft.com/office/drawing/2014/main" id="{41A46EB4-A2C7-4077-9947-1E3DF27E5C28}"/>
                </a:ext>
              </a:extLst>
            </p:cNvPr>
            <p:cNvSpPr txBox="1">
              <a:spLocks noChangeArrowheads="1"/>
            </p:cNvSpPr>
            <p:nvPr/>
          </p:nvSpPr>
          <p:spPr bwMode="auto">
            <a:xfrm>
              <a:off x="300" y="872"/>
              <a:ext cx="1847" cy="199"/>
            </a:xfrm>
            <a:prstGeom prst="rect">
              <a:avLst/>
            </a:prstGeom>
            <a:solidFill>
              <a:srgbClr val="002060"/>
            </a:solidFill>
            <a:ln w="38100" algn="ctr">
              <a:solidFill>
                <a:srgbClr val="002060"/>
              </a:solidFill>
              <a:miter lim="800000"/>
              <a:headEnd/>
              <a:tailEnd type="none" w="sm" len="med"/>
            </a:ln>
          </p:spPr>
          <p:txBody>
            <a:bodyPr lIns="30089" tIns="30089" rIns="30089" bIns="30089" anchor="ctr" anchorCtr="1"/>
            <a:lstStyle/>
            <a:p>
              <a:pPr algn="ctr" defTabSz="717911"/>
              <a:r>
                <a:rPr lang="en-US" sz="1050" b="1" dirty="0">
                  <a:solidFill>
                    <a:srgbClr val="FFFFFF"/>
                  </a:solidFill>
                </a:rPr>
                <a:t>Hash Function (e.g. SHA, blowfish)</a:t>
              </a:r>
            </a:p>
          </p:txBody>
        </p:sp>
        <p:sp>
          <p:nvSpPr>
            <p:cNvPr id="10" name="Rectangle 9">
              <a:extLst>
                <a:ext uri="{FF2B5EF4-FFF2-40B4-BE49-F238E27FC236}">
                  <a16:creationId xmlns:a16="http://schemas.microsoft.com/office/drawing/2014/main" id="{7555DEF1-95F7-4204-B9DF-349D06C68B15}"/>
                </a:ext>
              </a:extLst>
            </p:cNvPr>
            <p:cNvSpPr>
              <a:spLocks noChangeArrowheads="1"/>
            </p:cNvSpPr>
            <p:nvPr/>
          </p:nvSpPr>
          <p:spPr bwMode="auto">
            <a:xfrm>
              <a:off x="300" y="1071"/>
              <a:ext cx="1847" cy="3732"/>
            </a:xfrm>
            <a:prstGeom prst="rect">
              <a:avLst/>
            </a:prstGeom>
            <a:noFill/>
            <a:ln w="38100" algn="ctr">
              <a:solidFill>
                <a:srgbClr val="002060"/>
              </a:solidFill>
              <a:miter lim="800000"/>
              <a:headEnd/>
              <a:tailEnd/>
            </a:ln>
          </p:spPr>
          <p:txBody>
            <a:bodyPr lIns="30089" tIns="30089" rIns="30089" bIns="30089"/>
            <a:lstStyle/>
            <a:p>
              <a:pPr marL="230188" lvl="1" indent="-117475" defTabSz="718463">
                <a:lnSpc>
                  <a:spcPct val="106000"/>
                </a:lnSpc>
                <a:spcBef>
                  <a:spcPts val="1008"/>
                </a:spcBef>
                <a:spcAft>
                  <a:spcPts val="0"/>
                </a:spcAft>
                <a:buFont typeface="Arial" charset="0"/>
                <a:buChar char="•"/>
                <a:defRPr/>
              </a:pPr>
              <a:r>
                <a:rPr lang="nl-NL" sz="1100" b="1" dirty="0">
                  <a:solidFill>
                    <a:srgbClr val="002776"/>
                  </a:solidFill>
                  <a:latin typeface="Arial"/>
                  <a:ea typeface="+mj-ea"/>
                  <a:cs typeface="+mj-cs"/>
                </a:rPr>
                <a:t>Hashing is a one way function that is used for authentication.</a:t>
              </a:r>
            </a:p>
            <a:p>
              <a:pPr marL="230188" lvl="1" indent="-117475" defTabSz="718463">
                <a:lnSpc>
                  <a:spcPct val="106000"/>
                </a:lnSpc>
                <a:spcBef>
                  <a:spcPts val="1008"/>
                </a:spcBef>
                <a:spcAft>
                  <a:spcPts val="0"/>
                </a:spcAft>
                <a:buFont typeface="Arial" charset="0"/>
                <a:buChar char="•"/>
                <a:defRPr/>
              </a:pPr>
              <a:r>
                <a:rPr lang="nl-NL" sz="1100" b="1" dirty="0">
                  <a:solidFill>
                    <a:srgbClr val="002776"/>
                  </a:solidFill>
                  <a:latin typeface="Arial"/>
                  <a:ea typeface="+mj-ea"/>
                  <a:cs typeface="+mj-cs"/>
                </a:rPr>
                <a:t>Security Strength: A system admin can’t see a PIN in plaintext</a:t>
              </a:r>
            </a:p>
            <a:p>
              <a:pPr marL="230188" lvl="1" indent="-117475" defTabSz="718463">
                <a:lnSpc>
                  <a:spcPct val="106000"/>
                </a:lnSpc>
                <a:spcBef>
                  <a:spcPts val="1008"/>
                </a:spcBef>
                <a:spcAft>
                  <a:spcPts val="0"/>
                </a:spcAft>
                <a:buFont typeface="Arial" charset="0"/>
                <a:buChar char="•"/>
                <a:defRPr/>
              </a:pPr>
              <a:r>
                <a:rPr lang="nl-NL" sz="1100" b="1" dirty="0">
                  <a:solidFill>
                    <a:srgbClr val="002776"/>
                  </a:solidFill>
                  <a:latin typeface="Arial"/>
                  <a:ea typeface="+mj-ea"/>
                  <a:cs typeface="+mj-cs"/>
                </a:rPr>
                <a:t>Blowfish is roughly equivalent to SHA-256 in strength</a:t>
              </a:r>
            </a:p>
            <a:p>
              <a:pPr marL="230188" lvl="1" indent="-117475" defTabSz="718463">
                <a:lnSpc>
                  <a:spcPct val="106000"/>
                </a:lnSpc>
                <a:spcBef>
                  <a:spcPts val="1008"/>
                </a:spcBef>
                <a:spcAft>
                  <a:spcPts val="0"/>
                </a:spcAft>
                <a:buFont typeface="Arial" charset="0"/>
                <a:buChar char="•"/>
                <a:defRPr/>
              </a:pPr>
              <a:r>
                <a:rPr lang="nl-NL" sz="1100" b="1" dirty="0">
                  <a:solidFill>
                    <a:srgbClr val="002776"/>
                  </a:solidFill>
                  <a:latin typeface="Arial"/>
                  <a:ea typeface="+mj-ea"/>
                  <a:cs typeface="+mj-cs"/>
                </a:rPr>
                <a:t>Security Strength: robust and resistant brute force attacks</a:t>
              </a:r>
            </a:p>
            <a:p>
              <a:pPr marL="457200" lvl="2" indent="-171450" defTabSz="718463">
                <a:lnSpc>
                  <a:spcPct val="106000"/>
                </a:lnSpc>
                <a:spcBef>
                  <a:spcPts val="432"/>
                </a:spcBef>
                <a:spcAft>
                  <a:spcPts val="0"/>
                </a:spcAft>
                <a:buFont typeface="Courier New" panose="02070309020205020404" pitchFamily="49" charset="0"/>
                <a:buChar char="o"/>
                <a:defRPr/>
              </a:pPr>
              <a:r>
                <a:rPr lang="nl-NL" sz="900" dirty="0">
                  <a:solidFill>
                    <a:srgbClr val="002776"/>
                  </a:solidFill>
                  <a:latin typeface="Arial"/>
                  <a:ea typeface="+mj-ea"/>
                  <a:cs typeface="+mj-cs"/>
                </a:rPr>
                <a:t>It is difficult to use an array of graphics cards to attempt to find the correct input of a Blowfish Hash</a:t>
              </a:r>
            </a:p>
            <a:p>
              <a:pPr marL="457200" lvl="2" indent="-171450" defTabSz="718463">
                <a:lnSpc>
                  <a:spcPct val="106000"/>
                </a:lnSpc>
                <a:spcBef>
                  <a:spcPts val="432"/>
                </a:spcBef>
                <a:spcAft>
                  <a:spcPts val="0"/>
                </a:spcAft>
                <a:buFont typeface="Courier New" panose="02070309020205020404" pitchFamily="49" charset="0"/>
                <a:buChar char="o"/>
                <a:defRPr/>
              </a:pPr>
              <a:r>
                <a:rPr lang="nl-NL" sz="900" dirty="0">
                  <a:solidFill>
                    <a:srgbClr val="002776"/>
                  </a:solidFill>
                  <a:latin typeface="Arial"/>
                  <a:ea typeface="+mj-ea"/>
                  <a:cs typeface="+mj-cs"/>
                </a:rPr>
                <a:t>SHA-256 strength/weakness is it can be implemented on GPUs, giving attackers a computational boost</a:t>
              </a:r>
            </a:p>
            <a:p>
              <a:pPr marL="230188" lvl="2" indent="-117475" defTabSz="718463">
                <a:lnSpc>
                  <a:spcPct val="106000"/>
                </a:lnSpc>
                <a:spcBef>
                  <a:spcPts val="432"/>
                </a:spcBef>
                <a:buFont typeface="Arial" charset="0"/>
                <a:buChar char="•"/>
                <a:defRPr/>
              </a:pPr>
              <a:r>
                <a:rPr lang="nl-NL" sz="1100" b="1" dirty="0">
                  <a:solidFill>
                    <a:srgbClr val="002776"/>
                  </a:solidFill>
                  <a:latin typeface="Arial"/>
                  <a:ea typeface="+mj-ea"/>
                  <a:cs typeface="+mj-cs"/>
                </a:rPr>
                <a:t>Implementation: simple with Bcrypt</a:t>
              </a:r>
            </a:p>
            <a:p>
              <a:pPr marL="452343" lvl="3" indent="-171450" defTabSz="718463">
                <a:lnSpc>
                  <a:spcPct val="106000"/>
                </a:lnSpc>
                <a:spcBef>
                  <a:spcPts val="432"/>
                </a:spcBef>
                <a:buFont typeface="Courier New" panose="02070309020205020404" pitchFamily="49" charset="0"/>
                <a:buChar char="o"/>
                <a:defRPr/>
              </a:pPr>
              <a:r>
                <a:rPr lang="nl-NL" sz="900" dirty="0">
                  <a:solidFill>
                    <a:srgbClr val="002776"/>
                  </a:solidFill>
                  <a:latin typeface="Arial"/>
                  <a:ea typeface="+mj-ea"/>
                  <a:cs typeface="+mj-cs"/>
                </a:rPr>
                <a:t> Easy blowflish package for C#</a:t>
              </a:r>
            </a:p>
            <a:p>
              <a:pPr marL="457200" lvl="3" indent="-176307" defTabSz="718463">
                <a:lnSpc>
                  <a:spcPct val="106000"/>
                </a:lnSpc>
                <a:spcBef>
                  <a:spcPts val="432"/>
                </a:spcBef>
                <a:buFont typeface="Courier New" panose="02070309020205020404" pitchFamily="49" charset="0"/>
                <a:buChar char="o"/>
                <a:defRPr/>
              </a:pPr>
              <a:r>
                <a:rPr lang="nl-NL" sz="900" dirty="0">
                  <a:solidFill>
                    <a:srgbClr val="002776"/>
                  </a:solidFill>
                  <a:latin typeface="Arial"/>
                  <a:ea typeface="+mj-ea"/>
                  <a:cs typeface="+mj-cs"/>
                </a:rPr>
                <a:t>Obtained with Nuget</a:t>
              </a:r>
            </a:p>
            <a:p>
              <a:pPr marL="457200" lvl="3" indent="-176307" defTabSz="718463">
                <a:lnSpc>
                  <a:spcPct val="106000"/>
                </a:lnSpc>
                <a:spcBef>
                  <a:spcPts val="432"/>
                </a:spcBef>
                <a:buFont typeface="Courier New" panose="02070309020205020404" pitchFamily="49" charset="0"/>
                <a:buChar char="o"/>
                <a:defRPr/>
              </a:pPr>
              <a:r>
                <a:rPr lang="nl-NL" sz="900" dirty="0">
                  <a:solidFill>
                    <a:srgbClr val="002776"/>
                  </a:solidFill>
                  <a:latin typeface="Arial"/>
                </a:rPr>
                <a:t>Add salt to protect against Rainow Tables (pre-computed hashes)</a:t>
              </a:r>
            </a:p>
            <a:p>
              <a:pPr marL="424139" lvl="3" indent="-143246" defTabSz="718463">
                <a:lnSpc>
                  <a:spcPct val="106000"/>
                </a:lnSpc>
                <a:spcBef>
                  <a:spcPts val="432"/>
                </a:spcBef>
                <a:spcAft>
                  <a:spcPts val="0"/>
                </a:spcAft>
                <a:buFont typeface="Arial" charset="0"/>
                <a:buChar char="•"/>
                <a:defRPr/>
              </a:pPr>
              <a:endParaRPr lang="nl-NL" sz="900" dirty="0">
                <a:solidFill>
                  <a:srgbClr val="002776"/>
                </a:solidFill>
                <a:latin typeface="Arial"/>
                <a:ea typeface="+mj-ea"/>
                <a:cs typeface="+mj-cs"/>
              </a:endParaRPr>
            </a:p>
            <a:p>
              <a:pPr marL="269705" indent="-269705" defTabSz="718463">
                <a:lnSpc>
                  <a:spcPct val="106000"/>
                </a:lnSpc>
                <a:spcBef>
                  <a:spcPts val="1008"/>
                </a:spcBef>
                <a:spcAft>
                  <a:spcPts val="0"/>
                </a:spcAft>
                <a:defRPr/>
              </a:pPr>
              <a:endParaRPr lang="nl-NL" sz="1050" dirty="0">
                <a:solidFill>
                  <a:srgbClr val="002776"/>
                </a:solidFill>
                <a:latin typeface="Arial"/>
                <a:cs typeface="+mn-cs"/>
              </a:endParaRPr>
            </a:p>
          </p:txBody>
        </p:sp>
      </p:grpSp>
      <p:grpSp>
        <p:nvGrpSpPr>
          <p:cNvPr id="11" name="Group 89">
            <a:extLst>
              <a:ext uri="{FF2B5EF4-FFF2-40B4-BE49-F238E27FC236}">
                <a16:creationId xmlns:a16="http://schemas.microsoft.com/office/drawing/2014/main" id="{EDBD6329-3D34-4655-9A38-4D6CD5041A31}"/>
              </a:ext>
            </a:extLst>
          </p:cNvPr>
          <p:cNvGrpSpPr>
            <a:grpSpLocks/>
          </p:cNvGrpSpPr>
          <p:nvPr/>
        </p:nvGrpSpPr>
        <p:grpSpPr bwMode="auto">
          <a:xfrm>
            <a:off x="7643747" y="320040"/>
            <a:ext cx="1079599" cy="161925"/>
            <a:chOff x="852" y="3385"/>
            <a:chExt cx="906" cy="136"/>
          </a:xfrm>
          <a:noFill/>
        </p:grpSpPr>
        <p:sp>
          <p:nvSpPr>
            <p:cNvPr id="12" name="AutoShape 90">
              <a:extLst>
                <a:ext uri="{FF2B5EF4-FFF2-40B4-BE49-F238E27FC236}">
                  <a16:creationId xmlns:a16="http://schemas.microsoft.com/office/drawing/2014/main" id="{53E89711-8A6C-485B-A44F-E262EF384DAC}"/>
                </a:ext>
              </a:extLst>
            </p:cNvPr>
            <p:cNvSpPr>
              <a:spLocks noChangeArrowheads="1"/>
            </p:cNvSpPr>
            <p:nvPr/>
          </p:nvSpPr>
          <p:spPr bwMode="auto">
            <a:xfrm>
              <a:off x="1079" y="3385"/>
              <a:ext cx="226" cy="136"/>
            </a:xfrm>
            <a:prstGeom prst="chevron">
              <a:avLst>
                <a:gd name="adj" fmla="val 41544"/>
              </a:avLst>
            </a:prstGeom>
            <a:grpFill/>
            <a:ln w="6350" algn="ctr">
              <a:solidFill>
                <a:srgbClr val="002060"/>
              </a:solidFill>
              <a:miter lim="800000"/>
              <a:headEnd type="none" w="sm" len="sm"/>
              <a:tailEnd type="none" w="med" len="lg"/>
            </a:ln>
          </p:spPr>
          <p:txBody>
            <a:bodyPr tIns="68580" bIns="68580" anchor="ctr"/>
            <a:lstStyle/>
            <a:p>
              <a:pPr algn="ctr">
                <a:defRPr/>
              </a:pPr>
              <a:endParaRPr lang="en-GB" sz="1214" dirty="0"/>
            </a:p>
          </p:txBody>
        </p:sp>
        <p:sp>
          <p:nvSpPr>
            <p:cNvPr id="13" name="AutoShape 91">
              <a:extLst>
                <a:ext uri="{FF2B5EF4-FFF2-40B4-BE49-F238E27FC236}">
                  <a16:creationId xmlns:a16="http://schemas.microsoft.com/office/drawing/2014/main" id="{130485AE-0B9A-4EB0-8316-80B3E96B6BA6}"/>
                </a:ext>
              </a:extLst>
            </p:cNvPr>
            <p:cNvSpPr>
              <a:spLocks noChangeArrowheads="1"/>
            </p:cNvSpPr>
            <p:nvPr/>
          </p:nvSpPr>
          <p:spPr bwMode="auto">
            <a:xfrm>
              <a:off x="1306" y="3385"/>
              <a:ext cx="225" cy="136"/>
            </a:xfrm>
            <a:prstGeom prst="chevron">
              <a:avLst>
                <a:gd name="adj" fmla="val 41544"/>
              </a:avLst>
            </a:prstGeom>
            <a:noFill/>
            <a:ln w="6350" algn="ctr">
              <a:solidFill>
                <a:srgbClr val="002060"/>
              </a:solidFill>
              <a:miter lim="800000"/>
              <a:headEnd type="none" w="sm" len="sm"/>
              <a:tailEnd type="none" w="med" len="lg"/>
            </a:ln>
          </p:spPr>
          <p:txBody>
            <a:bodyPr tIns="68580" bIns="68580" anchor="ctr"/>
            <a:lstStyle/>
            <a:p>
              <a:pPr algn="ctr">
                <a:defRPr/>
              </a:pPr>
              <a:endParaRPr lang="en-GB" sz="1214" dirty="0"/>
            </a:p>
          </p:txBody>
        </p:sp>
        <p:sp>
          <p:nvSpPr>
            <p:cNvPr id="14" name="AutoShape 92">
              <a:extLst>
                <a:ext uri="{FF2B5EF4-FFF2-40B4-BE49-F238E27FC236}">
                  <a16:creationId xmlns:a16="http://schemas.microsoft.com/office/drawing/2014/main" id="{50DD37AB-A200-426D-BC11-C0C631463A30}"/>
                </a:ext>
              </a:extLst>
            </p:cNvPr>
            <p:cNvSpPr>
              <a:spLocks noChangeArrowheads="1"/>
            </p:cNvSpPr>
            <p:nvPr/>
          </p:nvSpPr>
          <p:spPr bwMode="auto">
            <a:xfrm>
              <a:off x="1532" y="3385"/>
              <a:ext cx="226" cy="136"/>
            </a:xfrm>
            <a:prstGeom prst="chevron">
              <a:avLst>
                <a:gd name="adj" fmla="val 41544"/>
              </a:avLst>
            </a:prstGeom>
            <a:solidFill>
              <a:srgbClr val="002060"/>
            </a:solidFill>
            <a:ln w="6350" algn="ctr">
              <a:solidFill>
                <a:srgbClr val="002060"/>
              </a:solidFill>
              <a:miter lim="800000"/>
              <a:headEnd type="none" w="sm" len="sm"/>
              <a:tailEnd type="none" w="med" len="lg"/>
            </a:ln>
          </p:spPr>
          <p:txBody>
            <a:bodyPr tIns="68580" bIns="68580" anchor="ctr"/>
            <a:lstStyle/>
            <a:p>
              <a:pPr algn="ctr">
                <a:defRPr/>
              </a:pPr>
              <a:endParaRPr lang="en-GB" sz="1214" dirty="0"/>
            </a:p>
          </p:txBody>
        </p:sp>
        <p:sp>
          <p:nvSpPr>
            <p:cNvPr id="15" name="AutoShape 93">
              <a:extLst>
                <a:ext uri="{FF2B5EF4-FFF2-40B4-BE49-F238E27FC236}">
                  <a16:creationId xmlns:a16="http://schemas.microsoft.com/office/drawing/2014/main" id="{89969121-A38E-4B0F-A3E8-DBF833FFFE30}"/>
                </a:ext>
              </a:extLst>
            </p:cNvPr>
            <p:cNvSpPr>
              <a:spLocks noChangeArrowheads="1"/>
            </p:cNvSpPr>
            <p:nvPr/>
          </p:nvSpPr>
          <p:spPr bwMode="auto">
            <a:xfrm>
              <a:off x="852" y="3385"/>
              <a:ext cx="227" cy="136"/>
            </a:xfrm>
            <a:prstGeom prst="homePlate">
              <a:avLst>
                <a:gd name="adj" fmla="val 41728"/>
              </a:avLst>
            </a:prstGeom>
            <a:grpFill/>
            <a:ln w="6350" algn="ctr">
              <a:solidFill>
                <a:srgbClr val="002060"/>
              </a:solidFill>
              <a:miter lim="800000"/>
              <a:headEnd type="none" w="sm" len="sm"/>
              <a:tailEnd type="none" w="med" len="lg"/>
            </a:ln>
          </p:spPr>
          <p:txBody>
            <a:bodyPr tIns="68580" bIns="68580" anchor="ctr"/>
            <a:lstStyle/>
            <a:p>
              <a:pPr algn="ctr">
                <a:defRPr/>
              </a:pPr>
              <a:endParaRPr lang="en-GB" sz="1214" dirty="0"/>
            </a:p>
          </p:txBody>
        </p:sp>
      </p:grpSp>
    </p:spTree>
    <p:extLst>
      <p:ext uri="{BB962C8B-B14F-4D97-AF65-F5344CB8AC3E}">
        <p14:creationId xmlns:p14="http://schemas.microsoft.com/office/powerpoint/2010/main" val="1512927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D1D6A-EBA0-4371-80DC-0AEED3308840}"/>
              </a:ext>
            </a:extLst>
          </p:cNvPr>
          <p:cNvSpPr>
            <a:spLocks noGrp="1"/>
          </p:cNvSpPr>
          <p:nvPr>
            <p:ph type="title"/>
          </p:nvPr>
        </p:nvSpPr>
        <p:spPr/>
        <p:txBody>
          <a:bodyPr/>
          <a:lstStyle/>
          <a:p>
            <a:r>
              <a:rPr lang="en-US" dirty="0"/>
              <a:t>Hash Function Encryption</a:t>
            </a:r>
          </a:p>
        </p:txBody>
      </p:sp>
      <p:sp>
        <p:nvSpPr>
          <p:cNvPr id="3" name="Footer Placeholder 2">
            <a:extLst>
              <a:ext uri="{FF2B5EF4-FFF2-40B4-BE49-F238E27FC236}">
                <a16:creationId xmlns:a16="http://schemas.microsoft.com/office/drawing/2014/main" id="{EDF7CC9D-72D8-4F52-8CEB-115691CBC448}"/>
              </a:ext>
            </a:extLst>
          </p:cNvPr>
          <p:cNvSpPr>
            <a:spLocks noGrp="1"/>
          </p:cNvSpPr>
          <p:nvPr>
            <p:ph type="ftr" sz="quarter" idx="11"/>
          </p:nvPr>
        </p:nvSpPr>
        <p:spPr/>
        <p:txBody>
          <a:bodyPr/>
          <a:lstStyle/>
          <a:p>
            <a:r>
              <a:rPr lang="en-US"/>
              <a:t>Group Four</a:t>
            </a:r>
            <a:endParaRPr lang="en-US" dirty="0"/>
          </a:p>
        </p:txBody>
      </p:sp>
      <p:sp>
        <p:nvSpPr>
          <p:cNvPr id="4" name="Slide Number Placeholder 3">
            <a:extLst>
              <a:ext uri="{FF2B5EF4-FFF2-40B4-BE49-F238E27FC236}">
                <a16:creationId xmlns:a16="http://schemas.microsoft.com/office/drawing/2014/main" id="{2C3B7DE4-A4BE-47EB-8469-2C3C3379DD85}"/>
              </a:ext>
            </a:extLst>
          </p:cNvPr>
          <p:cNvSpPr>
            <a:spLocks noGrp="1"/>
          </p:cNvSpPr>
          <p:nvPr>
            <p:ph type="sldNum" sz="quarter" idx="12"/>
          </p:nvPr>
        </p:nvSpPr>
        <p:spPr/>
        <p:txBody>
          <a:bodyPr/>
          <a:lstStyle/>
          <a:p>
            <a:fld id="{F2407EE3-A7AD-4D85-AA70-E0A9F1A7BE8D}" type="slidenum">
              <a:rPr lang="en-US" smtClean="0"/>
              <a:pPr/>
              <a:t>17</a:t>
            </a:fld>
            <a:endParaRPr lang="en-US" dirty="0"/>
          </a:p>
        </p:txBody>
      </p:sp>
      <p:sp>
        <p:nvSpPr>
          <p:cNvPr id="5" name="Rectangle 4">
            <a:extLst>
              <a:ext uri="{FF2B5EF4-FFF2-40B4-BE49-F238E27FC236}">
                <a16:creationId xmlns:a16="http://schemas.microsoft.com/office/drawing/2014/main" id="{16B0FA30-53A6-491C-B711-B4E96DCD1E8E}"/>
              </a:ext>
            </a:extLst>
          </p:cNvPr>
          <p:cNvSpPr>
            <a:spLocks noChangeArrowheads="1"/>
          </p:cNvSpPr>
          <p:nvPr/>
        </p:nvSpPr>
        <p:spPr bwMode="auto">
          <a:xfrm>
            <a:off x="1532531" y="1094686"/>
            <a:ext cx="1142801" cy="1028700"/>
          </a:xfrm>
          <a:prstGeom prst="rect">
            <a:avLst/>
          </a:prstGeom>
          <a:solidFill>
            <a:srgbClr val="002060"/>
          </a:solidFill>
          <a:ln w="19050" algn="ctr">
            <a:noFill/>
            <a:miter lim="800000"/>
            <a:headEnd/>
            <a:tailEnd/>
          </a:ln>
        </p:spPr>
        <p:txBody>
          <a:bodyPr wrap="none" tIns="68580" bIns="68580" anchor="ctr"/>
          <a:lstStyle/>
          <a:p>
            <a:pPr algn="ctr">
              <a:defRPr/>
            </a:pPr>
            <a:r>
              <a:rPr lang="en-GB" sz="1050" dirty="0">
                <a:solidFill>
                  <a:schemeClr val="bg1"/>
                </a:solidFill>
                <a:ea typeface="ＭＳ Ｐゴシック" pitchFamily="50" charset="-128"/>
              </a:rPr>
              <a:t>Deterministic</a:t>
            </a:r>
            <a:endParaRPr lang="en-GB" altLang="ja-JP" sz="1050" dirty="0">
              <a:solidFill>
                <a:schemeClr val="bg1"/>
              </a:solidFill>
              <a:ea typeface="ＭＳ Ｐゴシック" pitchFamily="50" charset="-128"/>
            </a:endParaRPr>
          </a:p>
        </p:txBody>
      </p:sp>
      <p:sp>
        <p:nvSpPr>
          <p:cNvPr id="6" name="Rectangle 5">
            <a:extLst>
              <a:ext uri="{FF2B5EF4-FFF2-40B4-BE49-F238E27FC236}">
                <a16:creationId xmlns:a16="http://schemas.microsoft.com/office/drawing/2014/main" id="{D4054060-759D-4A74-BDB7-357624750D6D}"/>
              </a:ext>
            </a:extLst>
          </p:cNvPr>
          <p:cNvSpPr>
            <a:spLocks noChangeArrowheads="1"/>
          </p:cNvSpPr>
          <p:nvPr/>
        </p:nvSpPr>
        <p:spPr bwMode="auto">
          <a:xfrm>
            <a:off x="2774651" y="1094686"/>
            <a:ext cx="1142801" cy="1028700"/>
          </a:xfrm>
          <a:prstGeom prst="rect">
            <a:avLst/>
          </a:prstGeom>
          <a:solidFill>
            <a:srgbClr val="7030A0"/>
          </a:solidFill>
          <a:ln w="19050" algn="ctr">
            <a:noFill/>
            <a:miter lim="800000"/>
            <a:headEnd/>
            <a:tailEnd/>
          </a:ln>
        </p:spPr>
        <p:txBody>
          <a:bodyPr wrap="none" tIns="68580" bIns="68580" anchor="ctr"/>
          <a:lstStyle/>
          <a:p>
            <a:pPr algn="ctr">
              <a:defRPr/>
            </a:pPr>
            <a:r>
              <a:rPr lang="en-GB" sz="1050" dirty="0">
                <a:solidFill>
                  <a:schemeClr val="bg1"/>
                </a:solidFill>
                <a:ea typeface="ＭＳ Ｐゴシック" pitchFamily="50" charset="-128"/>
              </a:rPr>
              <a:t>Pre-image </a:t>
            </a:r>
          </a:p>
          <a:p>
            <a:pPr algn="ctr">
              <a:defRPr/>
            </a:pPr>
            <a:r>
              <a:rPr lang="en-GB" sz="1050" dirty="0">
                <a:solidFill>
                  <a:schemeClr val="bg1"/>
                </a:solidFill>
                <a:ea typeface="ＭＳ Ｐゴシック" pitchFamily="50" charset="-128"/>
              </a:rPr>
              <a:t>resistance</a:t>
            </a:r>
            <a:endParaRPr lang="en-GB" altLang="ja-JP" sz="1050" dirty="0">
              <a:solidFill>
                <a:schemeClr val="bg1"/>
              </a:solidFill>
              <a:ea typeface="ＭＳ Ｐゴシック" pitchFamily="50" charset="-128"/>
            </a:endParaRPr>
          </a:p>
        </p:txBody>
      </p:sp>
      <p:sp>
        <p:nvSpPr>
          <p:cNvPr id="7" name="Rectangle 6">
            <a:extLst>
              <a:ext uri="{FF2B5EF4-FFF2-40B4-BE49-F238E27FC236}">
                <a16:creationId xmlns:a16="http://schemas.microsoft.com/office/drawing/2014/main" id="{48E796D9-E2ED-4FD0-83D0-9EA50413F962}"/>
              </a:ext>
            </a:extLst>
          </p:cNvPr>
          <p:cNvSpPr>
            <a:spLocks noChangeArrowheads="1"/>
          </p:cNvSpPr>
          <p:nvPr/>
        </p:nvSpPr>
        <p:spPr bwMode="auto">
          <a:xfrm>
            <a:off x="4009031" y="1094686"/>
            <a:ext cx="1142801" cy="1028700"/>
          </a:xfrm>
          <a:prstGeom prst="rect">
            <a:avLst/>
          </a:prstGeom>
          <a:solidFill>
            <a:schemeClr val="accent1">
              <a:lumMod val="50000"/>
            </a:schemeClr>
          </a:solidFill>
          <a:ln w="19050" algn="ctr">
            <a:solidFill>
              <a:schemeClr val="accent1"/>
            </a:solidFill>
            <a:miter lim="800000"/>
            <a:headEnd/>
            <a:tailEnd/>
          </a:ln>
        </p:spPr>
        <p:txBody>
          <a:bodyPr wrap="none" tIns="68580" bIns="68580" anchor="ctr"/>
          <a:lstStyle/>
          <a:p>
            <a:pPr algn="ctr">
              <a:defRPr/>
            </a:pPr>
            <a:r>
              <a:rPr lang="en-GB" sz="1050">
                <a:solidFill>
                  <a:schemeClr val="bg1"/>
                </a:solidFill>
                <a:ea typeface="ＭＳ Ｐゴシック" pitchFamily="50" charset="-128"/>
              </a:rPr>
              <a:t>Adaptive </a:t>
            </a:r>
          </a:p>
          <a:p>
            <a:pPr algn="ctr">
              <a:defRPr/>
            </a:pPr>
            <a:r>
              <a:rPr lang="en-GB" sz="1050">
                <a:solidFill>
                  <a:schemeClr val="bg1"/>
                </a:solidFill>
                <a:ea typeface="ＭＳ Ｐゴシック" pitchFamily="50" charset="-128"/>
              </a:rPr>
              <a:t>function</a:t>
            </a:r>
            <a:endParaRPr lang="en-GB" altLang="ja-JP" sz="1050" dirty="0">
              <a:solidFill>
                <a:schemeClr val="bg1"/>
              </a:solidFill>
              <a:ea typeface="ＭＳ Ｐゴシック" pitchFamily="50" charset="-128"/>
            </a:endParaRPr>
          </a:p>
        </p:txBody>
      </p:sp>
      <p:sp>
        <p:nvSpPr>
          <p:cNvPr id="8" name="Rectangle 7">
            <a:extLst>
              <a:ext uri="{FF2B5EF4-FFF2-40B4-BE49-F238E27FC236}">
                <a16:creationId xmlns:a16="http://schemas.microsoft.com/office/drawing/2014/main" id="{016033C8-978F-41DE-9042-00C5BF194D18}"/>
              </a:ext>
            </a:extLst>
          </p:cNvPr>
          <p:cNvSpPr>
            <a:spLocks noChangeArrowheads="1"/>
          </p:cNvSpPr>
          <p:nvPr/>
        </p:nvSpPr>
        <p:spPr bwMode="auto">
          <a:xfrm>
            <a:off x="1532531" y="3266386"/>
            <a:ext cx="1142801" cy="1028700"/>
          </a:xfrm>
          <a:prstGeom prst="rect">
            <a:avLst/>
          </a:prstGeom>
          <a:solidFill>
            <a:srgbClr val="002060"/>
          </a:solidFill>
          <a:ln w="19050" algn="ctr">
            <a:noFill/>
            <a:miter lim="800000"/>
            <a:headEnd/>
            <a:tailEnd/>
          </a:ln>
        </p:spPr>
        <p:txBody>
          <a:bodyPr wrap="none" tIns="68580" bIns="68580" anchor="ctr"/>
          <a:lstStyle/>
          <a:p>
            <a:pPr algn="ctr">
              <a:defRPr/>
            </a:pPr>
            <a:r>
              <a:rPr lang="en-GB" sz="1050" dirty="0">
                <a:solidFill>
                  <a:schemeClr val="bg1"/>
                </a:solidFill>
                <a:ea typeface="ＭＳ Ｐゴシック" pitchFamily="50" charset="-128"/>
              </a:rPr>
              <a:t>Password</a:t>
            </a:r>
          </a:p>
          <a:p>
            <a:pPr algn="ctr">
              <a:defRPr/>
            </a:pPr>
            <a:r>
              <a:rPr lang="en-GB" altLang="ja-JP" sz="1050" dirty="0">
                <a:solidFill>
                  <a:schemeClr val="bg1"/>
                </a:solidFill>
                <a:ea typeface="ＭＳ Ｐゴシック" pitchFamily="50" charset="-128"/>
              </a:rPr>
              <a:t>hashing</a:t>
            </a:r>
          </a:p>
          <a:p>
            <a:pPr algn="ctr">
              <a:defRPr/>
            </a:pPr>
            <a:r>
              <a:rPr lang="en-GB" altLang="ja-JP" sz="1050" dirty="0">
                <a:solidFill>
                  <a:schemeClr val="bg1"/>
                </a:solidFill>
                <a:ea typeface="ＭＳ Ｐゴシック" pitchFamily="50" charset="-128"/>
              </a:rPr>
              <a:t>function</a:t>
            </a:r>
          </a:p>
        </p:txBody>
      </p:sp>
      <p:sp>
        <p:nvSpPr>
          <p:cNvPr id="9" name="Rectangle 8">
            <a:extLst>
              <a:ext uri="{FF2B5EF4-FFF2-40B4-BE49-F238E27FC236}">
                <a16:creationId xmlns:a16="http://schemas.microsoft.com/office/drawing/2014/main" id="{3B6754E7-D25A-4379-B68D-163DE915666E}"/>
              </a:ext>
            </a:extLst>
          </p:cNvPr>
          <p:cNvSpPr>
            <a:spLocks noChangeArrowheads="1"/>
          </p:cNvSpPr>
          <p:nvPr/>
        </p:nvSpPr>
        <p:spPr bwMode="auto">
          <a:xfrm>
            <a:off x="2774651" y="3266386"/>
            <a:ext cx="1142801" cy="1028700"/>
          </a:xfrm>
          <a:prstGeom prst="rect">
            <a:avLst/>
          </a:prstGeom>
          <a:solidFill>
            <a:srgbClr val="7030A0"/>
          </a:solidFill>
          <a:ln w="19050" algn="ctr">
            <a:noFill/>
            <a:miter lim="800000"/>
            <a:headEnd/>
            <a:tailEnd/>
          </a:ln>
        </p:spPr>
        <p:txBody>
          <a:bodyPr wrap="none" tIns="68580" bIns="68580" anchor="ctr"/>
          <a:lstStyle/>
          <a:p>
            <a:pPr algn="ctr">
              <a:defRPr/>
            </a:pPr>
            <a:r>
              <a:rPr lang="en-GB" sz="1050" dirty="0">
                <a:solidFill>
                  <a:schemeClr val="bg1"/>
                </a:solidFill>
                <a:ea typeface="ＭＳ Ｐゴシック" pitchFamily="50" charset="-128"/>
              </a:rPr>
              <a:t>OpenBSD</a:t>
            </a:r>
            <a:endParaRPr lang="en-GB" altLang="ja-JP" sz="1050" dirty="0">
              <a:solidFill>
                <a:schemeClr val="bg1"/>
              </a:solidFill>
              <a:ea typeface="ＭＳ Ｐゴシック" pitchFamily="50" charset="-128"/>
            </a:endParaRPr>
          </a:p>
        </p:txBody>
      </p:sp>
      <p:sp>
        <p:nvSpPr>
          <p:cNvPr id="10" name="Rectangle 9">
            <a:extLst>
              <a:ext uri="{FF2B5EF4-FFF2-40B4-BE49-F238E27FC236}">
                <a16:creationId xmlns:a16="http://schemas.microsoft.com/office/drawing/2014/main" id="{5ADD01AD-C7A4-40FC-B1A8-2EA6672A24EB}"/>
              </a:ext>
            </a:extLst>
          </p:cNvPr>
          <p:cNvSpPr>
            <a:spLocks noChangeArrowheads="1"/>
          </p:cNvSpPr>
          <p:nvPr/>
        </p:nvSpPr>
        <p:spPr bwMode="auto">
          <a:xfrm>
            <a:off x="4009031" y="3266386"/>
            <a:ext cx="1142801" cy="1028700"/>
          </a:xfrm>
          <a:prstGeom prst="rect">
            <a:avLst/>
          </a:prstGeom>
          <a:solidFill>
            <a:srgbClr val="002060"/>
          </a:solidFill>
          <a:ln w="19050" algn="ctr">
            <a:noFill/>
            <a:miter lim="800000"/>
            <a:headEnd/>
            <a:tailEnd/>
          </a:ln>
        </p:spPr>
        <p:txBody>
          <a:bodyPr wrap="none" tIns="68580" bIns="68580" anchor="ctr"/>
          <a:lstStyle/>
          <a:p>
            <a:pPr algn="ctr">
              <a:defRPr/>
            </a:pPr>
            <a:r>
              <a:rPr lang="en-GB" sz="1050" dirty="0">
                <a:solidFill>
                  <a:schemeClr val="bg1"/>
                </a:solidFill>
                <a:ea typeface="ＭＳ Ｐゴシック" pitchFamily="50" charset="-128"/>
              </a:rPr>
              <a:t>Resistant to </a:t>
            </a:r>
          </a:p>
          <a:p>
            <a:pPr algn="ctr">
              <a:defRPr/>
            </a:pPr>
            <a:r>
              <a:rPr lang="en-GB" altLang="ja-JP" sz="1050" dirty="0">
                <a:solidFill>
                  <a:schemeClr val="bg1"/>
                </a:solidFill>
                <a:ea typeface="ＭＳ Ｐゴシック" pitchFamily="50" charset="-128"/>
              </a:rPr>
              <a:t>rainbow</a:t>
            </a:r>
          </a:p>
          <a:p>
            <a:pPr algn="ctr">
              <a:defRPr/>
            </a:pPr>
            <a:r>
              <a:rPr lang="en-GB" altLang="ja-JP" sz="1050" dirty="0">
                <a:solidFill>
                  <a:schemeClr val="bg1"/>
                </a:solidFill>
                <a:ea typeface="ＭＳ Ｐゴシック" pitchFamily="50" charset="-128"/>
              </a:rPr>
              <a:t>table attacks</a:t>
            </a:r>
          </a:p>
        </p:txBody>
      </p:sp>
      <p:sp>
        <p:nvSpPr>
          <p:cNvPr id="11" name="Rectangle 10">
            <a:extLst>
              <a:ext uri="{FF2B5EF4-FFF2-40B4-BE49-F238E27FC236}">
                <a16:creationId xmlns:a16="http://schemas.microsoft.com/office/drawing/2014/main" id="{8A0BE4F0-6B5F-40C6-A2F8-66563C6CAF37}"/>
              </a:ext>
            </a:extLst>
          </p:cNvPr>
          <p:cNvSpPr>
            <a:spLocks noChangeArrowheads="1"/>
          </p:cNvSpPr>
          <p:nvPr/>
        </p:nvSpPr>
        <p:spPr bwMode="auto">
          <a:xfrm>
            <a:off x="1532531" y="2180536"/>
            <a:ext cx="1142801" cy="1028700"/>
          </a:xfrm>
          <a:prstGeom prst="rect">
            <a:avLst/>
          </a:prstGeom>
          <a:solidFill>
            <a:srgbClr val="7030A0"/>
          </a:solidFill>
          <a:ln w="19050" algn="ctr">
            <a:noFill/>
            <a:miter lim="800000"/>
            <a:headEnd/>
            <a:tailEnd/>
          </a:ln>
        </p:spPr>
        <p:txBody>
          <a:bodyPr wrap="none" tIns="68580" bIns="68580" anchor="ctr"/>
          <a:lstStyle/>
          <a:p>
            <a:pPr algn="ctr">
              <a:defRPr/>
            </a:pPr>
            <a:r>
              <a:rPr lang="en-GB" altLang="ja-JP" sz="1050" dirty="0">
                <a:solidFill>
                  <a:schemeClr val="bg1"/>
                </a:solidFill>
                <a:ea typeface="ＭＳ Ｐゴシック" pitchFamily="50" charset="-128"/>
              </a:rPr>
              <a:t>Fast block</a:t>
            </a:r>
          </a:p>
          <a:p>
            <a:pPr algn="ctr">
              <a:defRPr/>
            </a:pPr>
            <a:r>
              <a:rPr lang="en-GB" altLang="ja-JP" sz="1050" dirty="0">
                <a:solidFill>
                  <a:schemeClr val="bg1"/>
                </a:solidFill>
                <a:ea typeface="ＭＳ Ｐゴシック" pitchFamily="50" charset="-128"/>
              </a:rPr>
              <a:t>cipher</a:t>
            </a:r>
          </a:p>
        </p:txBody>
      </p:sp>
      <p:sp>
        <p:nvSpPr>
          <p:cNvPr id="12" name="Rectangle 11">
            <a:extLst>
              <a:ext uri="{FF2B5EF4-FFF2-40B4-BE49-F238E27FC236}">
                <a16:creationId xmlns:a16="http://schemas.microsoft.com/office/drawing/2014/main" id="{6890040E-4408-44F4-8B2C-AA19425AB4E1}"/>
              </a:ext>
            </a:extLst>
          </p:cNvPr>
          <p:cNvSpPr>
            <a:spLocks noChangeArrowheads="1"/>
          </p:cNvSpPr>
          <p:nvPr/>
        </p:nvSpPr>
        <p:spPr bwMode="auto">
          <a:xfrm>
            <a:off x="2774651" y="2180536"/>
            <a:ext cx="1142801" cy="1028700"/>
          </a:xfrm>
          <a:prstGeom prst="rect">
            <a:avLst/>
          </a:prstGeom>
          <a:solidFill>
            <a:srgbClr val="002060"/>
          </a:solidFill>
          <a:ln w="19050" algn="ctr">
            <a:noFill/>
            <a:miter lim="800000"/>
            <a:headEnd/>
            <a:tailEnd/>
          </a:ln>
        </p:spPr>
        <p:txBody>
          <a:bodyPr wrap="none" tIns="68580" bIns="68580" anchor="ctr"/>
          <a:lstStyle/>
          <a:p>
            <a:pPr algn="ctr">
              <a:defRPr/>
            </a:pPr>
            <a:r>
              <a:rPr lang="en-GB" sz="1050" dirty="0">
                <a:solidFill>
                  <a:schemeClr val="bg1"/>
                </a:solidFill>
                <a:ea typeface="ＭＳ Ｐゴシック" pitchFamily="50" charset="-128"/>
              </a:rPr>
              <a:t>Collision</a:t>
            </a:r>
          </a:p>
          <a:p>
            <a:pPr algn="ctr">
              <a:defRPr/>
            </a:pPr>
            <a:r>
              <a:rPr lang="en-GB" altLang="ja-JP" sz="1050" dirty="0">
                <a:solidFill>
                  <a:schemeClr val="bg1"/>
                </a:solidFill>
                <a:ea typeface="ＭＳ Ｐゴシック" pitchFamily="50" charset="-128"/>
              </a:rPr>
              <a:t>resistance</a:t>
            </a:r>
          </a:p>
        </p:txBody>
      </p:sp>
      <p:sp>
        <p:nvSpPr>
          <p:cNvPr id="13" name="Rectangle 12">
            <a:extLst>
              <a:ext uri="{FF2B5EF4-FFF2-40B4-BE49-F238E27FC236}">
                <a16:creationId xmlns:a16="http://schemas.microsoft.com/office/drawing/2014/main" id="{57DD19C1-04C6-4C68-A0F6-BFBD2EF71600}"/>
              </a:ext>
            </a:extLst>
          </p:cNvPr>
          <p:cNvSpPr>
            <a:spLocks noChangeArrowheads="1"/>
          </p:cNvSpPr>
          <p:nvPr/>
        </p:nvSpPr>
        <p:spPr bwMode="auto">
          <a:xfrm>
            <a:off x="4009031" y="2180536"/>
            <a:ext cx="1142801" cy="1028700"/>
          </a:xfrm>
          <a:prstGeom prst="rect">
            <a:avLst/>
          </a:prstGeom>
          <a:solidFill>
            <a:srgbClr val="7030A0"/>
          </a:solidFill>
          <a:ln w="19050" algn="ctr">
            <a:noFill/>
            <a:miter lim="800000"/>
            <a:headEnd/>
            <a:tailEnd/>
          </a:ln>
        </p:spPr>
        <p:txBody>
          <a:bodyPr wrap="none" tIns="68580" bIns="68580" anchor="ctr"/>
          <a:lstStyle/>
          <a:p>
            <a:pPr algn="ctr">
              <a:defRPr/>
            </a:pPr>
            <a:r>
              <a:rPr lang="en-GB" altLang="ja-JP" sz="1050" dirty="0">
                <a:solidFill>
                  <a:schemeClr val="bg1"/>
                </a:solidFill>
                <a:ea typeface="ＭＳ Ｐゴシック" pitchFamily="50" charset="-128"/>
              </a:rPr>
              <a:t>Small memory</a:t>
            </a:r>
          </a:p>
          <a:p>
            <a:pPr algn="ctr">
              <a:defRPr/>
            </a:pPr>
            <a:r>
              <a:rPr lang="en-GB" altLang="ja-JP" sz="1050" dirty="0">
                <a:solidFill>
                  <a:schemeClr val="bg1"/>
                </a:solidFill>
                <a:ea typeface="ＭＳ Ｐゴシック" pitchFamily="50" charset="-128"/>
              </a:rPr>
              <a:t>footprint</a:t>
            </a:r>
          </a:p>
        </p:txBody>
      </p:sp>
      <p:sp>
        <p:nvSpPr>
          <p:cNvPr id="14" name="AutoShape 12">
            <a:extLst>
              <a:ext uri="{FF2B5EF4-FFF2-40B4-BE49-F238E27FC236}">
                <a16:creationId xmlns:a16="http://schemas.microsoft.com/office/drawing/2014/main" id="{44C90306-4765-4206-A3F7-19C3EFFF0FD6}"/>
              </a:ext>
            </a:extLst>
          </p:cNvPr>
          <p:cNvSpPr>
            <a:spLocks noChangeArrowheads="1"/>
          </p:cNvSpPr>
          <p:nvPr/>
        </p:nvSpPr>
        <p:spPr bwMode="auto">
          <a:xfrm>
            <a:off x="5319511" y="1094686"/>
            <a:ext cx="273447" cy="3200400"/>
          </a:xfrm>
          <a:prstGeom prst="homePlate">
            <a:avLst>
              <a:gd name="adj" fmla="val 100000"/>
            </a:avLst>
          </a:prstGeom>
          <a:solidFill>
            <a:schemeClr val="accent2"/>
          </a:solidFill>
          <a:ln w="6350" algn="ctr">
            <a:noFill/>
            <a:miter lim="800000"/>
            <a:headEnd/>
            <a:tailEnd/>
          </a:ln>
        </p:spPr>
        <p:txBody>
          <a:bodyPr tIns="68580" bIns="68580" anchor="ctr"/>
          <a:lstStyle/>
          <a:p>
            <a:pPr algn="ctr"/>
            <a:endParaRPr lang="en-GB" sz="1050"/>
          </a:p>
        </p:txBody>
      </p:sp>
      <p:sp>
        <p:nvSpPr>
          <p:cNvPr id="15" name="Rectangle 19">
            <a:extLst>
              <a:ext uri="{FF2B5EF4-FFF2-40B4-BE49-F238E27FC236}">
                <a16:creationId xmlns:a16="http://schemas.microsoft.com/office/drawing/2014/main" id="{4B1A9823-FB2C-493D-B8EE-F54113E3D546}"/>
              </a:ext>
            </a:extLst>
          </p:cNvPr>
          <p:cNvSpPr>
            <a:spLocks noChangeArrowheads="1"/>
          </p:cNvSpPr>
          <p:nvPr/>
        </p:nvSpPr>
        <p:spPr bwMode="auto">
          <a:xfrm>
            <a:off x="5752899" y="1094687"/>
            <a:ext cx="1542653" cy="3239690"/>
          </a:xfrm>
          <a:prstGeom prst="rect">
            <a:avLst/>
          </a:prstGeom>
          <a:solidFill>
            <a:srgbClr val="002060"/>
          </a:solidFill>
          <a:ln w="19050" algn="ctr">
            <a:noFill/>
            <a:miter lim="800000"/>
            <a:headEnd/>
            <a:tailEnd/>
          </a:ln>
        </p:spPr>
        <p:txBody>
          <a:bodyPr wrap="none" tIns="68580" bIns="68580" anchor="ctr"/>
          <a:lstStyle/>
          <a:p>
            <a:pPr algn="ctr">
              <a:defRPr/>
            </a:pPr>
            <a:r>
              <a:rPr lang="en-GB" altLang="ja-JP" sz="1400" dirty="0">
                <a:solidFill>
                  <a:schemeClr val="bg1"/>
                </a:solidFill>
                <a:ea typeface="ＭＳ Ｐゴシック" pitchFamily="50" charset="-128"/>
              </a:rPr>
              <a:t>Secure Online </a:t>
            </a:r>
          </a:p>
          <a:p>
            <a:pPr algn="ctr">
              <a:defRPr/>
            </a:pPr>
            <a:r>
              <a:rPr lang="en-GB" altLang="ja-JP" sz="1400" dirty="0">
                <a:solidFill>
                  <a:schemeClr val="bg1"/>
                </a:solidFill>
                <a:ea typeface="ＭＳ Ｐゴシック" pitchFamily="50" charset="-128"/>
              </a:rPr>
              <a:t>Teller Machine</a:t>
            </a:r>
          </a:p>
        </p:txBody>
      </p:sp>
      <p:grpSp>
        <p:nvGrpSpPr>
          <p:cNvPr id="16" name="Group 89">
            <a:extLst>
              <a:ext uri="{FF2B5EF4-FFF2-40B4-BE49-F238E27FC236}">
                <a16:creationId xmlns:a16="http://schemas.microsoft.com/office/drawing/2014/main" id="{6B064F14-8ED3-4B7C-B76D-3F317DF71CB3}"/>
              </a:ext>
            </a:extLst>
          </p:cNvPr>
          <p:cNvGrpSpPr>
            <a:grpSpLocks/>
          </p:cNvGrpSpPr>
          <p:nvPr/>
        </p:nvGrpSpPr>
        <p:grpSpPr bwMode="auto">
          <a:xfrm>
            <a:off x="7643747" y="320040"/>
            <a:ext cx="1079599" cy="161925"/>
            <a:chOff x="852" y="3385"/>
            <a:chExt cx="906" cy="136"/>
          </a:xfrm>
          <a:noFill/>
        </p:grpSpPr>
        <p:sp>
          <p:nvSpPr>
            <p:cNvPr id="17" name="AutoShape 90">
              <a:extLst>
                <a:ext uri="{FF2B5EF4-FFF2-40B4-BE49-F238E27FC236}">
                  <a16:creationId xmlns:a16="http://schemas.microsoft.com/office/drawing/2014/main" id="{E8E004F8-1E30-4C9B-BCD7-88F90F324254}"/>
                </a:ext>
              </a:extLst>
            </p:cNvPr>
            <p:cNvSpPr>
              <a:spLocks noChangeArrowheads="1"/>
            </p:cNvSpPr>
            <p:nvPr/>
          </p:nvSpPr>
          <p:spPr bwMode="auto">
            <a:xfrm>
              <a:off x="1079" y="3385"/>
              <a:ext cx="226" cy="136"/>
            </a:xfrm>
            <a:prstGeom prst="chevron">
              <a:avLst>
                <a:gd name="adj" fmla="val 41544"/>
              </a:avLst>
            </a:prstGeom>
            <a:grpFill/>
            <a:ln w="6350" algn="ctr">
              <a:solidFill>
                <a:srgbClr val="002060"/>
              </a:solidFill>
              <a:miter lim="800000"/>
              <a:headEnd type="none" w="sm" len="sm"/>
              <a:tailEnd type="none" w="med" len="lg"/>
            </a:ln>
          </p:spPr>
          <p:txBody>
            <a:bodyPr tIns="68580" bIns="68580" anchor="ctr"/>
            <a:lstStyle/>
            <a:p>
              <a:pPr algn="ctr">
                <a:defRPr/>
              </a:pPr>
              <a:endParaRPr lang="en-GB" sz="1214" dirty="0"/>
            </a:p>
          </p:txBody>
        </p:sp>
        <p:sp>
          <p:nvSpPr>
            <p:cNvPr id="18" name="AutoShape 91">
              <a:extLst>
                <a:ext uri="{FF2B5EF4-FFF2-40B4-BE49-F238E27FC236}">
                  <a16:creationId xmlns:a16="http://schemas.microsoft.com/office/drawing/2014/main" id="{D3ED2936-1C50-4C5F-B75E-26603D2401B7}"/>
                </a:ext>
              </a:extLst>
            </p:cNvPr>
            <p:cNvSpPr>
              <a:spLocks noChangeArrowheads="1"/>
            </p:cNvSpPr>
            <p:nvPr/>
          </p:nvSpPr>
          <p:spPr bwMode="auto">
            <a:xfrm>
              <a:off x="1306" y="3385"/>
              <a:ext cx="225" cy="136"/>
            </a:xfrm>
            <a:prstGeom prst="chevron">
              <a:avLst>
                <a:gd name="adj" fmla="val 41544"/>
              </a:avLst>
            </a:prstGeom>
            <a:noFill/>
            <a:ln w="6350" algn="ctr">
              <a:solidFill>
                <a:srgbClr val="002060"/>
              </a:solidFill>
              <a:miter lim="800000"/>
              <a:headEnd type="none" w="sm" len="sm"/>
              <a:tailEnd type="none" w="med" len="lg"/>
            </a:ln>
          </p:spPr>
          <p:txBody>
            <a:bodyPr tIns="68580" bIns="68580" anchor="ctr"/>
            <a:lstStyle/>
            <a:p>
              <a:pPr algn="ctr">
                <a:defRPr/>
              </a:pPr>
              <a:endParaRPr lang="en-GB" sz="1214" dirty="0"/>
            </a:p>
          </p:txBody>
        </p:sp>
        <p:sp>
          <p:nvSpPr>
            <p:cNvPr id="19" name="AutoShape 92">
              <a:extLst>
                <a:ext uri="{FF2B5EF4-FFF2-40B4-BE49-F238E27FC236}">
                  <a16:creationId xmlns:a16="http://schemas.microsoft.com/office/drawing/2014/main" id="{E4C8AEC3-B9B2-40A6-843B-C2BCEC4DDBF0}"/>
                </a:ext>
              </a:extLst>
            </p:cNvPr>
            <p:cNvSpPr>
              <a:spLocks noChangeArrowheads="1"/>
            </p:cNvSpPr>
            <p:nvPr/>
          </p:nvSpPr>
          <p:spPr bwMode="auto">
            <a:xfrm>
              <a:off x="1532" y="3385"/>
              <a:ext cx="226" cy="136"/>
            </a:xfrm>
            <a:prstGeom prst="chevron">
              <a:avLst>
                <a:gd name="adj" fmla="val 41544"/>
              </a:avLst>
            </a:prstGeom>
            <a:solidFill>
              <a:srgbClr val="002060"/>
            </a:solidFill>
            <a:ln w="6350" algn="ctr">
              <a:solidFill>
                <a:srgbClr val="002060"/>
              </a:solidFill>
              <a:miter lim="800000"/>
              <a:headEnd type="none" w="sm" len="sm"/>
              <a:tailEnd type="none" w="med" len="lg"/>
            </a:ln>
          </p:spPr>
          <p:txBody>
            <a:bodyPr tIns="68580" bIns="68580" anchor="ctr"/>
            <a:lstStyle/>
            <a:p>
              <a:pPr algn="ctr">
                <a:defRPr/>
              </a:pPr>
              <a:endParaRPr lang="en-GB" sz="1214" dirty="0"/>
            </a:p>
          </p:txBody>
        </p:sp>
        <p:sp>
          <p:nvSpPr>
            <p:cNvPr id="20" name="AutoShape 93">
              <a:extLst>
                <a:ext uri="{FF2B5EF4-FFF2-40B4-BE49-F238E27FC236}">
                  <a16:creationId xmlns:a16="http://schemas.microsoft.com/office/drawing/2014/main" id="{692B0CCF-94E5-4923-8418-9BD6BC131474}"/>
                </a:ext>
              </a:extLst>
            </p:cNvPr>
            <p:cNvSpPr>
              <a:spLocks noChangeArrowheads="1"/>
            </p:cNvSpPr>
            <p:nvPr/>
          </p:nvSpPr>
          <p:spPr bwMode="auto">
            <a:xfrm>
              <a:off x="852" y="3385"/>
              <a:ext cx="227" cy="136"/>
            </a:xfrm>
            <a:prstGeom prst="homePlate">
              <a:avLst>
                <a:gd name="adj" fmla="val 41728"/>
              </a:avLst>
            </a:prstGeom>
            <a:grpFill/>
            <a:ln w="6350" algn="ctr">
              <a:solidFill>
                <a:srgbClr val="002060"/>
              </a:solidFill>
              <a:miter lim="800000"/>
              <a:headEnd type="none" w="sm" len="sm"/>
              <a:tailEnd type="none" w="med" len="lg"/>
            </a:ln>
          </p:spPr>
          <p:txBody>
            <a:bodyPr tIns="68580" bIns="68580" anchor="ctr"/>
            <a:lstStyle/>
            <a:p>
              <a:pPr algn="ctr">
                <a:defRPr/>
              </a:pPr>
              <a:endParaRPr lang="en-GB" sz="1214" dirty="0"/>
            </a:p>
          </p:txBody>
        </p:sp>
      </p:grpSp>
    </p:spTree>
    <p:extLst>
      <p:ext uri="{BB962C8B-B14F-4D97-AF65-F5344CB8AC3E}">
        <p14:creationId xmlns:p14="http://schemas.microsoft.com/office/powerpoint/2010/main" val="15958829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F6AF3-246A-4F13-8443-D49318F9DCFF}"/>
              </a:ext>
            </a:extLst>
          </p:cNvPr>
          <p:cNvSpPr>
            <a:spLocks noGrp="1"/>
          </p:cNvSpPr>
          <p:nvPr>
            <p:ph type="title"/>
          </p:nvPr>
        </p:nvSpPr>
        <p:spPr/>
        <p:txBody>
          <a:bodyPr/>
          <a:lstStyle/>
          <a:p>
            <a:r>
              <a:rPr lang="en-US" dirty="0"/>
              <a:t>Encryption and Security</a:t>
            </a:r>
          </a:p>
        </p:txBody>
      </p:sp>
      <p:sp>
        <p:nvSpPr>
          <p:cNvPr id="3" name="Footer Placeholder 2">
            <a:extLst>
              <a:ext uri="{FF2B5EF4-FFF2-40B4-BE49-F238E27FC236}">
                <a16:creationId xmlns:a16="http://schemas.microsoft.com/office/drawing/2014/main" id="{FD8FD9DE-CB48-445C-98E2-07AF2BEDE0C7}"/>
              </a:ext>
            </a:extLst>
          </p:cNvPr>
          <p:cNvSpPr>
            <a:spLocks noGrp="1"/>
          </p:cNvSpPr>
          <p:nvPr>
            <p:ph type="ftr" sz="quarter" idx="11"/>
          </p:nvPr>
        </p:nvSpPr>
        <p:spPr/>
        <p:txBody>
          <a:bodyPr/>
          <a:lstStyle/>
          <a:p>
            <a:r>
              <a:rPr lang="en-US"/>
              <a:t>Group Four</a:t>
            </a:r>
            <a:endParaRPr lang="en-US" dirty="0"/>
          </a:p>
        </p:txBody>
      </p:sp>
      <p:sp>
        <p:nvSpPr>
          <p:cNvPr id="4" name="Slide Number Placeholder 3">
            <a:extLst>
              <a:ext uri="{FF2B5EF4-FFF2-40B4-BE49-F238E27FC236}">
                <a16:creationId xmlns:a16="http://schemas.microsoft.com/office/drawing/2014/main" id="{D76721C2-2871-4903-9301-C1F600207BCA}"/>
              </a:ext>
            </a:extLst>
          </p:cNvPr>
          <p:cNvSpPr>
            <a:spLocks noGrp="1"/>
          </p:cNvSpPr>
          <p:nvPr>
            <p:ph type="sldNum" sz="quarter" idx="12"/>
          </p:nvPr>
        </p:nvSpPr>
        <p:spPr/>
        <p:txBody>
          <a:bodyPr/>
          <a:lstStyle/>
          <a:p>
            <a:fld id="{F2407EE3-A7AD-4D85-AA70-E0A9F1A7BE8D}" type="slidenum">
              <a:rPr lang="en-US" smtClean="0"/>
              <a:pPr/>
              <a:t>18</a:t>
            </a:fld>
            <a:endParaRPr lang="en-US" dirty="0"/>
          </a:p>
        </p:txBody>
      </p:sp>
      <p:sp>
        <p:nvSpPr>
          <p:cNvPr id="5" name="Freeform 2">
            <a:extLst>
              <a:ext uri="{FF2B5EF4-FFF2-40B4-BE49-F238E27FC236}">
                <a16:creationId xmlns:a16="http://schemas.microsoft.com/office/drawing/2014/main" id="{AA125746-364C-4401-88AB-B8BC0F38F09E}"/>
              </a:ext>
            </a:extLst>
          </p:cNvPr>
          <p:cNvSpPr>
            <a:spLocks/>
          </p:cNvSpPr>
          <p:nvPr>
            <p:custDataLst>
              <p:tags r:id="rId1"/>
            </p:custDataLst>
          </p:nvPr>
        </p:nvSpPr>
        <p:spPr bwMode="blackWhite">
          <a:xfrm>
            <a:off x="1863329" y="1198747"/>
            <a:ext cx="3118842" cy="2933700"/>
          </a:xfrm>
          <a:custGeom>
            <a:avLst/>
            <a:gdLst>
              <a:gd name="T0" fmla="*/ 2147483647 w 1934"/>
              <a:gd name="T1" fmla="*/ 2147483647 h 1970"/>
              <a:gd name="T2" fmla="*/ 0 w 1934"/>
              <a:gd name="T3" fmla="*/ 2147483647 h 1970"/>
              <a:gd name="T4" fmla="*/ 0 w 1934"/>
              <a:gd name="T5" fmla="*/ 0 h 1970"/>
              <a:gd name="T6" fmla="*/ 2147483647 w 1934"/>
              <a:gd name="T7" fmla="*/ 0 h 1970"/>
              <a:gd name="T8" fmla="*/ 2147483647 w 1934"/>
              <a:gd name="T9" fmla="*/ 2147483647 h 1970"/>
              <a:gd name="T10" fmla="*/ 2147483647 w 1934"/>
              <a:gd name="T11" fmla="*/ 2147483647 h 1970"/>
              <a:gd name="T12" fmla="*/ 2147483647 w 1934"/>
              <a:gd name="T13" fmla="*/ 2147483647 h 1970"/>
              <a:gd name="T14" fmla="*/ 2147483647 w 1934"/>
              <a:gd name="T15" fmla="*/ 2147483647 h 1970"/>
              <a:gd name="T16" fmla="*/ 2147483647 w 1934"/>
              <a:gd name="T17" fmla="*/ 2147483647 h 1970"/>
              <a:gd name="T18" fmla="*/ 2147483647 w 1934"/>
              <a:gd name="T19" fmla="*/ 2147483647 h 1970"/>
              <a:gd name="T20" fmla="*/ 2147483647 w 1934"/>
              <a:gd name="T21" fmla="*/ 2147483647 h 1970"/>
              <a:gd name="T22" fmla="*/ 2147483647 w 1934"/>
              <a:gd name="T23" fmla="*/ 2147483647 h 1970"/>
              <a:gd name="T24" fmla="*/ 2147483647 w 1934"/>
              <a:gd name="T25" fmla="*/ 2147483647 h 1970"/>
              <a:gd name="T26" fmla="*/ 2147483647 w 1934"/>
              <a:gd name="T27" fmla="*/ 2147483647 h 1970"/>
              <a:gd name="T28" fmla="*/ 2147483647 w 1934"/>
              <a:gd name="T29" fmla="*/ 2147483647 h 1970"/>
              <a:gd name="T30" fmla="*/ 2147483647 w 1934"/>
              <a:gd name="T31" fmla="*/ 2147483647 h 197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34"/>
              <a:gd name="T49" fmla="*/ 0 h 1970"/>
              <a:gd name="T50" fmla="*/ 1934 w 1934"/>
              <a:gd name="T51" fmla="*/ 1970 h 197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34" h="1970">
                <a:moveTo>
                  <a:pt x="1518" y="1969"/>
                </a:moveTo>
                <a:lnTo>
                  <a:pt x="0" y="1969"/>
                </a:lnTo>
                <a:lnTo>
                  <a:pt x="0" y="0"/>
                </a:lnTo>
                <a:lnTo>
                  <a:pt x="1699" y="0"/>
                </a:lnTo>
                <a:lnTo>
                  <a:pt x="1648" y="525"/>
                </a:lnTo>
                <a:lnTo>
                  <a:pt x="1734" y="525"/>
                </a:lnTo>
                <a:lnTo>
                  <a:pt x="1734" y="276"/>
                </a:lnTo>
                <a:lnTo>
                  <a:pt x="1933" y="703"/>
                </a:lnTo>
                <a:lnTo>
                  <a:pt x="1734" y="1104"/>
                </a:lnTo>
                <a:lnTo>
                  <a:pt x="1734" y="855"/>
                </a:lnTo>
                <a:lnTo>
                  <a:pt x="1622" y="855"/>
                </a:lnTo>
                <a:lnTo>
                  <a:pt x="1596" y="1104"/>
                </a:lnTo>
                <a:lnTo>
                  <a:pt x="1596" y="864"/>
                </a:lnTo>
                <a:lnTo>
                  <a:pt x="1397" y="1256"/>
                </a:lnTo>
                <a:lnTo>
                  <a:pt x="1556" y="1597"/>
                </a:lnTo>
                <a:lnTo>
                  <a:pt x="1518" y="1969"/>
                </a:lnTo>
              </a:path>
            </a:pathLst>
          </a:custGeom>
          <a:solidFill>
            <a:schemeClr val="bg1"/>
          </a:solidFill>
          <a:ln w="12700" cap="rnd">
            <a:solidFill>
              <a:schemeClr val="accent2">
                <a:lumMod val="75000"/>
              </a:schemeClr>
            </a:solidFill>
            <a:round/>
            <a:headEnd/>
            <a:tailEnd/>
          </a:ln>
        </p:spPr>
        <p:txBody>
          <a:bodyPr/>
          <a:lstStyle/>
          <a:p>
            <a:pPr>
              <a:defRPr/>
            </a:pPr>
            <a:endParaRPr lang="en-GB" sz="1214" dirty="0"/>
          </a:p>
        </p:txBody>
      </p:sp>
      <p:sp>
        <p:nvSpPr>
          <p:cNvPr id="6" name="Freeform 3">
            <a:extLst>
              <a:ext uri="{FF2B5EF4-FFF2-40B4-BE49-F238E27FC236}">
                <a16:creationId xmlns:a16="http://schemas.microsoft.com/office/drawing/2014/main" id="{FDD38B89-DB7D-4FC0-8F64-1C2DF5EAA8F8}"/>
              </a:ext>
            </a:extLst>
          </p:cNvPr>
          <p:cNvSpPr>
            <a:spLocks/>
          </p:cNvSpPr>
          <p:nvPr>
            <p:custDataLst>
              <p:tags r:id="rId2"/>
            </p:custDataLst>
          </p:nvPr>
        </p:nvSpPr>
        <p:spPr bwMode="blackWhite">
          <a:xfrm>
            <a:off x="4115396" y="1198747"/>
            <a:ext cx="3120133" cy="2933700"/>
          </a:xfrm>
          <a:custGeom>
            <a:avLst/>
            <a:gdLst>
              <a:gd name="T0" fmla="*/ 2147483647 w 1934"/>
              <a:gd name="T1" fmla="*/ 0 h 1970"/>
              <a:gd name="T2" fmla="*/ 2147483647 w 1934"/>
              <a:gd name="T3" fmla="*/ 0 h 1970"/>
              <a:gd name="T4" fmla="*/ 2147483647 w 1934"/>
              <a:gd name="T5" fmla="*/ 2147483647 h 1970"/>
              <a:gd name="T6" fmla="*/ 2147483647 w 1934"/>
              <a:gd name="T7" fmla="*/ 2147483647 h 1970"/>
              <a:gd name="T8" fmla="*/ 2147483647 w 1934"/>
              <a:gd name="T9" fmla="*/ 2147483647 h 1970"/>
              <a:gd name="T10" fmla="*/ 2147483647 w 1934"/>
              <a:gd name="T11" fmla="*/ 2147483647 h 1970"/>
              <a:gd name="T12" fmla="*/ 2147483647 w 1934"/>
              <a:gd name="T13" fmla="*/ 2147483647 h 1970"/>
              <a:gd name="T14" fmla="*/ 0 w 1934"/>
              <a:gd name="T15" fmla="*/ 2147483647 h 1970"/>
              <a:gd name="T16" fmla="*/ 2147483647 w 1934"/>
              <a:gd name="T17" fmla="*/ 2147483647 h 1970"/>
              <a:gd name="T18" fmla="*/ 2147483647 w 1934"/>
              <a:gd name="T19" fmla="*/ 2147483647 h 1970"/>
              <a:gd name="T20" fmla="*/ 2147483647 w 1934"/>
              <a:gd name="T21" fmla="*/ 2147483647 h 1970"/>
              <a:gd name="T22" fmla="*/ 2147483647 w 1934"/>
              <a:gd name="T23" fmla="*/ 2147483647 h 1970"/>
              <a:gd name="T24" fmla="*/ 2147483647 w 1934"/>
              <a:gd name="T25" fmla="*/ 2147483647 h 1970"/>
              <a:gd name="T26" fmla="*/ 2147483647 w 1934"/>
              <a:gd name="T27" fmla="*/ 2147483647 h 1970"/>
              <a:gd name="T28" fmla="*/ 2147483647 w 1934"/>
              <a:gd name="T29" fmla="*/ 2147483647 h 1970"/>
              <a:gd name="T30" fmla="*/ 2147483647 w 1934"/>
              <a:gd name="T31" fmla="*/ 0 h 197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34"/>
              <a:gd name="T49" fmla="*/ 0 h 1970"/>
              <a:gd name="T50" fmla="*/ 1934 w 1934"/>
              <a:gd name="T51" fmla="*/ 1970 h 197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34" h="1970">
                <a:moveTo>
                  <a:pt x="414" y="0"/>
                </a:moveTo>
                <a:lnTo>
                  <a:pt x="1933" y="0"/>
                </a:lnTo>
                <a:lnTo>
                  <a:pt x="1933" y="1969"/>
                </a:lnTo>
                <a:lnTo>
                  <a:pt x="241" y="1969"/>
                </a:lnTo>
                <a:lnTo>
                  <a:pt x="284" y="1434"/>
                </a:lnTo>
                <a:lnTo>
                  <a:pt x="198" y="1434"/>
                </a:lnTo>
                <a:lnTo>
                  <a:pt x="198" y="1683"/>
                </a:lnTo>
                <a:lnTo>
                  <a:pt x="0" y="1265"/>
                </a:lnTo>
                <a:lnTo>
                  <a:pt x="198" y="864"/>
                </a:lnTo>
                <a:lnTo>
                  <a:pt x="198" y="1113"/>
                </a:lnTo>
                <a:lnTo>
                  <a:pt x="310" y="1113"/>
                </a:lnTo>
                <a:lnTo>
                  <a:pt x="345" y="864"/>
                </a:lnTo>
                <a:lnTo>
                  <a:pt x="336" y="1095"/>
                </a:lnTo>
                <a:lnTo>
                  <a:pt x="535" y="694"/>
                </a:lnTo>
                <a:lnTo>
                  <a:pt x="379" y="374"/>
                </a:lnTo>
                <a:lnTo>
                  <a:pt x="414" y="0"/>
                </a:lnTo>
              </a:path>
            </a:pathLst>
          </a:custGeom>
          <a:solidFill>
            <a:schemeClr val="accent2">
              <a:lumMod val="75000"/>
            </a:schemeClr>
          </a:solidFill>
          <a:ln w="12700" cap="rnd">
            <a:noFill/>
            <a:round/>
            <a:headEnd/>
            <a:tailEnd/>
          </a:ln>
        </p:spPr>
        <p:txBody>
          <a:bodyPr/>
          <a:lstStyle/>
          <a:p>
            <a:pPr>
              <a:defRPr/>
            </a:pPr>
            <a:endParaRPr lang="en-GB" sz="1214" dirty="0"/>
          </a:p>
        </p:txBody>
      </p:sp>
      <p:sp>
        <p:nvSpPr>
          <p:cNvPr id="7" name="Text Placeholder 8">
            <a:extLst>
              <a:ext uri="{FF2B5EF4-FFF2-40B4-BE49-F238E27FC236}">
                <a16:creationId xmlns:a16="http://schemas.microsoft.com/office/drawing/2014/main" id="{BD4708F5-1721-46A3-A912-F02DD4FD8234}"/>
              </a:ext>
            </a:extLst>
          </p:cNvPr>
          <p:cNvSpPr txBox="1">
            <a:spLocks/>
          </p:cNvSpPr>
          <p:nvPr>
            <p:custDataLst>
              <p:tags r:id="rId3"/>
            </p:custDataLst>
          </p:nvPr>
        </p:nvSpPr>
        <p:spPr bwMode="auto">
          <a:xfrm>
            <a:off x="1934270" y="1252324"/>
            <a:ext cx="2320429" cy="2815829"/>
          </a:xfrm>
          <a:prstGeom prst="rect">
            <a:avLst/>
          </a:prstGeom>
          <a:noFill/>
          <a:ln>
            <a:miter lim="800000"/>
            <a:headEnd/>
            <a:tailEnd/>
          </a:ln>
        </p:spPr>
        <p:txBody>
          <a:bodyPr vert="horz" wrap="square" numCol="1" anchor="t" anchorCtr="0" compatLnSpc="1">
            <a:prstTxWarp prst="textNoShape">
              <a:avLst/>
            </a:prstTxWarp>
          </a:bodyPr>
          <a:lstStyle>
            <a:lvl1pPr marL="148829" indent="-148829" algn="l" rtl="0" eaLnBrk="0" fontAlgn="base" hangingPunct="0">
              <a:spcBef>
                <a:spcPct val="0"/>
              </a:spcBef>
              <a:spcAft>
                <a:spcPct val="20000"/>
              </a:spcAft>
              <a:buClr>
                <a:schemeClr val="tx1"/>
              </a:buClr>
              <a:buChar char="•"/>
              <a:defRPr sz="1200">
                <a:solidFill>
                  <a:schemeClr val="tx1"/>
                </a:solidFill>
                <a:latin typeface="+mn-lt"/>
                <a:ea typeface="+mn-ea"/>
                <a:cs typeface="+mn-cs"/>
              </a:defRPr>
            </a:lvl1pPr>
            <a:lvl2pPr marL="278606" indent="-128588" algn="l" rtl="0" eaLnBrk="0" fontAlgn="base" hangingPunct="0">
              <a:spcBef>
                <a:spcPct val="0"/>
              </a:spcBef>
              <a:spcAft>
                <a:spcPct val="20000"/>
              </a:spcAft>
              <a:buClr>
                <a:schemeClr val="tx1"/>
              </a:buClr>
              <a:buChar char="–"/>
              <a:defRPr sz="1050">
                <a:solidFill>
                  <a:schemeClr val="tx1"/>
                </a:solidFill>
                <a:latin typeface="+mn-lt"/>
              </a:defRPr>
            </a:lvl2pPr>
            <a:lvl3pPr marL="435769" indent="-155972" algn="l" rtl="0" eaLnBrk="0" fontAlgn="base" hangingPunct="0">
              <a:spcBef>
                <a:spcPct val="0"/>
              </a:spcBef>
              <a:spcAft>
                <a:spcPct val="20000"/>
              </a:spcAft>
              <a:buClr>
                <a:schemeClr val="tx1"/>
              </a:buClr>
              <a:buSzPct val="60000"/>
              <a:buChar char="•"/>
              <a:defRPr sz="1050">
                <a:solidFill>
                  <a:schemeClr val="tx1"/>
                </a:solidFill>
                <a:latin typeface="+mn-lt"/>
              </a:defRPr>
            </a:lvl3pPr>
            <a:lvl4pPr marL="3202781" indent="-171450" algn="l" rtl="0" eaLnBrk="0" fontAlgn="base" hangingPunct="0">
              <a:spcBef>
                <a:spcPct val="20000"/>
              </a:spcBef>
              <a:spcAft>
                <a:spcPct val="0"/>
              </a:spcAft>
              <a:buClr>
                <a:schemeClr val="tx1"/>
              </a:buClr>
              <a:buChar char="•"/>
              <a:defRPr sz="1500">
                <a:solidFill>
                  <a:schemeClr val="tx1"/>
                </a:solidFill>
                <a:latin typeface="+mn-lt"/>
              </a:defRPr>
            </a:lvl4pPr>
            <a:lvl5pPr marL="3375422" indent="-171450" algn="l" rtl="0" eaLnBrk="0" fontAlgn="base" hangingPunct="0">
              <a:spcBef>
                <a:spcPct val="20000"/>
              </a:spcBef>
              <a:spcAft>
                <a:spcPct val="0"/>
              </a:spcAft>
              <a:buClr>
                <a:schemeClr val="tx1"/>
              </a:buClr>
              <a:buChar char="•"/>
              <a:defRPr sz="1500">
                <a:solidFill>
                  <a:schemeClr val="tx1"/>
                </a:solidFill>
                <a:latin typeface="+mn-lt"/>
              </a:defRPr>
            </a:lvl5pPr>
            <a:lvl6pPr marL="3718322" indent="-171450" algn="l" rtl="0" eaLnBrk="0" fontAlgn="base" hangingPunct="0">
              <a:spcBef>
                <a:spcPct val="20000"/>
              </a:spcBef>
              <a:spcAft>
                <a:spcPct val="0"/>
              </a:spcAft>
              <a:buClr>
                <a:schemeClr val="tx1"/>
              </a:buClr>
              <a:buChar char="•"/>
              <a:defRPr sz="1500">
                <a:solidFill>
                  <a:schemeClr val="tx1"/>
                </a:solidFill>
                <a:latin typeface="+mn-lt"/>
              </a:defRPr>
            </a:lvl6pPr>
            <a:lvl7pPr marL="4061222" indent="-171450" algn="l" rtl="0" eaLnBrk="0" fontAlgn="base" hangingPunct="0">
              <a:spcBef>
                <a:spcPct val="20000"/>
              </a:spcBef>
              <a:spcAft>
                <a:spcPct val="0"/>
              </a:spcAft>
              <a:buClr>
                <a:schemeClr val="tx1"/>
              </a:buClr>
              <a:buChar char="•"/>
              <a:defRPr sz="1500">
                <a:solidFill>
                  <a:schemeClr val="tx1"/>
                </a:solidFill>
                <a:latin typeface="+mn-lt"/>
              </a:defRPr>
            </a:lvl7pPr>
            <a:lvl8pPr marL="4404122" indent="-171450" algn="l" rtl="0" eaLnBrk="0" fontAlgn="base" hangingPunct="0">
              <a:spcBef>
                <a:spcPct val="20000"/>
              </a:spcBef>
              <a:spcAft>
                <a:spcPct val="0"/>
              </a:spcAft>
              <a:buClr>
                <a:schemeClr val="tx1"/>
              </a:buClr>
              <a:buChar char="•"/>
              <a:defRPr sz="1500">
                <a:solidFill>
                  <a:schemeClr val="tx1"/>
                </a:solidFill>
                <a:latin typeface="+mn-lt"/>
              </a:defRPr>
            </a:lvl8pPr>
            <a:lvl9pPr marL="4747022" indent="-171450" algn="l" rtl="0" eaLnBrk="0" fontAlgn="base" hangingPunct="0">
              <a:spcBef>
                <a:spcPct val="20000"/>
              </a:spcBef>
              <a:spcAft>
                <a:spcPct val="0"/>
              </a:spcAft>
              <a:buClr>
                <a:schemeClr val="tx1"/>
              </a:buClr>
              <a:buChar char="•"/>
              <a:defRPr sz="1500">
                <a:solidFill>
                  <a:schemeClr val="tx1"/>
                </a:solidFill>
                <a:latin typeface="+mn-lt"/>
              </a:defRPr>
            </a:lvl9pPr>
          </a:lstStyle>
          <a:p>
            <a:pPr marL="0" indent="0">
              <a:buNone/>
            </a:pPr>
            <a:r>
              <a:rPr lang="en-US" sz="2000" kern="0" dirty="0">
                <a:solidFill>
                  <a:srgbClr val="002776"/>
                </a:solidFill>
              </a:rPr>
              <a:t>Client</a:t>
            </a:r>
          </a:p>
          <a:p>
            <a:pPr marL="171450" indent="-171450">
              <a:buFont typeface="+mj-lt"/>
              <a:buAutoNum type="arabicPeriod"/>
            </a:pPr>
            <a:endParaRPr lang="en-US" sz="1400" dirty="0"/>
          </a:p>
          <a:p>
            <a:pPr marL="171450" indent="-171450">
              <a:buFont typeface="+mj-lt"/>
              <a:buAutoNum type="arabicPeriod"/>
            </a:pPr>
            <a:r>
              <a:rPr lang="en-US" sz="1400" dirty="0"/>
              <a:t>User enters PIN</a:t>
            </a:r>
          </a:p>
          <a:p>
            <a:pPr marL="171450" indent="-171450">
              <a:buFont typeface="+mj-lt"/>
              <a:buAutoNum type="arabicPeriod"/>
            </a:pPr>
            <a:r>
              <a:rPr lang="en-US" sz="1400" dirty="0"/>
              <a:t>Client hashes the PIN using Blowfish algorithm (with salt)</a:t>
            </a:r>
          </a:p>
          <a:p>
            <a:pPr marL="171450" indent="-171450">
              <a:buFont typeface="+mj-lt"/>
              <a:buAutoNum type="arabicPeriod"/>
            </a:pPr>
            <a:r>
              <a:rPr lang="en-US" sz="1400" dirty="0"/>
              <a:t>Client sends [Hashed PIN + salt] to server</a:t>
            </a:r>
          </a:p>
          <a:p>
            <a:pPr>
              <a:buFont typeface="Arial" panose="020B0604020202020204" pitchFamily="34" charset="0"/>
              <a:buChar char="•"/>
            </a:pPr>
            <a:endParaRPr lang="en-US" kern="0" dirty="0">
              <a:solidFill>
                <a:srgbClr val="002776"/>
              </a:solidFill>
            </a:endParaRPr>
          </a:p>
        </p:txBody>
      </p:sp>
      <p:sp>
        <p:nvSpPr>
          <p:cNvPr id="8" name="Text Placeholder 9">
            <a:extLst>
              <a:ext uri="{FF2B5EF4-FFF2-40B4-BE49-F238E27FC236}">
                <a16:creationId xmlns:a16="http://schemas.microsoft.com/office/drawing/2014/main" id="{BBB12413-66EF-4771-8372-528B9B7058B1}"/>
              </a:ext>
            </a:extLst>
          </p:cNvPr>
          <p:cNvSpPr txBox="1">
            <a:spLocks/>
          </p:cNvSpPr>
          <p:nvPr>
            <p:custDataLst>
              <p:tags r:id="rId4"/>
            </p:custDataLst>
          </p:nvPr>
        </p:nvSpPr>
        <p:spPr bwMode="auto">
          <a:xfrm>
            <a:off x="5059562" y="1252326"/>
            <a:ext cx="2114054" cy="2831306"/>
          </a:xfrm>
          <a:prstGeom prst="rect">
            <a:avLst/>
          </a:prstGeom>
          <a:noFill/>
          <a:ln>
            <a:miter lim="800000"/>
            <a:headEnd/>
            <a:tailEnd/>
          </a:ln>
        </p:spPr>
        <p:txBody>
          <a:bodyPr vert="horz" wrap="square" numCol="1" anchor="t" anchorCtr="0" compatLnSpc="1">
            <a:prstTxWarp prst="textNoShape">
              <a:avLst/>
            </a:prstTxWarp>
          </a:bodyPr>
          <a:lstStyle>
            <a:lvl1pPr marL="148829" indent="-148829" algn="l" rtl="0" eaLnBrk="0" fontAlgn="base" hangingPunct="0">
              <a:spcBef>
                <a:spcPct val="0"/>
              </a:spcBef>
              <a:spcAft>
                <a:spcPct val="20000"/>
              </a:spcAft>
              <a:buClr>
                <a:schemeClr val="tx1"/>
              </a:buClr>
              <a:buChar char="•"/>
              <a:defRPr sz="1200">
                <a:solidFill>
                  <a:schemeClr val="tx1"/>
                </a:solidFill>
                <a:latin typeface="+mn-lt"/>
                <a:ea typeface="+mn-ea"/>
                <a:cs typeface="+mn-cs"/>
              </a:defRPr>
            </a:lvl1pPr>
            <a:lvl2pPr marL="278606" indent="-128588" algn="l" rtl="0" eaLnBrk="0" fontAlgn="base" hangingPunct="0">
              <a:spcBef>
                <a:spcPct val="0"/>
              </a:spcBef>
              <a:spcAft>
                <a:spcPct val="20000"/>
              </a:spcAft>
              <a:buClr>
                <a:schemeClr val="tx1"/>
              </a:buClr>
              <a:buChar char="–"/>
              <a:defRPr sz="1050">
                <a:solidFill>
                  <a:schemeClr val="tx1"/>
                </a:solidFill>
                <a:latin typeface="+mn-lt"/>
              </a:defRPr>
            </a:lvl2pPr>
            <a:lvl3pPr marL="435769" indent="-155972" algn="l" rtl="0" eaLnBrk="0" fontAlgn="base" hangingPunct="0">
              <a:spcBef>
                <a:spcPct val="0"/>
              </a:spcBef>
              <a:spcAft>
                <a:spcPct val="20000"/>
              </a:spcAft>
              <a:buClr>
                <a:schemeClr val="tx1"/>
              </a:buClr>
              <a:buSzPct val="60000"/>
              <a:buChar char="•"/>
              <a:defRPr sz="1050">
                <a:solidFill>
                  <a:schemeClr val="tx1"/>
                </a:solidFill>
                <a:latin typeface="+mn-lt"/>
              </a:defRPr>
            </a:lvl3pPr>
            <a:lvl4pPr marL="3202781" indent="-171450" algn="l" rtl="0" eaLnBrk="0" fontAlgn="base" hangingPunct="0">
              <a:spcBef>
                <a:spcPct val="20000"/>
              </a:spcBef>
              <a:spcAft>
                <a:spcPct val="0"/>
              </a:spcAft>
              <a:buClr>
                <a:schemeClr val="tx1"/>
              </a:buClr>
              <a:buChar char="•"/>
              <a:defRPr sz="1500">
                <a:solidFill>
                  <a:schemeClr val="tx1"/>
                </a:solidFill>
                <a:latin typeface="+mn-lt"/>
              </a:defRPr>
            </a:lvl4pPr>
            <a:lvl5pPr marL="3375422" indent="-171450" algn="l" rtl="0" eaLnBrk="0" fontAlgn="base" hangingPunct="0">
              <a:spcBef>
                <a:spcPct val="20000"/>
              </a:spcBef>
              <a:spcAft>
                <a:spcPct val="0"/>
              </a:spcAft>
              <a:buClr>
                <a:schemeClr val="tx1"/>
              </a:buClr>
              <a:buChar char="•"/>
              <a:defRPr sz="1500">
                <a:solidFill>
                  <a:schemeClr val="tx1"/>
                </a:solidFill>
                <a:latin typeface="+mn-lt"/>
              </a:defRPr>
            </a:lvl5pPr>
            <a:lvl6pPr marL="3718322" indent="-171450" algn="l" rtl="0" eaLnBrk="0" fontAlgn="base" hangingPunct="0">
              <a:spcBef>
                <a:spcPct val="20000"/>
              </a:spcBef>
              <a:spcAft>
                <a:spcPct val="0"/>
              </a:spcAft>
              <a:buClr>
                <a:schemeClr val="tx1"/>
              </a:buClr>
              <a:buChar char="•"/>
              <a:defRPr sz="1500">
                <a:solidFill>
                  <a:schemeClr val="tx1"/>
                </a:solidFill>
                <a:latin typeface="+mn-lt"/>
              </a:defRPr>
            </a:lvl6pPr>
            <a:lvl7pPr marL="4061222" indent="-171450" algn="l" rtl="0" eaLnBrk="0" fontAlgn="base" hangingPunct="0">
              <a:spcBef>
                <a:spcPct val="20000"/>
              </a:spcBef>
              <a:spcAft>
                <a:spcPct val="0"/>
              </a:spcAft>
              <a:buClr>
                <a:schemeClr val="tx1"/>
              </a:buClr>
              <a:buChar char="•"/>
              <a:defRPr sz="1500">
                <a:solidFill>
                  <a:schemeClr val="tx1"/>
                </a:solidFill>
                <a:latin typeface="+mn-lt"/>
              </a:defRPr>
            </a:lvl7pPr>
            <a:lvl8pPr marL="4404122" indent="-171450" algn="l" rtl="0" eaLnBrk="0" fontAlgn="base" hangingPunct="0">
              <a:spcBef>
                <a:spcPct val="20000"/>
              </a:spcBef>
              <a:spcAft>
                <a:spcPct val="0"/>
              </a:spcAft>
              <a:buClr>
                <a:schemeClr val="tx1"/>
              </a:buClr>
              <a:buChar char="•"/>
              <a:defRPr sz="1500">
                <a:solidFill>
                  <a:schemeClr val="tx1"/>
                </a:solidFill>
                <a:latin typeface="+mn-lt"/>
              </a:defRPr>
            </a:lvl8pPr>
            <a:lvl9pPr marL="4747022" indent="-171450" algn="l" rtl="0" eaLnBrk="0" fontAlgn="base" hangingPunct="0">
              <a:spcBef>
                <a:spcPct val="20000"/>
              </a:spcBef>
              <a:spcAft>
                <a:spcPct val="0"/>
              </a:spcAft>
              <a:buClr>
                <a:schemeClr val="tx1"/>
              </a:buClr>
              <a:buChar char="•"/>
              <a:defRPr sz="1500">
                <a:solidFill>
                  <a:schemeClr val="tx1"/>
                </a:solidFill>
                <a:latin typeface="+mn-lt"/>
              </a:defRPr>
            </a:lvl9pPr>
          </a:lstStyle>
          <a:p>
            <a:pPr marL="0" indent="0">
              <a:buNone/>
            </a:pPr>
            <a:r>
              <a:rPr lang="en-US" sz="2000" kern="0" dirty="0">
                <a:solidFill>
                  <a:schemeClr val="bg1"/>
                </a:solidFill>
              </a:rPr>
              <a:t>Server</a:t>
            </a:r>
            <a:endParaRPr lang="en-US" sz="1400" dirty="0">
              <a:solidFill>
                <a:schemeClr val="bg1"/>
              </a:solidFill>
            </a:endParaRPr>
          </a:p>
          <a:p>
            <a:pPr>
              <a:buClr>
                <a:schemeClr val="bg1"/>
              </a:buClr>
              <a:buFont typeface="Arial" panose="020B0604020202020204" pitchFamily="34" charset="0"/>
              <a:buChar char="•"/>
            </a:pPr>
            <a:endParaRPr lang="en-US" sz="1400" b="1" dirty="0">
              <a:solidFill>
                <a:schemeClr val="bg1"/>
              </a:solidFill>
            </a:endParaRPr>
          </a:p>
          <a:p>
            <a:pPr>
              <a:buClr>
                <a:schemeClr val="bg1"/>
              </a:buClr>
              <a:buFont typeface="Arial" panose="020B0604020202020204" pitchFamily="34" charset="0"/>
              <a:buChar char="•"/>
            </a:pPr>
            <a:r>
              <a:rPr lang="en-US" sz="1400" b="1" dirty="0">
                <a:solidFill>
                  <a:schemeClr val="bg1"/>
                </a:solidFill>
              </a:rPr>
              <a:t>Signup: </a:t>
            </a:r>
            <a:r>
              <a:rPr lang="en-US" sz="1400" dirty="0">
                <a:solidFill>
                  <a:schemeClr val="bg1"/>
                </a:solidFill>
              </a:rPr>
              <a:t>Server stores [Hashed PIN + salt] in database. The original copy is created when a user makes their account.</a:t>
            </a:r>
          </a:p>
          <a:p>
            <a:pPr>
              <a:buClr>
                <a:schemeClr val="bg1"/>
              </a:buClr>
              <a:buFont typeface="Arial" panose="020B0604020202020204" pitchFamily="34" charset="0"/>
              <a:buChar char="•"/>
            </a:pPr>
            <a:r>
              <a:rPr lang="en-US" sz="1400" b="1" dirty="0">
                <a:solidFill>
                  <a:schemeClr val="bg1"/>
                </a:solidFill>
              </a:rPr>
              <a:t>Login:</a:t>
            </a:r>
            <a:r>
              <a:rPr lang="en-US" sz="1400" dirty="0">
                <a:solidFill>
                  <a:schemeClr val="bg1"/>
                </a:solidFill>
              </a:rPr>
              <a:t> Server verifies Hashed PIN against value in database</a:t>
            </a:r>
            <a:endParaRPr lang="en-US" sz="1400" b="1" dirty="0">
              <a:solidFill>
                <a:schemeClr val="bg1"/>
              </a:solidFill>
            </a:endParaRPr>
          </a:p>
          <a:p>
            <a:pPr marL="0" indent="0">
              <a:buNone/>
            </a:pPr>
            <a:endParaRPr lang="en-US" sz="1400" dirty="0">
              <a:solidFill>
                <a:schemeClr val="bg1"/>
              </a:solidFill>
            </a:endParaRPr>
          </a:p>
          <a:p>
            <a:pPr marL="0" indent="0">
              <a:buNone/>
            </a:pPr>
            <a:endParaRPr lang="en-US" sz="1400" kern="0" dirty="0">
              <a:solidFill>
                <a:schemeClr val="bg1"/>
              </a:solidFill>
            </a:endParaRPr>
          </a:p>
        </p:txBody>
      </p:sp>
      <p:grpSp>
        <p:nvGrpSpPr>
          <p:cNvPr id="9" name="Group 89">
            <a:extLst>
              <a:ext uri="{FF2B5EF4-FFF2-40B4-BE49-F238E27FC236}">
                <a16:creationId xmlns:a16="http://schemas.microsoft.com/office/drawing/2014/main" id="{9AAB8540-99D6-4621-87B7-95380926C5F1}"/>
              </a:ext>
            </a:extLst>
          </p:cNvPr>
          <p:cNvGrpSpPr>
            <a:grpSpLocks/>
          </p:cNvGrpSpPr>
          <p:nvPr/>
        </p:nvGrpSpPr>
        <p:grpSpPr bwMode="auto">
          <a:xfrm>
            <a:off x="7643747" y="320040"/>
            <a:ext cx="1079599" cy="161925"/>
            <a:chOff x="852" y="3385"/>
            <a:chExt cx="906" cy="136"/>
          </a:xfrm>
          <a:noFill/>
        </p:grpSpPr>
        <p:sp>
          <p:nvSpPr>
            <p:cNvPr id="10" name="AutoShape 90">
              <a:extLst>
                <a:ext uri="{FF2B5EF4-FFF2-40B4-BE49-F238E27FC236}">
                  <a16:creationId xmlns:a16="http://schemas.microsoft.com/office/drawing/2014/main" id="{3D1CD0CD-C939-4FB8-B4EB-A4E40426FAFD}"/>
                </a:ext>
              </a:extLst>
            </p:cNvPr>
            <p:cNvSpPr>
              <a:spLocks noChangeArrowheads="1"/>
            </p:cNvSpPr>
            <p:nvPr/>
          </p:nvSpPr>
          <p:spPr bwMode="auto">
            <a:xfrm>
              <a:off x="1079" y="3385"/>
              <a:ext cx="226" cy="136"/>
            </a:xfrm>
            <a:prstGeom prst="chevron">
              <a:avLst>
                <a:gd name="adj" fmla="val 41544"/>
              </a:avLst>
            </a:prstGeom>
            <a:grpFill/>
            <a:ln w="6350" algn="ctr">
              <a:solidFill>
                <a:srgbClr val="002060"/>
              </a:solidFill>
              <a:miter lim="800000"/>
              <a:headEnd type="none" w="sm" len="sm"/>
              <a:tailEnd type="none" w="med" len="lg"/>
            </a:ln>
          </p:spPr>
          <p:txBody>
            <a:bodyPr tIns="68580" bIns="68580" anchor="ctr"/>
            <a:lstStyle/>
            <a:p>
              <a:pPr algn="ctr">
                <a:defRPr/>
              </a:pPr>
              <a:endParaRPr lang="en-GB" sz="1214" dirty="0"/>
            </a:p>
          </p:txBody>
        </p:sp>
        <p:sp>
          <p:nvSpPr>
            <p:cNvPr id="11" name="AutoShape 91">
              <a:extLst>
                <a:ext uri="{FF2B5EF4-FFF2-40B4-BE49-F238E27FC236}">
                  <a16:creationId xmlns:a16="http://schemas.microsoft.com/office/drawing/2014/main" id="{BC1BAAC8-2A5E-4174-AEB3-4B24F55CB27C}"/>
                </a:ext>
              </a:extLst>
            </p:cNvPr>
            <p:cNvSpPr>
              <a:spLocks noChangeArrowheads="1"/>
            </p:cNvSpPr>
            <p:nvPr/>
          </p:nvSpPr>
          <p:spPr bwMode="auto">
            <a:xfrm>
              <a:off x="1306" y="3385"/>
              <a:ext cx="225" cy="136"/>
            </a:xfrm>
            <a:prstGeom prst="chevron">
              <a:avLst>
                <a:gd name="adj" fmla="val 41544"/>
              </a:avLst>
            </a:prstGeom>
            <a:noFill/>
            <a:ln w="6350" algn="ctr">
              <a:solidFill>
                <a:srgbClr val="002060"/>
              </a:solidFill>
              <a:miter lim="800000"/>
              <a:headEnd type="none" w="sm" len="sm"/>
              <a:tailEnd type="none" w="med" len="lg"/>
            </a:ln>
          </p:spPr>
          <p:txBody>
            <a:bodyPr tIns="68580" bIns="68580" anchor="ctr"/>
            <a:lstStyle/>
            <a:p>
              <a:pPr algn="ctr">
                <a:defRPr/>
              </a:pPr>
              <a:endParaRPr lang="en-GB" sz="1214" dirty="0"/>
            </a:p>
          </p:txBody>
        </p:sp>
        <p:sp>
          <p:nvSpPr>
            <p:cNvPr id="12" name="AutoShape 92">
              <a:extLst>
                <a:ext uri="{FF2B5EF4-FFF2-40B4-BE49-F238E27FC236}">
                  <a16:creationId xmlns:a16="http://schemas.microsoft.com/office/drawing/2014/main" id="{1B297BDD-2831-4825-84AC-67986672A5C5}"/>
                </a:ext>
              </a:extLst>
            </p:cNvPr>
            <p:cNvSpPr>
              <a:spLocks noChangeArrowheads="1"/>
            </p:cNvSpPr>
            <p:nvPr/>
          </p:nvSpPr>
          <p:spPr bwMode="auto">
            <a:xfrm>
              <a:off x="1532" y="3385"/>
              <a:ext cx="226" cy="136"/>
            </a:xfrm>
            <a:prstGeom prst="chevron">
              <a:avLst>
                <a:gd name="adj" fmla="val 41544"/>
              </a:avLst>
            </a:prstGeom>
            <a:solidFill>
              <a:srgbClr val="002060"/>
            </a:solidFill>
            <a:ln w="6350" algn="ctr">
              <a:solidFill>
                <a:srgbClr val="002060"/>
              </a:solidFill>
              <a:miter lim="800000"/>
              <a:headEnd type="none" w="sm" len="sm"/>
              <a:tailEnd type="none" w="med" len="lg"/>
            </a:ln>
          </p:spPr>
          <p:txBody>
            <a:bodyPr tIns="68580" bIns="68580" anchor="ctr"/>
            <a:lstStyle/>
            <a:p>
              <a:pPr algn="ctr">
                <a:defRPr/>
              </a:pPr>
              <a:endParaRPr lang="en-GB" sz="1214" dirty="0"/>
            </a:p>
          </p:txBody>
        </p:sp>
        <p:sp>
          <p:nvSpPr>
            <p:cNvPr id="13" name="AutoShape 93">
              <a:extLst>
                <a:ext uri="{FF2B5EF4-FFF2-40B4-BE49-F238E27FC236}">
                  <a16:creationId xmlns:a16="http://schemas.microsoft.com/office/drawing/2014/main" id="{D425663C-BCB6-4983-A05A-F2B82D24734A}"/>
                </a:ext>
              </a:extLst>
            </p:cNvPr>
            <p:cNvSpPr>
              <a:spLocks noChangeArrowheads="1"/>
            </p:cNvSpPr>
            <p:nvPr/>
          </p:nvSpPr>
          <p:spPr bwMode="auto">
            <a:xfrm>
              <a:off x="852" y="3385"/>
              <a:ext cx="227" cy="136"/>
            </a:xfrm>
            <a:prstGeom prst="homePlate">
              <a:avLst>
                <a:gd name="adj" fmla="val 41728"/>
              </a:avLst>
            </a:prstGeom>
            <a:grpFill/>
            <a:ln w="6350" algn="ctr">
              <a:solidFill>
                <a:srgbClr val="002060"/>
              </a:solidFill>
              <a:miter lim="800000"/>
              <a:headEnd type="none" w="sm" len="sm"/>
              <a:tailEnd type="none" w="med" len="lg"/>
            </a:ln>
          </p:spPr>
          <p:txBody>
            <a:bodyPr tIns="68580" bIns="68580" anchor="ctr"/>
            <a:lstStyle/>
            <a:p>
              <a:pPr algn="ctr">
                <a:defRPr/>
              </a:pPr>
              <a:endParaRPr lang="en-GB" sz="1214" dirty="0"/>
            </a:p>
          </p:txBody>
        </p:sp>
      </p:grpSp>
    </p:spTree>
    <p:extLst>
      <p:ext uri="{BB962C8B-B14F-4D97-AF65-F5344CB8AC3E}">
        <p14:creationId xmlns:p14="http://schemas.microsoft.com/office/powerpoint/2010/main" val="15350595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47C9CBA-ADD4-4F09-AAA3-8564CBF6FF37}"/>
              </a:ext>
            </a:extLst>
          </p:cNvPr>
          <p:cNvSpPr>
            <a:spLocks noGrp="1"/>
          </p:cNvSpPr>
          <p:nvPr>
            <p:ph idx="1"/>
          </p:nvPr>
        </p:nvSpPr>
        <p:spPr>
          <a:xfrm>
            <a:off x="466871" y="869816"/>
            <a:ext cx="3568959" cy="3681081"/>
          </a:xfrm>
        </p:spPr>
        <p:txBody>
          <a:bodyPr>
            <a:normAutofit fontScale="92500" lnSpcReduction="10000"/>
          </a:bodyPr>
          <a:lstStyle/>
          <a:p>
            <a:r>
              <a:rPr lang="en-US" dirty="0"/>
              <a:t>We can use TLS and have signed certificates placed on client and server</a:t>
            </a:r>
          </a:p>
          <a:p>
            <a:r>
              <a:rPr lang="en-US" dirty="0"/>
              <a:t>Server encrypts hash with a Private key. Client decrypts with </a:t>
            </a:r>
            <a:r>
              <a:rPr lang="en-US"/>
              <a:t>Public Key.</a:t>
            </a:r>
            <a:endParaRPr lang="en-US" dirty="0"/>
          </a:p>
          <a:p>
            <a:r>
              <a:rPr lang="en-US" dirty="0"/>
              <a:t>Since only the server has the private key, it assures the client it is communicating with the server.</a:t>
            </a:r>
          </a:p>
          <a:p>
            <a:r>
              <a:rPr lang="en-US" dirty="0"/>
              <a:t>Compute AES key using Diffie-Hellman</a:t>
            </a:r>
          </a:p>
        </p:txBody>
      </p:sp>
      <p:sp>
        <p:nvSpPr>
          <p:cNvPr id="3" name="Footer Placeholder 2">
            <a:extLst>
              <a:ext uri="{FF2B5EF4-FFF2-40B4-BE49-F238E27FC236}">
                <a16:creationId xmlns:a16="http://schemas.microsoft.com/office/drawing/2014/main" id="{41D8ADAE-A647-46D7-AB6E-418F9ECC2173}"/>
              </a:ext>
            </a:extLst>
          </p:cNvPr>
          <p:cNvSpPr>
            <a:spLocks noGrp="1"/>
          </p:cNvSpPr>
          <p:nvPr>
            <p:ph type="ftr" sz="quarter" idx="11"/>
          </p:nvPr>
        </p:nvSpPr>
        <p:spPr/>
        <p:txBody>
          <a:bodyPr/>
          <a:lstStyle/>
          <a:p>
            <a:r>
              <a:rPr lang="en-US"/>
              <a:t>Group Four</a:t>
            </a:r>
            <a:endParaRPr lang="en-US" dirty="0"/>
          </a:p>
        </p:txBody>
      </p:sp>
      <p:sp>
        <p:nvSpPr>
          <p:cNvPr id="4" name="Title 3">
            <a:extLst>
              <a:ext uri="{FF2B5EF4-FFF2-40B4-BE49-F238E27FC236}">
                <a16:creationId xmlns:a16="http://schemas.microsoft.com/office/drawing/2014/main" id="{2B7F0B7C-3F12-4563-AD80-493B98D62443}"/>
              </a:ext>
            </a:extLst>
          </p:cNvPr>
          <p:cNvSpPr>
            <a:spLocks noGrp="1"/>
          </p:cNvSpPr>
          <p:nvPr>
            <p:ph type="title"/>
          </p:nvPr>
        </p:nvSpPr>
        <p:spPr/>
        <p:txBody>
          <a:bodyPr/>
          <a:lstStyle/>
          <a:p>
            <a:r>
              <a:rPr lang="en-US" dirty="0"/>
              <a:t>Future upgrades: TLS</a:t>
            </a:r>
          </a:p>
        </p:txBody>
      </p:sp>
      <p:sp>
        <p:nvSpPr>
          <p:cNvPr id="5" name="Slide Number Placeholder 4">
            <a:extLst>
              <a:ext uri="{FF2B5EF4-FFF2-40B4-BE49-F238E27FC236}">
                <a16:creationId xmlns:a16="http://schemas.microsoft.com/office/drawing/2014/main" id="{DA749CD9-F80D-45C4-809A-17411F51AD70}"/>
              </a:ext>
            </a:extLst>
          </p:cNvPr>
          <p:cNvSpPr>
            <a:spLocks noGrp="1"/>
          </p:cNvSpPr>
          <p:nvPr>
            <p:ph type="sldNum" sz="quarter" idx="12"/>
          </p:nvPr>
        </p:nvSpPr>
        <p:spPr/>
        <p:txBody>
          <a:bodyPr/>
          <a:lstStyle/>
          <a:p>
            <a:fld id="{F2407EE3-A7AD-4D85-AA70-E0A9F1A7BE8D}" type="slidenum">
              <a:rPr lang="en-US" smtClean="0"/>
              <a:pPr/>
              <a:t>19</a:t>
            </a:fld>
            <a:endParaRPr lang="en-US" dirty="0"/>
          </a:p>
        </p:txBody>
      </p:sp>
      <p:pic>
        <p:nvPicPr>
          <p:cNvPr id="15" name="Content Placeholder 6">
            <a:extLst>
              <a:ext uri="{FF2B5EF4-FFF2-40B4-BE49-F238E27FC236}">
                <a16:creationId xmlns:a16="http://schemas.microsoft.com/office/drawing/2014/main" id="{28D70EDE-B0AF-4F47-9201-AB43AA057E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6253" y="833657"/>
            <a:ext cx="4471122" cy="3669573"/>
          </a:xfrm>
          <a:prstGeom prst="rect">
            <a:avLst/>
          </a:prstGeom>
          <a:ln w="12700">
            <a:miter lim="400000"/>
          </a:ln>
          <a:extLst>
            <a:ext uri="{C572A759-6A51-4108-AA02-DFA0A04FC94B}">
              <ma14:wrappingTextBoxFlag xmlns="" xmlns:ma14="http://schemas.microsoft.com/office/mac/drawingml/2011/main" val="1"/>
            </a:ext>
          </a:extLst>
        </p:spPr>
      </p:pic>
      <p:grpSp>
        <p:nvGrpSpPr>
          <p:cNvPr id="26" name="Group 89">
            <a:extLst>
              <a:ext uri="{FF2B5EF4-FFF2-40B4-BE49-F238E27FC236}">
                <a16:creationId xmlns:a16="http://schemas.microsoft.com/office/drawing/2014/main" id="{6B0D1118-200C-4290-92A4-12FFD2800696}"/>
              </a:ext>
            </a:extLst>
          </p:cNvPr>
          <p:cNvGrpSpPr>
            <a:grpSpLocks/>
          </p:cNvGrpSpPr>
          <p:nvPr/>
        </p:nvGrpSpPr>
        <p:grpSpPr bwMode="auto">
          <a:xfrm>
            <a:off x="7643747" y="320040"/>
            <a:ext cx="1079599" cy="161925"/>
            <a:chOff x="852" y="3385"/>
            <a:chExt cx="906" cy="136"/>
          </a:xfrm>
          <a:noFill/>
        </p:grpSpPr>
        <p:sp>
          <p:nvSpPr>
            <p:cNvPr id="27" name="AutoShape 90">
              <a:extLst>
                <a:ext uri="{FF2B5EF4-FFF2-40B4-BE49-F238E27FC236}">
                  <a16:creationId xmlns:a16="http://schemas.microsoft.com/office/drawing/2014/main" id="{E9FC7A62-A723-4753-BB34-3ECA301F6C8C}"/>
                </a:ext>
              </a:extLst>
            </p:cNvPr>
            <p:cNvSpPr>
              <a:spLocks noChangeArrowheads="1"/>
            </p:cNvSpPr>
            <p:nvPr/>
          </p:nvSpPr>
          <p:spPr bwMode="auto">
            <a:xfrm>
              <a:off x="1079" y="3385"/>
              <a:ext cx="226" cy="136"/>
            </a:xfrm>
            <a:prstGeom prst="chevron">
              <a:avLst>
                <a:gd name="adj" fmla="val 41544"/>
              </a:avLst>
            </a:prstGeom>
            <a:grpFill/>
            <a:ln w="6350" algn="ctr">
              <a:solidFill>
                <a:srgbClr val="002060"/>
              </a:solidFill>
              <a:miter lim="800000"/>
              <a:headEnd type="none" w="sm" len="sm"/>
              <a:tailEnd type="none" w="med" len="lg"/>
            </a:ln>
          </p:spPr>
          <p:txBody>
            <a:bodyPr tIns="68580" bIns="68580" anchor="ctr"/>
            <a:lstStyle/>
            <a:p>
              <a:pPr algn="ctr">
                <a:defRPr/>
              </a:pPr>
              <a:endParaRPr lang="en-GB" sz="1214" dirty="0"/>
            </a:p>
          </p:txBody>
        </p:sp>
        <p:sp>
          <p:nvSpPr>
            <p:cNvPr id="28" name="AutoShape 91">
              <a:extLst>
                <a:ext uri="{FF2B5EF4-FFF2-40B4-BE49-F238E27FC236}">
                  <a16:creationId xmlns:a16="http://schemas.microsoft.com/office/drawing/2014/main" id="{9FCEC873-271B-4CAD-B2DC-7C1B8F8CF4B2}"/>
                </a:ext>
              </a:extLst>
            </p:cNvPr>
            <p:cNvSpPr>
              <a:spLocks noChangeArrowheads="1"/>
            </p:cNvSpPr>
            <p:nvPr/>
          </p:nvSpPr>
          <p:spPr bwMode="auto">
            <a:xfrm>
              <a:off x="1306" y="3385"/>
              <a:ext cx="225" cy="136"/>
            </a:xfrm>
            <a:prstGeom prst="chevron">
              <a:avLst>
                <a:gd name="adj" fmla="val 41544"/>
              </a:avLst>
            </a:prstGeom>
            <a:noFill/>
            <a:ln w="6350" algn="ctr">
              <a:solidFill>
                <a:srgbClr val="002060"/>
              </a:solidFill>
              <a:miter lim="800000"/>
              <a:headEnd type="none" w="sm" len="sm"/>
              <a:tailEnd type="none" w="med" len="lg"/>
            </a:ln>
          </p:spPr>
          <p:txBody>
            <a:bodyPr tIns="68580" bIns="68580" anchor="ctr"/>
            <a:lstStyle/>
            <a:p>
              <a:pPr algn="ctr">
                <a:defRPr/>
              </a:pPr>
              <a:endParaRPr lang="en-GB" sz="1214" dirty="0"/>
            </a:p>
          </p:txBody>
        </p:sp>
        <p:sp>
          <p:nvSpPr>
            <p:cNvPr id="29" name="AutoShape 92">
              <a:extLst>
                <a:ext uri="{FF2B5EF4-FFF2-40B4-BE49-F238E27FC236}">
                  <a16:creationId xmlns:a16="http://schemas.microsoft.com/office/drawing/2014/main" id="{0A8F3222-F9EB-4DBB-BB1B-3C64F2659587}"/>
                </a:ext>
              </a:extLst>
            </p:cNvPr>
            <p:cNvSpPr>
              <a:spLocks noChangeArrowheads="1"/>
            </p:cNvSpPr>
            <p:nvPr/>
          </p:nvSpPr>
          <p:spPr bwMode="auto">
            <a:xfrm>
              <a:off x="1532" y="3385"/>
              <a:ext cx="226" cy="136"/>
            </a:xfrm>
            <a:prstGeom prst="chevron">
              <a:avLst>
                <a:gd name="adj" fmla="val 41544"/>
              </a:avLst>
            </a:prstGeom>
            <a:solidFill>
              <a:srgbClr val="002060"/>
            </a:solidFill>
            <a:ln w="6350" algn="ctr">
              <a:solidFill>
                <a:srgbClr val="002060"/>
              </a:solidFill>
              <a:miter lim="800000"/>
              <a:headEnd type="none" w="sm" len="sm"/>
              <a:tailEnd type="none" w="med" len="lg"/>
            </a:ln>
          </p:spPr>
          <p:txBody>
            <a:bodyPr tIns="68580" bIns="68580" anchor="ctr"/>
            <a:lstStyle/>
            <a:p>
              <a:pPr algn="ctr">
                <a:defRPr/>
              </a:pPr>
              <a:endParaRPr lang="en-GB" sz="1214" dirty="0"/>
            </a:p>
          </p:txBody>
        </p:sp>
        <p:sp>
          <p:nvSpPr>
            <p:cNvPr id="30" name="AutoShape 93">
              <a:extLst>
                <a:ext uri="{FF2B5EF4-FFF2-40B4-BE49-F238E27FC236}">
                  <a16:creationId xmlns:a16="http://schemas.microsoft.com/office/drawing/2014/main" id="{34BBB945-F4C4-4DDF-9A9D-740CEF0B483A}"/>
                </a:ext>
              </a:extLst>
            </p:cNvPr>
            <p:cNvSpPr>
              <a:spLocks noChangeArrowheads="1"/>
            </p:cNvSpPr>
            <p:nvPr/>
          </p:nvSpPr>
          <p:spPr bwMode="auto">
            <a:xfrm>
              <a:off x="852" y="3385"/>
              <a:ext cx="227" cy="136"/>
            </a:xfrm>
            <a:prstGeom prst="homePlate">
              <a:avLst>
                <a:gd name="adj" fmla="val 41728"/>
              </a:avLst>
            </a:prstGeom>
            <a:grpFill/>
            <a:ln w="6350" algn="ctr">
              <a:solidFill>
                <a:srgbClr val="002060"/>
              </a:solidFill>
              <a:miter lim="800000"/>
              <a:headEnd type="none" w="sm" len="sm"/>
              <a:tailEnd type="none" w="med" len="lg"/>
            </a:ln>
          </p:spPr>
          <p:txBody>
            <a:bodyPr tIns="68580" bIns="68580" anchor="ctr"/>
            <a:lstStyle/>
            <a:p>
              <a:pPr algn="ctr">
                <a:defRPr/>
              </a:pPr>
              <a:endParaRPr lang="en-GB" sz="1214" dirty="0"/>
            </a:p>
          </p:txBody>
        </p:sp>
      </p:grpSp>
    </p:spTree>
    <p:extLst>
      <p:ext uri="{BB962C8B-B14F-4D97-AF65-F5344CB8AC3E}">
        <p14:creationId xmlns:p14="http://schemas.microsoft.com/office/powerpoint/2010/main" val="2305442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4E3BD-478F-4882-A883-9D5A9E2915DF}"/>
              </a:ext>
            </a:extLst>
          </p:cNvPr>
          <p:cNvSpPr>
            <a:spLocks noGrp="1"/>
          </p:cNvSpPr>
          <p:nvPr>
            <p:ph type="title"/>
          </p:nvPr>
        </p:nvSpPr>
        <p:spPr/>
        <p:txBody>
          <a:bodyPr/>
          <a:lstStyle/>
          <a:p>
            <a:r>
              <a:rPr lang="en-US" dirty="0"/>
              <a:t>Overview</a:t>
            </a:r>
          </a:p>
        </p:txBody>
      </p:sp>
      <p:sp>
        <p:nvSpPr>
          <p:cNvPr id="3" name="Footer Placeholder 2">
            <a:extLst>
              <a:ext uri="{FF2B5EF4-FFF2-40B4-BE49-F238E27FC236}">
                <a16:creationId xmlns:a16="http://schemas.microsoft.com/office/drawing/2014/main" id="{1CF93BED-3854-4775-8325-418CCAA2B483}"/>
              </a:ext>
            </a:extLst>
          </p:cNvPr>
          <p:cNvSpPr>
            <a:spLocks noGrp="1"/>
          </p:cNvSpPr>
          <p:nvPr>
            <p:ph type="ftr" sz="quarter" idx="11"/>
          </p:nvPr>
        </p:nvSpPr>
        <p:spPr/>
        <p:txBody>
          <a:bodyPr/>
          <a:lstStyle/>
          <a:p>
            <a:r>
              <a:rPr lang="en-US"/>
              <a:t>Group Four</a:t>
            </a:r>
            <a:endParaRPr lang="en-US" dirty="0"/>
          </a:p>
        </p:txBody>
      </p:sp>
      <p:sp>
        <p:nvSpPr>
          <p:cNvPr id="4" name="Slide Number Placeholder 3">
            <a:extLst>
              <a:ext uri="{FF2B5EF4-FFF2-40B4-BE49-F238E27FC236}">
                <a16:creationId xmlns:a16="http://schemas.microsoft.com/office/drawing/2014/main" id="{418E7D2B-BFEF-4415-B5FA-2A7E5F537E52}"/>
              </a:ext>
            </a:extLst>
          </p:cNvPr>
          <p:cNvSpPr>
            <a:spLocks noGrp="1"/>
          </p:cNvSpPr>
          <p:nvPr>
            <p:ph type="sldNum" sz="quarter" idx="12"/>
          </p:nvPr>
        </p:nvSpPr>
        <p:spPr>
          <a:xfrm>
            <a:off x="4396253" y="4696755"/>
            <a:ext cx="351492" cy="221242"/>
          </a:xfrm>
        </p:spPr>
        <p:txBody>
          <a:bodyPr/>
          <a:lstStyle/>
          <a:p>
            <a:fld id="{F2407EE3-A7AD-4D85-AA70-E0A9F1A7BE8D}" type="slidenum">
              <a:rPr lang="en-US" smtClean="0"/>
              <a:pPr/>
              <a:t>2</a:t>
            </a:fld>
            <a:endParaRPr lang="en-US" dirty="0"/>
          </a:p>
        </p:txBody>
      </p:sp>
      <p:grpSp>
        <p:nvGrpSpPr>
          <p:cNvPr id="5" name="Group 12">
            <a:extLst>
              <a:ext uri="{FF2B5EF4-FFF2-40B4-BE49-F238E27FC236}">
                <a16:creationId xmlns:a16="http://schemas.microsoft.com/office/drawing/2014/main" id="{F58107D9-5A6C-46B3-B0CE-2C9800ED0535}"/>
              </a:ext>
            </a:extLst>
          </p:cNvPr>
          <p:cNvGrpSpPr>
            <a:grpSpLocks/>
          </p:cNvGrpSpPr>
          <p:nvPr/>
        </p:nvGrpSpPr>
        <p:grpSpPr bwMode="auto">
          <a:xfrm>
            <a:off x="1179713" y="873510"/>
            <a:ext cx="1660029" cy="3600400"/>
            <a:chOff x="300" y="872"/>
            <a:chExt cx="1847" cy="3834"/>
          </a:xfrm>
        </p:grpSpPr>
        <p:sp>
          <p:nvSpPr>
            <p:cNvPr id="6" name="Text Box 10">
              <a:extLst>
                <a:ext uri="{FF2B5EF4-FFF2-40B4-BE49-F238E27FC236}">
                  <a16:creationId xmlns:a16="http://schemas.microsoft.com/office/drawing/2014/main" id="{7D48EB70-E8D2-4B18-8145-A2CF3305AC4A}"/>
                </a:ext>
              </a:extLst>
            </p:cNvPr>
            <p:cNvSpPr txBox="1">
              <a:spLocks noChangeArrowheads="1"/>
            </p:cNvSpPr>
            <p:nvPr/>
          </p:nvSpPr>
          <p:spPr bwMode="auto">
            <a:xfrm>
              <a:off x="300" y="872"/>
              <a:ext cx="1847" cy="199"/>
            </a:xfrm>
            <a:prstGeom prst="rect">
              <a:avLst/>
            </a:prstGeom>
            <a:solidFill>
              <a:srgbClr val="002060"/>
            </a:solidFill>
            <a:ln w="12700" algn="ctr">
              <a:solidFill>
                <a:srgbClr val="002060"/>
              </a:solidFill>
              <a:miter lim="800000"/>
              <a:headEnd/>
              <a:tailEnd type="none" w="sm" len="med"/>
            </a:ln>
          </p:spPr>
          <p:txBody>
            <a:bodyPr lIns="30089" tIns="30089" rIns="30089" bIns="30089" anchor="ctr" anchorCtr="1"/>
            <a:lstStyle/>
            <a:p>
              <a:pPr algn="ctr" defTabSz="717911"/>
              <a:r>
                <a:rPr lang="en-US" sz="1050" b="1" dirty="0">
                  <a:solidFill>
                    <a:srgbClr val="FFFFFF"/>
                  </a:solidFill>
                </a:rPr>
                <a:t>Core Functionality</a:t>
              </a:r>
            </a:p>
          </p:txBody>
        </p:sp>
        <p:sp>
          <p:nvSpPr>
            <p:cNvPr id="7" name="Rectangle 6">
              <a:extLst>
                <a:ext uri="{FF2B5EF4-FFF2-40B4-BE49-F238E27FC236}">
                  <a16:creationId xmlns:a16="http://schemas.microsoft.com/office/drawing/2014/main" id="{6DC6B19D-4908-43EA-9338-A9ED31448F29}"/>
                </a:ext>
              </a:extLst>
            </p:cNvPr>
            <p:cNvSpPr>
              <a:spLocks noChangeArrowheads="1"/>
            </p:cNvSpPr>
            <p:nvPr/>
          </p:nvSpPr>
          <p:spPr bwMode="auto">
            <a:xfrm>
              <a:off x="300" y="1071"/>
              <a:ext cx="1847" cy="3635"/>
            </a:xfrm>
            <a:prstGeom prst="rect">
              <a:avLst/>
            </a:prstGeom>
            <a:noFill/>
            <a:ln w="12700" algn="ctr">
              <a:solidFill>
                <a:srgbClr val="002060"/>
              </a:solidFill>
              <a:miter lim="800000"/>
              <a:headEnd/>
              <a:tailEnd/>
            </a:ln>
          </p:spPr>
          <p:txBody>
            <a:bodyPr lIns="30089" tIns="30089" rIns="30089" bIns="30089"/>
            <a:lstStyle/>
            <a:p>
              <a:pPr marL="171450" indent="-171450" defTabSz="718463">
                <a:lnSpc>
                  <a:spcPct val="106000"/>
                </a:lnSpc>
                <a:spcBef>
                  <a:spcPts val="1008"/>
                </a:spcBef>
                <a:spcAft>
                  <a:spcPts val="0"/>
                </a:spcAft>
                <a:buFont typeface="Arial" panose="020B0604020202020204" pitchFamily="34" charset="0"/>
                <a:buChar char="•"/>
                <a:defRPr/>
              </a:pPr>
              <a:r>
                <a:rPr lang="nl-NL" sz="1200" dirty="0">
                  <a:solidFill>
                    <a:srgbClr val="002776"/>
                  </a:solidFill>
                  <a:latin typeface="Arial"/>
                </a:rPr>
                <a:t>Online ATM</a:t>
              </a:r>
              <a:endParaRPr lang="nl-NL" sz="1200" dirty="0">
                <a:solidFill>
                  <a:srgbClr val="002776"/>
                </a:solidFill>
                <a:latin typeface="Arial"/>
                <a:cs typeface="+mn-cs"/>
              </a:endParaRPr>
            </a:p>
            <a:p>
              <a:pPr marL="171450" indent="-171450" defTabSz="718463">
                <a:lnSpc>
                  <a:spcPct val="106000"/>
                </a:lnSpc>
                <a:spcBef>
                  <a:spcPts val="1008"/>
                </a:spcBef>
                <a:spcAft>
                  <a:spcPts val="0"/>
                </a:spcAft>
                <a:buFont typeface="Arial" panose="020B0604020202020204" pitchFamily="34" charset="0"/>
                <a:buChar char="•"/>
                <a:defRPr/>
              </a:pPr>
              <a:r>
                <a:rPr lang="nl-NL" sz="1200" dirty="0">
                  <a:solidFill>
                    <a:srgbClr val="002776"/>
                  </a:solidFill>
                  <a:latin typeface="Arial"/>
                  <a:cs typeface="+mn-cs"/>
                </a:rPr>
                <a:t>User Accounts</a:t>
              </a:r>
            </a:p>
            <a:p>
              <a:pPr marL="171450" indent="-171450" defTabSz="718463">
                <a:lnSpc>
                  <a:spcPct val="106000"/>
                </a:lnSpc>
                <a:spcBef>
                  <a:spcPts val="1008"/>
                </a:spcBef>
                <a:spcAft>
                  <a:spcPts val="0"/>
                </a:spcAft>
                <a:buFont typeface="Arial" panose="020B0604020202020204" pitchFamily="34" charset="0"/>
                <a:buChar char="•"/>
                <a:defRPr/>
              </a:pPr>
              <a:r>
                <a:rPr lang="nl-NL" sz="1200" dirty="0">
                  <a:solidFill>
                    <a:srgbClr val="002776"/>
                  </a:solidFill>
                  <a:latin typeface="Arial"/>
                </a:rPr>
                <a:t>Tools &amp; Services</a:t>
              </a:r>
            </a:p>
            <a:p>
              <a:pPr marL="171450" indent="-171450" defTabSz="718463">
                <a:lnSpc>
                  <a:spcPct val="106000"/>
                </a:lnSpc>
                <a:spcBef>
                  <a:spcPts val="1008"/>
                </a:spcBef>
                <a:spcAft>
                  <a:spcPts val="0"/>
                </a:spcAft>
                <a:buFont typeface="Arial" panose="020B0604020202020204" pitchFamily="34" charset="0"/>
                <a:buChar char="•"/>
                <a:defRPr/>
              </a:pPr>
              <a:r>
                <a:rPr lang="nl-NL" sz="1200" dirty="0">
                  <a:solidFill>
                    <a:srgbClr val="002776"/>
                  </a:solidFill>
                  <a:latin typeface="Arial"/>
                </a:rPr>
                <a:t>Installation</a:t>
              </a:r>
            </a:p>
          </p:txBody>
        </p:sp>
      </p:grpSp>
      <p:grpSp>
        <p:nvGrpSpPr>
          <p:cNvPr id="8" name="Group 12">
            <a:extLst>
              <a:ext uri="{FF2B5EF4-FFF2-40B4-BE49-F238E27FC236}">
                <a16:creationId xmlns:a16="http://schemas.microsoft.com/office/drawing/2014/main" id="{57D0B560-DDB3-4D32-92F6-C46A95C89A17}"/>
              </a:ext>
            </a:extLst>
          </p:cNvPr>
          <p:cNvGrpSpPr>
            <a:grpSpLocks/>
          </p:cNvGrpSpPr>
          <p:nvPr/>
        </p:nvGrpSpPr>
        <p:grpSpPr bwMode="auto">
          <a:xfrm>
            <a:off x="2887034" y="873510"/>
            <a:ext cx="1661319" cy="3600400"/>
            <a:chOff x="300" y="872"/>
            <a:chExt cx="1847" cy="3834"/>
          </a:xfrm>
        </p:grpSpPr>
        <p:sp>
          <p:nvSpPr>
            <p:cNvPr id="9" name="Text Box 10">
              <a:extLst>
                <a:ext uri="{FF2B5EF4-FFF2-40B4-BE49-F238E27FC236}">
                  <a16:creationId xmlns:a16="http://schemas.microsoft.com/office/drawing/2014/main" id="{BE72C895-12BC-4CA4-A01C-06BD26BA1DE8}"/>
                </a:ext>
              </a:extLst>
            </p:cNvPr>
            <p:cNvSpPr txBox="1">
              <a:spLocks noChangeArrowheads="1"/>
            </p:cNvSpPr>
            <p:nvPr/>
          </p:nvSpPr>
          <p:spPr bwMode="auto">
            <a:xfrm>
              <a:off x="300" y="872"/>
              <a:ext cx="1847" cy="199"/>
            </a:xfrm>
            <a:prstGeom prst="rect">
              <a:avLst/>
            </a:prstGeom>
            <a:solidFill>
              <a:srgbClr val="002060"/>
            </a:solidFill>
            <a:ln w="12700" algn="ctr">
              <a:solidFill>
                <a:srgbClr val="002060"/>
              </a:solidFill>
              <a:miter lim="800000"/>
              <a:headEnd/>
              <a:tailEnd type="none" w="sm" len="med"/>
            </a:ln>
          </p:spPr>
          <p:txBody>
            <a:bodyPr lIns="30089" tIns="30089" rIns="30089" bIns="30089" anchor="ctr" anchorCtr="1"/>
            <a:lstStyle/>
            <a:p>
              <a:pPr algn="ctr" defTabSz="717911"/>
              <a:r>
                <a:rPr lang="en-US" sz="1050" b="1" dirty="0">
                  <a:solidFill>
                    <a:srgbClr val="FFFFFF"/>
                  </a:solidFill>
                </a:rPr>
                <a:t>User Interface</a:t>
              </a:r>
            </a:p>
          </p:txBody>
        </p:sp>
        <p:sp>
          <p:nvSpPr>
            <p:cNvPr id="10" name="Rectangle 9">
              <a:extLst>
                <a:ext uri="{FF2B5EF4-FFF2-40B4-BE49-F238E27FC236}">
                  <a16:creationId xmlns:a16="http://schemas.microsoft.com/office/drawing/2014/main" id="{4F0B7552-6CA1-45BD-B2E3-DBFF8EE30750}"/>
                </a:ext>
              </a:extLst>
            </p:cNvPr>
            <p:cNvSpPr>
              <a:spLocks noChangeArrowheads="1"/>
            </p:cNvSpPr>
            <p:nvPr/>
          </p:nvSpPr>
          <p:spPr bwMode="auto">
            <a:xfrm>
              <a:off x="300" y="1071"/>
              <a:ext cx="1847" cy="3635"/>
            </a:xfrm>
            <a:prstGeom prst="rect">
              <a:avLst/>
            </a:prstGeom>
            <a:noFill/>
            <a:ln w="12700" algn="ctr">
              <a:solidFill>
                <a:srgbClr val="002060"/>
              </a:solidFill>
              <a:miter lim="800000"/>
              <a:headEnd/>
              <a:tailEnd/>
            </a:ln>
          </p:spPr>
          <p:txBody>
            <a:bodyPr lIns="30089" tIns="30089" rIns="30089" bIns="30089"/>
            <a:lstStyle/>
            <a:p>
              <a:pPr defTabSz="718463">
                <a:lnSpc>
                  <a:spcPct val="106000"/>
                </a:lnSpc>
                <a:spcBef>
                  <a:spcPts val="1008"/>
                </a:spcBef>
                <a:spcAft>
                  <a:spcPts val="0"/>
                </a:spcAft>
                <a:defRPr/>
              </a:pPr>
              <a:r>
                <a:rPr lang="nl-NL" sz="1050" dirty="0">
                  <a:solidFill>
                    <a:srgbClr val="002776"/>
                  </a:solidFill>
                  <a:latin typeface="Arial"/>
                  <a:cs typeface="+mn-cs"/>
                </a:rPr>
                <a:t>The user interface is kept simple, there are the basics, login, view balance, and deposit/withdraw</a:t>
              </a:r>
            </a:p>
            <a:p>
              <a:pPr marL="143246" lvl="1" indent="-143246" defTabSz="718463">
                <a:lnSpc>
                  <a:spcPct val="106000"/>
                </a:lnSpc>
                <a:spcBef>
                  <a:spcPts val="1008"/>
                </a:spcBef>
                <a:spcAft>
                  <a:spcPts val="0"/>
                </a:spcAft>
                <a:buFont typeface="Arial" charset="0"/>
                <a:buChar char="•"/>
                <a:defRPr/>
              </a:pPr>
              <a:r>
                <a:rPr lang="nl-NL" sz="1050" dirty="0">
                  <a:solidFill>
                    <a:srgbClr val="002776"/>
                  </a:solidFill>
                  <a:latin typeface="Arial"/>
                </a:rPr>
                <a:t>Login</a:t>
              </a:r>
            </a:p>
            <a:p>
              <a:pPr marL="280895" lvl="2" indent="-137651" defTabSz="718463">
                <a:lnSpc>
                  <a:spcPct val="106000"/>
                </a:lnSpc>
                <a:spcBef>
                  <a:spcPts val="432"/>
                </a:spcBef>
                <a:spcAft>
                  <a:spcPts val="0"/>
                </a:spcAft>
                <a:buFont typeface="Arial" charset="0"/>
                <a:buChar char="‒"/>
                <a:defRPr/>
              </a:pPr>
              <a:r>
                <a:rPr lang="nl-NL" sz="900" dirty="0">
                  <a:solidFill>
                    <a:srgbClr val="002776"/>
                  </a:solidFill>
                  <a:latin typeface="Arial"/>
                  <a:ea typeface="+mj-ea"/>
                  <a:cs typeface="+mj-cs"/>
                </a:rPr>
                <a:t>Creates session for bank transaction</a:t>
              </a:r>
            </a:p>
            <a:p>
              <a:pPr marL="280895" lvl="2" indent="-137651" defTabSz="718463">
                <a:lnSpc>
                  <a:spcPct val="106000"/>
                </a:lnSpc>
                <a:spcBef>
                  <a:spcPts val="432"/>
                </a:spcBef>
                <a:spcAft>
                  <a:spcPts val="0"/>
                </a:spcAft>
                <a:buFont typeface="Arial" charset="0"/>
                <a:buChar char="‒"/>
                <a:defRPr/>
              </a:pPr>
              <a:r>
                <a:rPr lang="nl-NL" sz="900" dirty="0">
                  <a:solidFill>
                    <a:srgbClr val="002776"/>
                  </a:solidFill>
                  <a:latin typeface="Arial"/>
                  <a:ea typeface="+mj-ea"/>
                  <a:cs typeface="+mj-cs"/>
                </a:rPr>
                <a:t>User can create new account</a:t>
              </a:r>
              <a:endParaRPr lang="nl-NL" sz="1050" dirty="0">
                <a:solidFill>
                  <a:srgbClr val="002776"/>
                </a:solidFill>
                <a:latin typeface="Arial"/>
                <a:ea typeface="+mj-ea"/>
                <a:cs typeface="+mj-cs"/>
              </a:endParaRPr>
            </a:p>
            <a:p>
              <a:pPr marL="143246" lvl="1" indent="-143246" defTabSz="718463">
                <a:lnSpc>
                  <a:spcPct val="106000"/>
                </a:lnSpc>
                <a:spcBef>
                  <a:spcPts val="1008"/>
                </a:spcBef>
                <a:spcAft>
                  <a:spcPts val="0"/>
                </a:spcAft>
                <a:buFont typeface="Arial" charset="0"/>
                <a:buChar char="•"/>
                <a:defRPr/>
              </a:pPr>
              <a:r>
                <a:rPr lang="nl-NL" sz="1050" dirty="0">
                  <a:solidFill>
                    <a:srgbClr val="002776"/>
                  </a:solidFill>
                  <a:latin typeface="Arial"/>
                </a:rPr>
                <a:t>View Balance</a:t>
              </a:r>
            </a:p>
            <a:p>
              <a:pPr marL="280895" lvl="2" indent="-137651" defTabSz="718463">
                <a:lnSpc>
                  <a:spcPct val="106000"/>
                </a:lnSpc>
                <a:spcBef>
                  <a:spcPts val="432"/>
                </a:spcBef>
                <a:spcAft>
                  <a:spcPts val="0"/>
                </a:spcAft>
                <a:buFont typeface="Arial" charset="0"/>
                <a:buChar char="‒"/>
                <a:defRPr/>
              </a:pPr>
              <a:r>
                <a:rPr lang="nl-NL" sz="900" dirty="0">
                  <a:solidFill>
                    <a:srgbClr val="002776"/>
                  </a:solidFill>
                  <a:latin typeface="Arial"/>
                </a:rPr>
                <a:t>View current amount of money</a:t>
              </a:r>
              <a:endParaRPr lang="nl-NL" sz="1050" dirty="0">
                <a:solidFill>
                  <a:srgbClr val="002776"/>
                </a:solidFill>
                <a:latin typeface="Arial"/>
              </a:endParaRPr>
            </a:p>
            <a:p>
              <a:pPr marL="143246" lvl="1" indent="-143246" defTabSz="718463">
                <a:lnSpc>
                  <a:spcPct val="106000"/>
                </a:lnSpc>
                <a:spcBef>
                  <a:spcPts val="1008"/>
                </a:spcBef>
                <a:spcAft>
                  <a:spcPts val="0"/>
                </a:spcAft>
                <a:buFont typeface="Arial" charset="0"/>
                <a:buChar char="•"/>
                <a:defRPr/>
              </a:pPr>
              <a:r>
                <a:rPr lang="nl-NL" sz="1050" dirty="0">
                  <a:solidFill>
                    <a:srgbClr val="002776"/>
                  </a:solidFill>
                  <a:latin typeface="Arial"/>
                  <a:ea typeface="+mj-ea"/>
                  <a:cs typeface="+mj-cs"/>
                </a:rPr>
                <a:t>Deposit/Withdraw</a:t>
              </a:r>
            </a:p>
            <a:p>
              <a:pPr marL="280895" lvl="2" indent="-137651" defTabSz="718463">
                <a:lnSpc>
                  <a:spcPct val="106000"/>
                </a:lnSpc>
                <a:spcBef>
                  <a:spcPts val="432"/>
                </a:spcBef>
                <a:spcAft>
                  <a:spcPts val="0"/>
                </a:spcAft>
                <a:buFont typeface="Arial" charset="0"/>
                <a:buChar char="‒"/>
                <a:defRPr/>
              </a:pPr>
              <a:r>
                <a:rPr lang="nl-NL" sz="900" dirty="0">
                  <a:solidFill>
                    <a:srgbClr val="002776"/>
                  </a:solidFill>
                  <a:latin typeface="Arial"/>
                  <a:ea typeface="+mj-ea"/>
                  <a:cs typeface="+mj-cs"/>
                </a:rPr>
                <a:t>Supports modifying balance and checks if user can withdraw without overdrawing.</a:t>
              </a:r>
            </a:p>
            <a:p>
              <a:pPr marL="269705" indent="-269705" defTabSz="718463">
                <a:lnSpc>
                  <a:spcPct val="106000"/>
                </a:lnSpc>
                <a:spcBef>
                  <a:spcPts val="1008"/>
                </a:spcBef>
                <a:spcAft>
                  <a:spcPts val="0"/>
                </a:spcAft>
                <a:defRPr/>
              </a:pPr>
              <a:endParaRPr lang="nl-NL" sz="1050" dirty="0">
                <a:solidFill>
                  <a:srgbClr val="002776"/>
                </a:solidFill>
                <a:latin typeface="Arial"/>
                <a:cs typeface="+mn-cs"/>
              </a:endParaRPr>
            </a:p>
          </p:txBody>
        </p:sp>
      </p:grpSp>
      <p:grpSp>
        <p:nvGrpSpPr>
          <p:cNvPr id="11" name="Group 12">
            <a:extLst>
              <a:ext uri="{FF2B5EF4-FFF2-40B4-BE49-F238E27FC236}">
                <a16:creationId xmlns:a16="http://schemas.microsoft.com/office/drawing/2014/main" id="{BFACC9D3-1342-415B-9FCC-B0B2367916C3}"/>
              </a:ext>
            </a:extLst>
          </p:cNvPr>
          <p:cNvGrpSpPr>
            <a:grpSpLocks/>
          </p:cNvGrpSpPr>
          <p:nvPr/>
        </p:nvGrpSpPr>
        <p:grpSpPr bwMode="auto">
          <a:xfrm>
            <a:off x="4595648" y="873510"/>
            <a:ext cx="1661319" cy="3600400"/>
            <a:chOff x="300" y="872"/>
            <a:chExt cx="1847" cy="3834"/>
          </a:xfrm>
        </p:grpSpPr>
        <p:sp>
          <p:nvSpPr>
            <p:cNvPr id="12" name="Text Box 10">
              <a:extLst>
                <a:ext uri="{FF2B5EF4-FFF2-40B4-BE49-F238E27FC236}">
                  <a16:creationId xmlns:a16="http://schemas.microsoft.com/office/drawing/2014/main" id="{7B8C788B-9707-44A0-AB49-DB0A194D082E}"/>
                </a:ext>
              </a:extLst>
            </p:cNvPr>
            <p:cNvSpPr txBox="1">
              <a:spLocks noChangeArrowheads="1"/>
            </p:cNvSpPr>
            <p:nvPr/>
          </p:nvSpPr>
          <p:spPr bwMode="auto">
            <a:xfrm>
              <a:off x="300" y="872"/>
              <a:ext cx="1847" cy="199"/>
            </a:xfrm>
            <a:prstGeom prst="rect">
              <a:avLst/>
            </a:prstGeom>
            <a:solidFill>
              <a:srgbClr val="002060"/>
            </a:solidFill>
            <a:ln w="12700" algn="ctr">
              <a:solidFill>
                <a:srgbClr val="002060"/>
              </a:solidFill>
              <a:miter lim="800000"/>
              <a:headEnd/>
              <a:tailEnd type="none" w="sm" len="med"/>
            </a:ln>
          </p:spPr>
          <p:txBody>
            <a:bodyPr lIns="30089" tIns="30089" rIns="30089" bIns="30089" anchor="ctr" anchorCtr="1"/>
            <a:lstStyle/>
            <a:p>
              <a:pPr algn="ctr" defTabSz="717911"/>
              <a:r>
                <a:rPr lang="en-US" sz="1050" b="1" dirty="0">
                  <a:solidFill>
                    <a:srgbClr val="FFFFFF"/>
                  </a:solidFill>
                </a:rPr>
                <a:t>Encryption</a:t>
              </a:r>
            </a:p>
          </p:txBody>
        </p:sp>
        <p:sp>
          <p:nvSpPr>
            <p:cNvPr id="13" name="Rectangle 12">
              <a:extLst>
                <a:ext uri="{FF2B5EF4-FFF2-40B4-BE49-F238E27FC236}">
                  <a16:creationId xmlns:a16="http://schemas.microsoft.com/office/drawing/2014/main" id="{C36219C7-A5DF-432C-9607-1511CE64ECC5}"/>
                </a:ext>
              </a:extLst>
            </p:cNvPr>
            <p:cNvSpPr>
              <a:spLocks noChangeArrowheads="1"/>
            </p:cNvSpPr>
            <p:nvPr/>
          </p:nvSpPr>
          <p:spPr bwMode="auto">
            <a:xfrm>
              <a:off x="300" y="1071"/>
              <a:ext cx="1847" cy="3635"/>
            </a:xfrm>
            <a:prstGeom prst="rect">
              <a:avLst/>
            </a:prstGeom>
            <a:noFill/>
            <a:ln w="12700" algn="ctr">
              <a:solidFill>
                <a:srgbClr val="002060"/>
              </a:solidFill>
              <a:miter lim="800000"/>
              <a:headEnd/>
              <a:tailEnd/>
            </a:ln>
          </p:spPr>
          <p:txBody>
            <a:bodyPr lIns="30089" tIns="30089" rIns="30089" bIns="30089"/>
            <a:lstStyle/>
            <a:p>
              <a:pPr defTabSz="718463">
                <a:lnSpc>
                  <a:spcPct val="106000"/>
                </a:lnSpc>
                <a:spcBef>
                  <a:spcPts val="1008"/>
                </a:spcBef>
                <a:spcAft>
                  <a:spcPts val="0"/>
                </a:spcAft>
                <a:defRPr/>
              </a:pPr>
              <a:r>
                <a:rPr lang="nl-NL" sz="1050" dirty="0">
                  <a:solidFill>
                    <a:srgbClr val="002776"/>
                  </a:solidFill>
                  <a:latin typeface="Arial"/>
                  <a:cs typeface="+mn-cs"/>
                </a:rPr>
                <a:t>The ATM project has built in security features.</a:t>
              </a:r>
            </a:p>
            <a:p>
              <a:pPr marL="143246" lvl="1" indent="-143246" defTabSz="718463">
                <a:lnSpc>
                  <a:spcPct val="106000"/>
                </a:lnSpc>
                <a:spcBef>
                  <a:spcPts val="1008"/>
                </a:spcBef>
                <a:spcAft>
                  <a:spcPts val="0"/>
                </a:spcAft>
                <a:buFont typeface="Arial" charset="0"/>
                <a:buChar char="•"/>
                <a:defRPr/>
              </a:pPr>
              <a:r>
                <a:rPr lang="nl-NL" sz="1050" dirty="0">
                  <a:solidFill>
                    <a:srgbClr val="002776"/>
                  </a:solidFill>
                  <a:latin typeface="Arial"/>
                  <a:ea typeface="+mj-ea"/>
                  <a:cs typeface="+mj-cs"/>
                </a:rPr>
                <a:t>AES (Encryption)</a:t>
              </a:r>
              <a:r>
                <a:rPr lang="nl-NL" sz="1050" dirty="0">
                  <a:solidFill>
                    <a:srgbClr val="002776"/>
                  </a:solidFill>
                  <a:latin typeface="Arial"/>
                </a:rPr>
                <a:t> </a:t>
              </a:r>
            </a:p>
            <a:p>
              <a:pPr marL="280895" lvl="2" indent="-137651" defTabSz="718463">
                <a:lnSpc>
                  <a:spcPct val="106000"/>
                </a:lnSpc>
                <a:spcBef>
                  <a:spcPts val="432"/>
                </a:spcBef>
                <a:spcAft>
                  <a:spcPts val="0"/>
                </a:spcAft>
                <a:buFont typeface="Arial" charset="0"/>
                <a:buChar char="‒"/>
                <a:defRPr/>
              </a:pPr>
              <a:r>
                <a:rPr lang="nl-NL" sz="900" dirty="0">
                  <a:solidFill>
                    <a:srgbClr val="002776"/>
                  </a:solidFill>
                  <a:latin typeface="Arial"/>
                </a:rPr>
                <a:t>Secure and fast symmetric key to encrypt traffic between server and client.</a:t>
              </a:r>
              <a:endParaRPr lang="nl-NL" sz="1050" dirty="0">
                <a:solidFill>
                  <a:srgbClr val="002776"/>
                </a:solidFill>
                <a:latin typeface="Arial"/>
                <a:ea typeface="+mj-ea"/>
                <a:cs typeface="+mj-cs"/>
              </a:endParaRPr>
            </a:p>
            <a:p>
              <a:pPr marL="143246" lvl="1" indent="-143246" defTabSz="718463">
                <a:lnSpc>
                  <a:spcPct val="106000"/>
                </a:lnSpc>
                <a:spcBef>
                  <a:spcPts val="1008"/>
                </a:spcBef>
                <a:spcAft>
                  <a:spcPts val="0"/>
                </a:spcAft>
                <a:buFont typeface="Arial" charset="0"/>
                <a:buChar char="•"/>
                <a:defRPr/>
              </a:pPr>
              <a:r>
                <a:rPr lang="nl-NL" sz="1050" dirty="0">
                  <a:solidFill>
                    <a:srgbClr val="002776"/>
                  </a:solidFill>
                  <a:latin typeface="Arial"/>
                  <a:ea typeface="+mj-ea"/>
                  <a:cs typeface="+mj-cs"/>
                </a:rPr>
                <a:t>Blowfish (Hashing)</a:t>
              </a:r>
            </a:p>
            <a:p>
              <a:pPr marL="280895" lvl="2" indent="-137651" defTabSz="718463">
                <a:lnSpc>
                  <a:spcPct val="106000"/>
                </a:lnSpc>
                <a:spcBef>
                  <a:spcPts val="432"/>
                </a:spcBef>
                <a:spcAft>
                  <a:spcPts val="0"/>
                </a:spcAft>
                <a:buFont typeface="Arial" charset="0"/>
                <a:buChar char="‒"/>
                <a:defRPr/>
              </a:pPr>
              <a:r>
                <a:rPr lang="nl-NL" sz="900" dirty="0">
                  <a:solidFill>
                    <a:srgbClr val="002776"/>
                  </a:solidFill>
                  <a:latin typeface="Arial"/>
                  <a:ea typeface="+mj-ea"/>
                  <a:cs typeface="+mj-cs"/>
                </a:rPr>
                <a:t>Hide PIN from system admins</a:t>
              </a:r>
            </a:p>
            <a:p>
              <a:pPr marL="280895" lvl="2" indent="-137651" defTabSz="718463">
                <a:lnSpc>
                  <a:spcPct val="106000"/>
                </a:lnSpc>
                <a:spcBef>
                  <a:spcPts val="432"/>
                </a:spcBef>
                <a:spcAft>
                  <a:spcPts val="0"/>
                </a:spcAft>
                <a:buFont typeface="Arial" charset="0"/>
                <a:buChar char="‒"/>
                <a:defRPr/>
              </a:pPr>
              <a:r>
                <a:rPr lang="nl-NL" sz="900" dirty="0">
                  <a:solidFill>
                    <a:srgbClr val="002776"/>
                  </a:solidFill>
                  <a:latin typeface="Arial"/>
                  <a:ea typeface="+mj-ea"/>
                  <a:cs typeface="+mj-cs"/>
                </a:rPr>
                <a:t>Add a layer of authentication when user submits PIN</a:t>
              </a:r>
            </a:p>
            <a:p>
              <a:pPr marL="143246" lvl="1" indent="-143246" defTabSz="718463">
                <a:lnSpc>
                  <a:spcPct val="106000"/>
                </a:lnSpc>
                <a:spcBef>
                  <a:spcPts val="1008"/>
                </a:spcBef>
                <a:spcAft>
                  <a:spcPts val="0"/>
                </a:spcAft>
                <a:buFont typeface="Arial" charset="0"/>
                <a:buChar char="•"/>
                <a:defRPr/>
              </a:pPr>
              <a:r>
                <a:rPr lang="nl-NL" sz="1050" dirty="0">
                  <a:solidFill>
                    <a:srgbClr val="002776"/>
                  </a:solidFill>
                  <a:latin typeface="Arial"/>
                </a:rPr>
                <a:t>Future Upgrade</a:t>
              </a:r>
            </a:p>
            <a:p>
              <a:pPr marL="280895" lvl="2" indent="-137651" defTabSz="718463">
                <a:lnSpc>
                  <a:spcPct val="106000"/>
                </a:lnSpc>
                <a:spcBef>
                  <a:spcPts val="432"/>
                </a:spcBef>
                <a:spcAft>
                  <a:spcPts val="0"/>
                </a:spcAft>
                <a:buFont typeface="Arial" charset="0"/>
                <a:buChar char="‒"/>
                <a:defRPr/>
              </a:pPr>
              <a:r>
                <a:rPr lang="nl-NL" sz="900" dirty="0">
                  <a:solidFill>
                    <a:srgbClr val="002776"/>
                  </a:solidFill>
                  <a:latin typeface="Arial"/>
                </a:rPr>
                <a:t>Server Authentication</a:t>
              </a:r>
            </a:p>
            <a:p>
              <a:pPr marL="280895" lvl="2" indent="-137651" defTabSz="718463">
                <a:lnSpc>
                  <a:spcPct val="106000"/>
                </a:lnSpc>
                <a:spcBef>
                  <a:spcPts val="432"/>
                </a:spcBef>
                <a:spcAft>
                  <a:spcPts val="0"/>
                </a:spcAft>
                <a:buFont typeface="Arial" charset="0"/>
                <a:buChar char="‒"/>
                <a:defRPr/>
              </a:pPr>
              <a:r>
                <a:rPr lang="nl-NL" sz="900" dirty="0">
                  <a:solidFill>
                    <a:srgbClr val="002776"/>
                  </a:solidFill>
                  <a:latin typeface="Arial"/>
                </a:rPr>
                <a:t>Client Authentication</a:t>
              </a:r>
            </a:p>
            <a:p>
              <a:pPr marL="280895" lvl="2" indent="-137651" defTabSz="718463">
                <a:lnSpc>
                  <a:spcPct val="106000"/>
                </a:lnSpc>
                <a:spcBef>
                  <a:spcPts val="432"/>
                </a:spcBef>
                <a:spcAft>
                  <a:spcPts val="0"/>
                </a:spcAft>
                <a:buFont typeface="Arial" charset="0"/>
                <a:buChar char="‒"/>
                <a:defRPr/>
              </a:pPr>
              <a:endParaRPr lang="nl-NL" sz="900" dirty="0">
                <a:solidFill>
                  <a:srgbClr val="002776"/>
                </a:solidFill>
                <a:latin typeface="Arial"/>
                <a:ea typeface="+mj-ea"/>
                <a:cs typeface="+mj-cs"/>
              </a:endParaRPr>
            </a:p>
            <a:p>
              <a:pPr marL="424139" lvl="3" indent="-143246" defTabSz="718463">
                <a:lnSpc>
                  <a:spcPct val="106000"/>
                </a:lnSpc>
                <a:spcBef>
                  <a:spcPts val="432"/>
                </a:spcBef>
                <a:spcAft>
                  <a:spcPts val="0"/>
                </a:spcAft>
                <a:buFont typeface="Arial" charset="0"/>
                <a:buChar char="•"/>
                <a:defRPr/>
              </a:pPr>
              <a:endParaRPr lang="nl-NL" sz="900" dirty="0">
                <a:solidFill>
                  <a:srgbClr val="002776"/>
                </a:solidFill>
                <a:latin typeface="Arial"/>
                <a:ea typeface="+mj-ea"/>
                <a:cs typeface="+mj-cs"/>
              </a:endParaRPr>
            </a:p>
            <a:p>
              <a:pPr marL="269705" indent="-269705" defTabSz="718463">
                <a:lnSpc>
                  <a:spcPct val="106000"/>
                </a:lnSpc>
                <a:spcBef>
                  <a:spcPts val="1008"/>
                </a:spcBef>
                <a:spcAft>
                  <a:spcPts val="0"/>
                </a:spcAft>
                <a:defRPr/>
              </a:pPr>
              <a:endParaRPr lang="nl-NL" sz="1050" dirty="0">
                <a:solidFill>
                  <a:srgbClr val="002776"/>
                </a:solidFill>
                <a:latin typeface="Arial"/>
                <a:cs typeface="+mn-cs"/>
              </a:endParaRPr>
            </a:p>
          </p:txBody>
        </p:sp>
      </p:grpSp>
      <p:grpSp>
        <p:nvGrpSpPr>
          <p:cNvPr id="14" name="Group 12">
            <a:extLst>
              <a:ext uri="{FF2B5EF4-FFF2-40B4-BE49-F238E27FC236}">
                <a16:creationId xmlns:a16="http://schemas.microsoft.com/office/drawing/2014/main" id="{5E28AC38-8264-477B-A395-5D7E03829A56}"/>
              </a:ext>
            </a:extLst>
          </p:cNvPr>
          <p:cNvGrpSpPr>
            <a:grpSpLocks/>
          </p:cNvGrpSpPr>
          <p:nvPr/>
        </p:nvGrpSpPr>
        <p:grpSpPr bwMode="auto">
          <a:xfrm>
            <a:off x="6304261" y="873510"/>
            <a:ext cx="1660028" cy="3600400"/>
            <a:chOff x="300" y="872"/>
            <a:chExt cx="1847" cy="3834"/>
          </a:xfrm>
        </p:grpSpPr>
        <p:sp>
          <p:nvSpPr>
            <p:cNvPr id="15" name="Text Box 10">
              <a:extLst>
                <a:ext uri="{FF2B5EF4-FFF2-40B4-BE49-F238E27FC236}">
                  <a16:creationId xmlns:a16="http://schemas.microsoft.com/office/drawing/2014/main" id="{D31082D0-9A2C-4B73-89C4-A554FEFE9447}"/>
                </a:ext>
              </a:extLst>
            </p:cNvPr>
            <p:cNvSpPr txBox="1">
              <a:spLocks noChangeArrowheads="1"/>
            </p:cNvSpPr>
            <p:nvPr/>
          </p:nvSpPr>
          <p:spPr bwMode="auto">
            <a:xfrm>
              <a:off x="300" y="872"/>
              <a:ext cx="1847" cy="199"/>
            </a:xfrm>
            <a:prstGeom prst="rect">
              <a:avLst/>
            </a:prstGeom>
            <a:solidFill>
              <a:srgbClr val="002060"/>
            </a:solidFill>
            <a:ln w="12700" algn="ctr">
              <a:solidFill>
                <a:srgbClr val="002060"/>
              </a:solidFill>
              <a:miter lim="800000"/>
              <a:headEnd/>
              <a:tailEnd type="none" w="sm" len="med"/>
            </a:ln>
          </p:spPr>
          <p:txBody>
            <a:bodyPr lIns="30089" tIns="30089" rIns="30089" bIns="30089" anchor="ctr" anchorCtr="1"/>
            <a:lstStyle/>
            <a:p>
              <a:pPr algn="ctr" defTabSz="717911"/>
              <a:r>
                <a:rPr lang="en-US" sz="1050" b="1" dirty="0">
                  <a:solidFill>
                    <a:srgbClr val="FFFFFF"/>
                  </a:solidFill>
                </a:rPr>
                <a:t>Database</a:t>
              </a:r>
            </a:p>
          </p:txBody>
        </p:sp>
        <p:sp>
          <p:nvSpPr>
            <p:cNvPr id="16" name="Rectangle 15">
              <a:extLst>
                <a:ext uri="{FF2B5EF4-FFF2-40B4-BE49-F238E27FC236}">
                  <a16:creationId xmlns:a16="http://schemas.microsoft.com/office/drawing/2014/main" id="{07A4485A-B86A-482D-BB4C-089A9E8E1F4E}"/>
                </a:ext>
              </a:extLst>
            </p:cNvPr>
            <p:cNvSpPr>
              <a:spLocks noChangeArrowheads="1"/>
            </p:cNvSpPr>
            <p:nvPr/>
          </p:nvSpPr>
          <p:spPr bwMode="auto">
            <a:xfrm>
              <a:off x="300" y="1071"/>
              <a:ext cx="1847" cy="3635"/>
            </a:xfrm>
            <a:prstGeom prst="rect">
              <a:avLst/>
            </a:prstGeom>
            <a:noFill/>
            <a:ln w="12700" algn="ctr">
              <a:solidFill>
                <a:srgbClr val="002060"/>
              </a:solidFill>
              <a:miter lim="800000"/>
              <a:headEnd/>
              <a:tailEnd/>
            </a:ln>
          </p:spPr>
          <p:txBody>
            <a:bodyPr lIns="30089" tIns="30089" rIns="30089" bIns="30089"/>
            <a:lstStyle/>
            <a:p>
              <a:pPr defTabSz="718463">
                <a:lnSpc>
                  <a:spcPct val="106000"/>
                </a:lnSpc>
                <a:spcBef>
                  <a:spcPts val="1008"/>
                </a:spcBef>
                <a:spcAft>
                  <a:spcPts val="0"/>
                </a:spcAft>
                <a:defRPr/>
              </a:pPr>
              <a:r>
                <a:rPr lang="nl-NL" sz="1050" dirty="0">
                  <a:solidFill>
                    <a:srgbClr val="002776"/>
                  </a:solidFill>
                  <a:latin typeface="Arial"/>
                  <a:cs typeface="+mn-cs"/>
                </a:rPr>
                <a:t>This project uses the Heroku Postgre-SQL database</a:t>
              </a:r>
            </a:p>
            <a:p>
              <a:pPr marL="143246" lvl="1" indent="-143246" defTabSz="718463">
                <a:lnSpc>
                  <a:spcPct val="106000"/>
                </a:lnSpc>
                <a:spcBef>
                  <a:spcPts val="1008"/>
                </a:spcBef>
                <a:spcAft>
                  <a:spcPts val="0"/>
                </a:spcAft>
                <a:buFont typeface="Arial" charset="0"/>
                <a:buChar char="•"/>
                <a:defRPr/>
              </a:pPr>
              <a:r>
                <a:rPr lang="nl-NL" sz="1050" dirty="0">
                  <a:solidFill>
                    <a:srgbClr val="002776"/>
                  </a:solidFill>
                  <a:latin typeface="Arial"/>
                  <a:ea typeface="+mj-ea"/>
                  <a:cs typeface="+mj-cs"/>
                </a:rPr>
                <a:t>Ease of Usage</a:t>
              </a:r>
            </a:p>
            <a:p>
              <a:pPr marL="280895" lvl="2" indent="-137651" defTabSz="718463">
                <a:lnSpc>
                  <a:spcPct val="106000"/>
                </a:lnSpc>
                <a:spcBef>
                  <a:spcPts val="432"/>
                </a:spcBef>
                <a:spcAft>
                  <a:spcPts val="0"/>
                </a:spcAft>
                <a:buFont typeface="Arial" charset="0"/>
                <a:buChar char="‒"/>
                <a:defRPr/>
              </a:pPr>
              <a:r>
                <a:rPr lang="nl-NL" sz="900" dirty="0">
                  <a:solidFill>
                    <a:srgbClr val="002776"/>
                  </a:solidFill>
                  <a:latin typeface="Arial"/>
                  <a:ea typeface="+mj-ea"/>
                  <a:cs typeface="+mj-cs"/>
                </a:rPr>
                <a:t>Doesn’t require as much effort to set up as building a new MySQL server</a:t>
              </a:r>
            </a:p>
            <a:p>
              <a:pPr marL="143246" lvl="1" indent="-143246" defTabSz="718463">
                <a:lnSpc>
                  <a:spcPct val="106000"/>
                </a:lnSpc>
                <a:spcBef>
                  <a:spcPts val="1008"/>
                </a:spcBef>
                <a:spcAft>
                  <a:spcPts val="0"/>
                </a:spcAft>
                <a:buFont typeface="Arial" charset="0"/>
                <a:buChar char="•"/>
                <a:defRPr/>
              </a:pPr>
              <a:r>
                <a:rPr lang="nl-NL" sz="1050" dirty="0">
                  <a:solidFill>
                    <a:srgbClr val="002776"/>
                  </a:solidFill>
                  <a:latin typeface="Arial"/>
                </a:rPr>
                <a:t>Ease of Credentials</a:t>
              </a:r>
            </a:p>
            <a:p>
              <a:pPr marL="280895" lvl="2" indent="-137651" defTabSz="718463">
                <a:lnSpc>
                  <a:spcPct val="106000"/>
                </a:lnSpc>
                <a:spcBef>
                  <a:spcPts val="432"/>
                </a:spcBef>
                <a:spcAft>
                  <a:spcPts val="0"/>
                </a:spcAft>
                <a:buFont typeface="Arial" charset="0"/>
                <a:buChar char="‒"/>
                <a:defRPr/>
              </a:pPr>
              <a:r>
                <a:rPr lang="nl-NL" sz="900" dirty="0">
                  <a:solidFill>
                    <a:srgbClr val="002776"/>
                  </a:solidFill>
                  <a:latin typeface="Arial"/>
                </a:rPr>
                <a:t>Doesn’t require as much effort to set up as building a new MySQL server</a:t>
              </a:r>
            </a:p>
            <a:p>
              <a:pPr marL="280895" lvl="2" indent="-137651" defTabSz="718463">
                <a:lnSpc>
                  <a:spcPct val="106000"/>
                </a:lnSpc>
                <a:spcBef>
                  <a:spcPts val="432"/>
                </a:spcBef>
                <a:spcAft>
                  <a:spcPts val="0"/>
                </a:spcAft>
                <a:buFont typeface="Arial" charset="0"/>
                <a:buChar char="‒"/>
                <a:defRPr/>
              </a:pPr>
              <a:endParaRPr lang="nl-NL" sz="900" dirty="0">
                <a:solidFill>
                  <a:srgbClr val="002776"/>
                </a:solidFill>
                <a:latin typeface="Arial"/>
                <a:ea typeface="+mj-ea"/>
                <a:cs typeface="+mj-cs"/>
              </a:endParaRPr>
            </a:p>
            <a:p>
              <a:pPr marL="143244" lvl="2" defTabSz="718463">
                <a:lnSpc>
                  <a:spcPct val="106000"/>
                </a:lnSpc>
                <a:spcBef>
                  <a:spcPts val="432"/>
                </a:spcBef>
                <a:spcAft>
                  <a:spcPts val="0"/>
                </a:spcAft>
                <a:defRPr/>
              </a:pPr>
              <a:endParaRPr lang="nl-NL" sz="900" dirty="0">
                <a:solidFill>
                  <a:srgbClr val="002776"/>
                </a:solidFill>
                <a:latin typeface="Arial"/>
                <a:ea typeface="+mj-ea"/>
                <a:cs typeface="+mj-cs"/>
              </a:endParaRPr>
            </a:p>
          </p:txBody>
        </p:sp>
      </p:grpSp>
    </p:spTree>
    <p:extLst>
      <p:ext uri="{BB962C8B-B14F-4D97-AF65-F5344CB8AC3E}">
        <p14:creationId xmlns:p14="http://schemas.microsoft.com/office/powerpoint/2010/main" val="17213580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452DFAC-08D5-4E61-9C75-093063A70A62}"/>
              </a:ext>
            </a:extLst>
          </p:cNvPr>
          <p:cNvSpPr>
            <a:spLocks noGrp="1"/>
          </p:cNvSpPr>
          <p:nvPr>
            <p:ph idx="1"/>
          </p:nvPr>
        </p:nvSpPr>
        <p:spPr/>
        <p:txBody>
          <a:bodyPr>
            <a:normAutofit fontScale="92500" lnSpcReduction="20000"/>
          </a:bodyPr>
          <a:lstStyle/>
          <a:p>
            <a:r>
              <a:rPr lang="en-US" dirty="0"/>
              <a:t>Mary Husain</a:t>
            </a:r>
          </a:p>
          <a:p>
            <a:pPr>
              <a:buFontTx/>
              <a:buChar char="-"/>
            </a:pPr>
            <a:r>
              <a:rPr lang="en-US" dirty="0"/>
              <a:t>Built the Backend Heroku Database for the ATM</a:t>
            </a:r>
          </a:p>
          <a:p>
            <a:pPr marL="0" indent="0">
              <a:buNone/>
            </a:pPr>
            <a:r>
              <a:rPr lang="en-US" dirty="0"/>
              <a:t>- Set up network communication between front end and backend.</a:t>
            </a:r>
          </a:p>
          <a:p>
            <a:r>
              <a:rPr lang="en-US" dirty="0"/>
              <a:t>Andrew Quijano</a:t>
            </a:r>
          </a:p>
          <a:p>
            <a:pPr>
              <a:buFontTx/>
              <a:buChar char="-"/>
            </a:pPr>
            <a:r>
              <a:rPr lang="en-US" dirty="0"/>
              <a:t>Completed Power Point slides on installation, security, etc.</a:t>
            </a:r>
          </a:p>
          <a:p>
            <a:pPr>
              <a:buFontTx/>
              <a:buChar char="-"/>
            </a:pPr>
            <a:r>
              <a:rPr lang="en-US" dirty="0"/>
              <a:t>Completed overall system design and code documentation</a:t>
            </a:r>
          </a:p>
          <a:p>
            <a:r>
              <a:rPr lang="en-US" dirty="0"/>
              <a:t>Bryce </a:t>
            </a:r>
            <a:r>
              <a:rPr lang="en-US" dirty="0" err="1"/>
              <a:t>Yoo</a:t>
            </a:r>
            <a:endParaRPr lang="en-US" dirty="0"/>
          </a:p>
          <a:p>
            <a:pPr>
              <a:buFontTx/>
              <a:buChar char="-"/>
            </a:pPr>
            <a:r>
              <a:rPr lang="en-US" dirty="0"/>
              <a:t>Completed PowerPoint outline and half of slides</a:t>
            </a:r>
          </a:p>
          <a:p>
            <a:pPr>
              <a:buFontTx/>
              <a:buChar char="-"/>
            </a:pPr>
            <a:r>
              <a:rPr lang="en-US" dirty="0"/>
              <a:t>Designed/wrote front end of webpage</a:t>
            </a:r>
          </a:p>
          <a:p>
            <a:r>
              <a:rPr lang="en-US" dirty="0"/>
              <a:t>Michal </a:t>
            </a:r>
            <a:r>
              <a:rPr lang="en-US" dirty="0" err="1"/>
              <a:t>Porubcin</a:t>
            </a:r>
            <a:endParaRPr lang="en-US" dirty="0"/>
          </a:p>
          <a:p>
            <a:pPr>
              <a:buFontTx/>
              <a:buChar char="-"/>
            </a:pPr>
            <a:r>
              <a:rPr lang="en-US" dirty="0"/>
              <a:t>Implemented AES and Hashing to the ATM service</a:t>
            </a:r>
          </a:p>
          <a:p>
            <a:pPr>
              <a:buFontTx/>
              <a:buChar char="-"/>
            </a:pPr>
            <a:r>
              <a:rPr lang="en-US" dirty="0"/>
              <a:t>Tested ATM for bugs</a:t>
            </a:r>
          </a:p>
        </p:txBody>
      </p:sp>
      <p:sp>
        <p:nvSpPr>
          <p:cNvPr id="3" name="Footer Placeholder 2">
            <a:extLst>
              <a:ext uri="{FF2B5EF4-FFF2-40B4-BE49-F238E27FC236}">
                <a16:creationId xmlns:a16="http://schemas.microsoft.com/office/drawing/2014/main" id="{D0387B3E-22A5-4DA8-9AD0-43323613998F}"/>
              </a:ext>
            </a:extLst>
          </p:cNvPr>
          <p:cNvSpPr>
            <a:spLocks noGrp="1"/>
          </p:cNvSpPr>
          <p:nvPr>
            <p:ph type="ftr" sz="quarter" idx="11"/>
          </p:nvPr>
        </p:nvSpPr>
        <p:spPr/>
        <p:txBody>
          <a:bodyPr/>
          <a:lstStyle/>
          <a:p>
            <a:r>
              <a:rPr lang="en-US"/>
              <a:t>Group Four</a:t>
            </a:r>
            <a:endParaRPr lang="en-US" dirty="0"/>
          </a:p>
        </p:txBody>
      </p:sp>
      <p:sp>
        <p:nvSpPr>
          <p:cNvPr id="4" name="Title 3">
            <a:extLst>
              <a:ext uri="{FF2B5EF4-FFF2-40B4-BE49-F238E27FC236}">
                <a16:creationId xmlns:a16="http://schemas.microsoft.com/office/drawing/2014/main" id="{077FEA34-A186-4AA3-9620-E3DDD48438F1}"/>
              </a:ext>
            </a:extLst>
          </p:cNvPr>
          <p:cNvSpPr>
            <a:spLocks noGrp="1"/>
          </p:cNvSpPr>
          <p:nvPr>
            <p:ph type="title"/>
          </p:nvPr>
        </p:nvSpPr>
        <p:spPr/>
        <p:txBody>
          <a:bodyPr/>
          <a:lstStyle/>
          <a:p>
            <a:r>
              <a:rPr lang="en-US" dirty="0"/>
              <a:t>Work Distribution</a:t>
            </a:r>
          </a:p>
        </p:txBody>
      </p:sp>
      <p:sp>
        <p:nvSpPr>
          <p:cNvPr id="5" name="Slide Number Placeholder 4">
            <a:extLst>
              <a:ext uri="{FF2B5EF4-FFF2-40B4-BE49-F238E27FC236}">
                <a16:creationId xmlns:a16="http://schemas.microsoft.com/office/drawing/2014/main" id="{5F01F5D4-CCDD-4F4B-8707-0E338C269CF7}"/>
              </a:ext>
            </a:extLst>
          </p:cNvPr>
          <p:cNvSpPr>
            <a:spLocks noGrp="1"/>
          </p:cNvSpPr>
          <p:nvPr>
            <p:ph type="sldNum" sz="quarter" idx="12"/>
          </p:nvPr>
        </p:nvSpPr>
        <p:spPr/>
        <p:txBody>
          <a:bodyPr/>
          <a:lstStyle/>
          <a:p>
            <a:fld id="{F2407EE3-A7AD-4D85-AA70-E0A9F1A7BE8D}" type="slidenum">
              <a:rPr lang="en-US" smtClean="0"/>
              <a:pPr/>
              <a:t>20</a:t>
            </a:fld>
            <a:endParaRPr lang="en-US" dirty="0"/>
          </a:p>
        </p:txBody>
      </p:sp>
    </p:spTree>
    <p:extLst>
      <p:ext uri="{BB962C8B-B14F-4D97-AF65-F5344CB8AC3E}">
        <p14:creationId xmlns:p14="http://schemas.microsoft.com/office/powerpoint/2010/main" val="286253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93731-B6D0-4120-9237-B6FEC807D89A}"/>
              </a:ext>
            </a:extLst>
          </p:cNvPr>
          <p:cNvSpPr>
            <a:spLocks noGrp="1"/>
          </p:cNvSpPr>
          <p:nvPr>
            <p:ph type="title"/>
          </p:nvPr>
        </p:nvSpPr>
        <p:spPr/>
        <p:txBody>
          <a:bodyPr/>
          <a:lstStyle/>
          <a:p>
            <a:r>
              <a:rPr lang="en-US" dirty="0"/>
              <a:t>Overview</a:t>
            </a:r>
          </a:p>
        </p:txBody>
      </p:sp>
      <p:sp>
        <p:nvSpPr>
          <p:cNvPr id="3" name="Footer Placeholder 2">
            <a:extLst>
              <a:ext uri="{FF2B5EF4-FFF2-40B4-BE49-F238E27FC236}">
                <a16:creationId xmlns:a16="http://schemas.microsoft.com/office/drawing/2014/main" id="{E60AD65F-8875-42A1-B847-2AB5B518D8B2}"/>
              </a:ext>
            </a:extLst>
          </p:cNvPr>
          <p:cNvSpPr>
            <a:spLocks noGrp="1"/>
          </p:cNvSpPr>
          <p:nvPr>
            <p:ph type="ftr" sz="quarter" idx="11"/>
          </p:nvPr>
        </p:nvSpPr>
        <p:spPr/>
        <p:txBody>
          <a:bodyPr/>
          <a:lstStyle/>
          <a:p>
            <a:r>
              <a:rPr lang="en-US"/>
              <a:t>Group Four</a:t>
            </a:r>
            <a:endParaRPr lang="en-US" dirty="0"/>
          </a:p>
        </p:txBody>
      </p:sp>
      <p:sp>
        <p:nvSpPr>
          <p:cNvPr id="4" name="Slide Number Placeholder 3">
            <a:extLst>
              <a:ext uri="{FF2B5EF4-FFF2-40B4-BE49-F238E27FC236}">
                <a16:creationId xmlns:a16="http://schemas.microsoft.com/office/drawing/2014/main" id="{CC0F7B23-9327-4840-838B-D96D17AA9681}"/>
              </a:ext>
            </a:extLst>
          </p:cNvPr>
          <p:cNvSpPr>
            <a:spLocks noGrp="1"/>
          </p:cNvSpPr>
          <p:nvPr>
            <p:ph type="sldNum" sz="quarter" idx="12"/>
          </p:nvPr>
        </p:nvSpPr>
        <p:spPr/>
        <p:txBody>
          <a:bodyPr/>
          <a:lstStyle/>
          <a:p>
            <a:fld id="{F2407EE3-A7AD-4D85-AA70-E0A9F1A7BE8D}" type="slidenum">
              <a:rPr lang="en-US" smtClean="0"/>
              <a:pPr/>
              <a:t>3</a:t>
            </a:fld>
            <a:endParaRPr lang="en-US" dirty="0"/>
          </a:p>
        </p:txBody>
      </p:sp>
      <p:graphicFrame>
        <p:nvGraphicFramePr>
          <p:cNvPr id="5" name="Group 3">
            <a:extLst>
              <a:ext uri="{FF2B5EF4-FFF2-40B4-BE49-F238E27FC236}">
                <a16:creationId xmlns:a16="http://schemas.microsoft.com/office/drawing/2014/main" id="{1AE51934-E3AA-477D-B1F2-24C34FB304F1}"/>
              </a:ext>
            </a:extLst>
          </p:cNvPr>
          <p:cNvGraphicFramePr>
            <a:graphicFrameLocks/>
          </p:cNvGraphicFramePr>
          <p:nvPr>
            <p:extLst>
              <p:ext uri="{D42A27DB-BD31-4B8C-83A1-F6EECF244321}">
                <p14:modId xmlns:p14="http://schemas.microsoft.com/office/powerpoint/2010/main" val="3232792703"/>
              </p:ext>
            </p:extLst>
          </p:nvPr>
        </p:nvGraphicFramePr>
        <p:xfrm>
          <a:off x="1179710" y="1340305"/>
          <a:ext cx="6775692" cy="3402638"/>
        </p:xfrm>
        <a:graphic>
          <a:graphicData uri="http://schemas.openxmlformats.org/drawingml/2006/table">
            <a:tbl>
              <a:tblPr/>
              <a:tblGrid>
                <a:gridCol w="1693923">
                  <a:extLst>
                    <a:ext uri="{9D8B030D-6E8A-4147-A177-3AD203B41FA5}">
                      <a16:colId xmlns:a16="http://schemas.microsoft.com/office/drawing/2014/main" val="20000"/>
                    </a:ext>
                  </a:extLst>
                </a:gridCol>
                <a:gridCol w="1693923">
                  <a:extLst>
                    <a:ext uri="{9D8B030D-6E8A-4147-A177-3AD203B41FA5}">
                      <a16:colId xmlns:a16="http://schemas.microsoft.com/office/drawing/2014/main" val="20001"/>
                    </a:ext>
                  </a:extLst>
                </a:gridCol>
                <a:gridCol w="1693923">
                  <a:extLst>
                    <a:ext uri="{9D8B030D-6E8A-4147-A177-3AD203B41FA5}">
                      <a16:colId xmlns:a16="http://schemas.microsoft.com/office/drawing/2014/main" val="20002"/>
                    </a:ext>
                  </a:extLst>
                </a:gridCol>
                <a:gridCol w="1693923">
                  <a:extLst>
                    <a:ext uri="{9D8B030D-6E8A-4147-A177-3AD203B41FA5}">
                      <a16:colId xmlns:a16="http://schemas.microsoft.com/office/drawing/2014/main" val="20003"/>
                    </a:ext>
                  </a:extLst>
                </a:gridCol>
              </a:tblGrid>
              <a:tr h="240820">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900" b="1" i="0" u="none" strike="noStrike" cap="none" normalizeH="0" baseline="0" dirty="0">
                          <a:ln>
                            <a:noFill/>
                          </a:ln>
                          <a:solidFill>
                            <a:schemeClr val="bg1"/>
                          </a:solidFill>
                          <a:effectLst/>
                          <a:latin typeface="Arial" charset="0"/>
                        </a:rPr>
                        <a:t>Subhead</a:t>
                      </a:r>
                    </a:p>
                  </a:txBody>
                  <a:tcPr marL="74295" marR="74295" marT="54000" marB="54000" anchor="ctr" horzOverflow="overflow">
                    <a:lnL cap="flat">
                      <a:noFill/>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900" b="1" i="0" u="none" strike="noStrike" cap="none" normalizeH="0" baseline="0" dirty="0">
                          <a:ln>
                            <a:noFill/>
                          </a:ln>
                          <a:solidFill>
                            <a:schemeClr val="bg1"/>
                          </a:solidFill>
                          <a:effectLst/>
                          <a:latin typeface="Arial" charset="0"/>
                        </a:rPr>
                        <a:t>Subhead</a:t>
                      </a:r>
                    </a:p>
                  </a:txBody>
                  <a:tcPr marL="74295" marR="74295" marT="54000" marB="54000"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900" b="1" i="0" u="none" strike="noStrike" cap="none" normalizeH="0" baseline="0" dirty="0">
                          <a:ln>
                            <a:noFill/>
                          </a:ln>
                          <a:solidFill>
                            <a:schemeClr val="bg1"/>
                          </a:solidFill>
                          <a:effectLst/>
                          <a:latin typeface="Arial" charset="0"/>
                        </a:rPr>
                        <a:t>Subhead</a:t>
                      </a:r>
                    </a:p>
                  </a:txBody>
                  <a:tcPr marL="74295" marR="74295" marT="54000" marB="54000"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900" b="1" i="0" u="none" strike="noStrike" cap="none" normalizeH="0" baseline="0" dirty="0">
                          <a:ln>
                            <a:noFill/>
                          </a:ln>
                          <a:solidFill>
                            <a:schemeClr val="bg1"/>
                          </a:solidFill>
                          <a:effectLst/>
                          <a:latin typeface="Arial" charset="0"/>
                        </a:rPr>
                        <a:t>Subhead</a:t>
                      </a:r>
                    </a:p>
                  </a:txBody>
                  <a:tcPr marL="74295" marR="74295" marT="54000" marB="54000" anchor="ctr" horzOverflow="overflow">
                    <a:lnL w="1905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1036097">
                <a:tc>
                  <a:txBody>
                    <a:bodyPr/>
                    <a:lstStyle/>
                    <a:p>
                      <a:pPr marL="359623" marR="0" lvl="0" indent="-359623" algn="l" defTabSz="957998" rtl="0" eaLnBrk="0" fontAlgn="base" latinLnBrk="0" hangingPunct="0">
                        <a:lnSpc>
                          <a:spcPct val="106000"/>
                        </a:lnSpc>
                        <a:spcBef>
                          <a:spcPts val="1344"/>
                        </a:spcBef>
                        <a:spcAft>
                          <a:spcPts val="0"/>
                        </a:spcAft>
                        <a:buClrTx/>
                        <a:buSzTx/>
                        <a:buFont typeface="Arial" charset="0"/>
                        <a:buNone/>
                        <a:tabLst/>
                        <a:defRPr/>
                      </a:pPr>
                      <a:r>
                        <a:rPr kumimoji="0" lang="en-US" sz="900" b="1" i="0" u="none" strike="noStrike" kern="1200" cap="none" spc="0" normalizeH="0" baseline="0" noProof="0" dirty="0">
                          <a:ln>
                            <a:noFill/>
                          </a:ln>
                          <a:solidFill>
                            <a:srgbClr val="002776"/>
                          </a:solidFill>
                          <a:effectLst/>
                          <a:uLnTx/>
                          <a:uFillTx/>
                          <a:latin typeface="+mn-lt"/>
                          <a:ea typeface="+mn-ea"/>
                          <a:cs typeface="+mn-cs"/>
                        </a:rPr>
                        <a:t>Users/Services</a:t>
                      </a:r>
                    </a:p>
                    <a:p>
                      <a:pPr marL="191002" marR="0" lvl="1" indent="-191002" algn="l" defTabSz="957998" rtl="0" eaLnBrk="0" fontAlgn="base" latinLnBrk="0" hangingPunct="0">
                        <a:lnSpc>
                          <a:spcPct val="106000"/>
                        </a:lnSpc>
                        <a:spcBef>
                          <a:spcPts val="1344"/>
                        </a:spcBef>
                        <a:spcAft>
                          <a:spcPts val="0"/>
                        </a:spcAft>
                        <a:buClrTx/>
                        <a:buSzTx/>
                        <a:buFont typeface="Arial" charset="0"/>
                        <a:buChar char="•"/>
                        <a:tabLst/>
                        <a:defRPr/>
                      </a:pPr>
                      <a:r>
                        <a:rPr kumimoji="0" lang="en-US" sz="900" b="0" i="0" u="none" strike="noStrike" kern="1200" cap="none" spc="0" normalizeH="0" baseline="0" noProof="0" dirty="0">
                          <a:ln>
                            <a:noFill/>
                          </a:ln>
                          <a:solidFill>
                            <a:srgbClr val="002776"/>
                          </a:solidFill>
                          <a:effectLst/>
                          <a:uLnTx/>
                          <a:uFillTx/>
                          <a:latin typeface="+mn-lt"/>
                          <a:ea typeface="+mn-ea"/>
                          <a:cs typeface="+mn-cs"/>
                        </a:rPr>
                        <a:t>User features</a:t>
                      </a:r>
                    </a:p>
                    <a:p>
                      <a:pPr marL="191002" marR="0" lvl="1" indent="-191002" algn="l" defTabSz="957998" rtl="0" eaLnBrk="0" fontAlgn="base" latinLnBrk="0" hangingPunct="0">
                        <a:lnSpc>
                          <a:spcPct val="106000"/>
                        </a:lnSpc>
                        <a:spcBef>
                          <a:spcPts val="1344"/>
                        </a:spcBef>
                        <a:spcAft>
                          <a:spcPts val="0"/>
                        </a:spcAft>
                        <a:buClrTx/>
                        <a:buSzTx/>
                        <a:buFont typeface="Arial" charset="0"/>
                        <a:buChar char="•"/>
                        <a:tabLst/>
                        <a:defRPr/>
                      </a:pPr>
                      <a:r>
                        <a:rPr kumimoji="0" lang="en-US" sz="900" b="0" i="0" u="none" strike="noStrike" kern="1200" cap="none" spc="0" normalizeH="0" baseline="0" noProof="0" dirty="0">
                          <a:ln>
                            <a:noFill/>
                          </a:ln>
                          <a:solidFill>
                            <a:srgbClr val="002776"/>
                          </a:solidFill>
                          <a:effectLst/>
                          <a:uLnTx/>
                          <a:uFillTx/>
                          <a:latin typeface="+mn-lt"/>
                          <a:ea typeface="+mn-ea"/>
                          <a:cs typeface="+mn-cs"/>
                        </a:rPr>
                        <a:t>ATM Services</a:t>
                      </a:r>
                    </a:p>
                  </a:txBody>
                  <a:tcPr marL="54001" marR="54001" marT="54000" marB="54000" horzOverflow="overflow">
                    <a:lnL cap="flat">
                      <a:noFill/>
                    </a:lnL>
                    <a:lnR>
                      <a:noFill/>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59623" marR="0" lvl="0" indent="-359623" algn="l" defTabSz="957998" rtl="0" eaLnBrk="0" fontAlgn="base" latinLnBrk="0" hangingPunct="0">
                        <a:lnSpc>
                          <a:spcPct val="106000"/>
                        </a:lnSpc>
                        <a:spcBef>
                          <a:spcPts val="1344"/>
                        </a:spcBef>
                        <a:spcAft>
                          <a:spcPts val="0"/>
                        </a:spcAft>
                        <a:buClrTx/>
                        <a:buSzTx/>
                        <a:buFont typeface="Arial" charset="0"/>
                        <a:buNone/>
                        <a:tabLst/>
                        <a:defRPr/>
                      </a:pPr>
                      <a:r>
                        <a:rPr kumimoji="0" lang="en-US" sz="900" b="1" i="0" u="none" strike="noStrike" kern="1200" cap="none" spc="0" normalizeH="0" baseline="0" noProof="0" dirty="0">
                          <a:ln>
                            <a:noFill/>
                          </a:ln>
                          <a:solidFill>
                            <a:srgbClr val="002776"/>
                          </a:solidFill>
                          <a:effectLst/>
                          <a:uLnTx/>
                          <a:uFillTx/>
                          <a:latin typeface="+mn-lt"/>
                          <a:ea typeface="+mn-ea"/>
                          <a:cs typeface="+mn-cs"/>
                        </a:rPr>
                        <a:t>Login/Sign up</a:t>
                      </a:r>
                    </a:p>
                    <a:p>
                      <a:pPr marL="191002" marR="0" lvl="1" indent="-191002" algn="l" defTabSz="957998" rtl="0" eaLnBrk="0" fontAlgn="base" latinLnBrk="0" hangingPunct="0">
                        <a:lnSpc>
                          <a:spcPct val="106000"/>
                        </a:lnSpc>
                        <a:spcBef>
                          <a:spcPts val="1344"/>
                        </a:spcBef>
                        <a:spcAft>
                          <a:spcPts val="0"/>
                        </a:spcAft>
                        <a:buClrTx/>
                        <a:buSzTx/>
                        <a:buFont typeface="Arial" charset="0"/>
                        <a:buChar char="•"/>
                        <a:tabLst/>
                        <a:defRPr/>
                      </a:pPr>
                      <a:r>
                        <a:rPr kumimoji="0" lang="en-US" sz="900" b="0" i="0" u="none" strike="noStrike" kern="1200" cap="none" spc="0" normalizeH="0" baseline="0" noProof="0" dirty="0">
                          <a:ln>
                            <a:noFill/>
                          </a:ln>
                          <a:solidFill>
                            <a:srgbClr val="002776"/>
                          </a:solidFill>
                          <a:effectLst/>
                          <a:uLnTx/>
                          <a:uFillTx/>
                          <a:latin typeface="+mn-lt"/>
                          <a:ea typeface="+mn-ea"/>
                          <a:cs typeface="+mn-cs"/>
                        </a:rPr>
                        <a:t>Signup Screen</a:t>
                      </a:r>
                    </a:p>
                    <a:p>
                      <a:pPr marL="191002" marR="0" lvl="1" indent="-191002" algn="l" defTabSz="957998" rtl="0" eaLnBrk="0" fontAlgn="base" latinLnBrk="0" hangingPunct="0">
                        <a:lnSpc>
                          <a:spcPct val="106000"/>
                        </a:lnSpc>
                        <a:spcBef>
                          <a:spcPts val="1344"/>
                        </a:spcBef>
                        <a:spcAft>
                          <a:spcPts val="0"/>
                        </a:spcAft>
                        <a:buClrTx/>
                        <a:buSzTx/>
                        <a:buFont typeface="Arial" charset="0"/>
                        <a:buChar char="•"/>
                        <a:tabLst/>
                        <a:defRPr/>
                      </a:pPr>
                      <a:r>
                        <a:rPr kumimoji="0" lang="en-US" sz="900" b="0" i="0" u="none" strike="noStrike" kern="1200" cap="none" spc="0" normalizeH="0" baseline="0" noProof="0" dirty="0">
                          <a:ln>
                            <a:noFill/>
                          </a:ln>
                          <a:solidFill>
                            <a:srgbClr val="002776"/>
                          </a:solidFill>
                          <a:effectLst/>
                          <a:uLnTx/>
                          <a:uFillTx/>
                          <a:latin typeface="+mn-lt"/>
                          <a:ea typeface="+mn-ea"/>
                          <a:cs typeface="+mn-cs"/>
                        </a:rPr>
                        <a:t>Login Screen</a:t>
                      </a:r>
                    </a:p>
                    <a:p>
                      <a:pPr marL="374545" marR="0" lvl="3" indent="0" algn="l" defTabSz="957998" rtl="0" eaLnBrk="0" fontAlgn="base" latinLnBrk="0" hangingPunct="0">
                        <a:lnSpc>
                          <a:spcPct val="106000"/>
                        </a:lnSpc>
                        <a:spcBef>
                          <a:spcPts val="576"/>
                        </a:spcBef>
                        <a:spcAft>
                          <a:spcPts val="0"/>
                        </a:spcAft>
                        <a:buClrTx/>
                        <a:buSzTx/>
                        <a:buFont typeface="Arial" charset="0"/>
                        <a:buNone/>
                        <a:tabLst/>
                        <a:defRPr/>
                      </a:pPr>
                      <a:endParaRPr kumimoji="0" lang="en-US" sz="900" b="0" i="0" u="none" strike="noStrike" kern="1200" cap="none" spc="0" normalizeH="0" baseline="0" noProof="0" dirty="0">
                        <a:ln>
                          <a:noFill/>
                        </a:ln>
                        <a:solidFill>
                          <a:srgbClr val="002776"/>
                        </a:solidFill>
                        <a:effectLst/>
                        <a:uLnTx/>
                        <a:uFillTx/>
                        <a:latin typeface="+mn-lt"/>
                        <a:ea typeface="+mn-ea"/>
                        <a:cs typeface="+mn-cs"/>
                      </a:endParaRPr>
                    </a:p>
                  </a:txBody>
                  <a:tcPr marL="54001" marR="54001" marT="54000" marB="54000" horzOverflow="overflow">
                    <a:lnL>
                      <a:noFill/>
                    </a:lnL>
                    <a:lnR>
                      <a:noFill/>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59623" marR="0" lvl="0" indent="-359623" algn="l" defTabSz="957998" rtl="0" eaLnBrk="0" fontAlgn="base" latinLnBrk="0" hangingPunct="0">
                        <a:lnSpc>
                          <a:spcPct val="106000"/>
                        </a:lnSpc>
                        <a:spcBef>
                          <a:spcPts val="1344"/>
                        </a:spcBef>
                        <a:spcAft>
                          <a:spcPts val="0"/>
                        </a:spcAft>
                        <a:buClrTx/>
                        <a:buSzTx/>
                        <a:buFont typeface="Arial" charset="0"/>
                        <a:buNone/>
                        <a:tabLst/>
                        <a:defRPr/>
                      </a:pPr>
                      <a:r>
                        <a:rPr kumimoji="0" lang="en-US" sz="900" b="1" i="0" u="none" strike="noStrike" kern="1200" cap="none" spc="0" normalizeH="0" baseline="0" noProof="0" dirty="0">
                          <a:ln>
                            <a:noFill/>
                          </a:ln>
                          <a:solidFill>
                            <a:srgbClr val="002776"/>
                          </a:solidFill>
                          <a:effectLst/>
                          <a:uLnTx/>
                          <a:uFillTx/>
                          <a:latin typeface="+mn-lt"/>
                          <a:ea typeface="+mn-ea"/>
                          <a:cs typeface="+mn-cs"/>
                        </a:rPr>
                        <a:t>Database</a:t>
                      </a:r>
                    </a:p>
                    <a:p>
                      <a:pPr marL="191002" marR="0" lvl="1" indent="-191002" algn="l" defTabSz="957998" rtl="0" eaLnBrk="0" fontAlgn="base" latinLnBrk="0" hangingPunct="0">
                        <a:lnSpc>
                          <a:spcPct val="106000"/>
                        </a:lnSpc>
                        <a:spcBef>
                          <a:spcPts val="1344"/>
                        </a:spcBef>
                        <a:spcAft>
                          <a:spcPts val="0"/>
                        </a:spcAft>
                        <a:buClrTx/>
                        <a:buSzTx/>
                        <a:buFont typeface="Arial" charset="0"/>
                        <a:buChar char="•"/>
                        <a:tabLst/>
                        <a:defRPr/>
                      </a:pPr>
                      <a:r>
                        <a:rPr kumimoji="0" lang="en-US" sz="900" b="0" i="0" u="none" strike="noStrike" kern="1200" cap="none" spc="0" normalizeH="0" baseline="0" noProof="0" dirty="0">
                          <a:ln>
                            <a:noFill/>
                          </a:ln>
                          <a:solidFill>
                            <a:srgbClr val="002776"/>
                          </a:solidFill>
                          <a:effectLst/>
                          <a:uLnTx/>
                          <a:uFillTx/>
                          <a:latin typeface="+mn-lt"/>
                          <a:ea typeface="+mn-ea"/>
                          <a:cs typeface="+mn-cs"/>
                        </a:rPr>
                        <a:t>Heroku</a:t>
                      </a:r>
                    </a:p>
                    <a:p>
                      <a:pPr marL="374545" marR="0" lvl="2" indent="-183542" algn="l" defTabSz="957998" rtl="0" eaLnBrk="0" fontAlgn="base" latinLnBrk="0" hangingPunct="0">
                        <a:lnSpc>
                          <a:spcPct val="106000"/>
                        </a:lnSpc>
                        <a:spcBef>
                          <a:spcPts val="576"/>
                        </a:spcBef>
                        <a:spcAft>
                          <a:spcPts val="0"/>
                        </a:spcAft>
                        <a:buClrTx/>
                        <a:buSzTx/>
                        <a:buFont typeface="Arial" charset="0"/>
                        <a:buChar char="‒"/>
                        <a:tabLst/>
                        <a:defRPr/>
                      </a:pPr>
                      <a:r>
                        <a:rPr kumimoji="0" lang="en-US" sz="900" b="0" i="0" u="none" strike="noStrike" kern="1200" cap="none" spc="0" normalizeH="0" baseline="0" noProof="0" dirty="0">
                          <a:ln>
                            <a:noFill/>
                          </a:ln>
                          <a:solidFill>
                            <a:srgbClr val="002776"/>
                          </a:solidFill>
                          <a:effectLst/>
                          <a:uLnTx/>
                          <a:uFillTx/>
                          <a:latin typeface="+mn-lt"/>
                          <a:ea typeface="+mn-ea"/>
                          <a:cs typeface="+mn-cs"/>
                        </a:rPr>
                        <a:t>Why it is used</a:t>
                      </a:r>
                    </a:p>
                    <a:p>
                      <a:pPr marL="374545" marR="0" lvl="2" indent="-183542" algn="l" defTabSz="957998" rtl="0" eaLnBrk="0" fontAlgn="base" latinLnBrk="0" hangingPunct="0">
                        <a:lnSpc>
                          <a:spcPct val="106000"/>
                        </a:lnSpc>
                        <a:spcBef>
                          <a:spcPts val="576"/>
                        </a:spcBef>
                        <a:spcAft>
                          <a:spcPts val="0"/>
                        </a:spcAft>
                        <a:buClrTx/>
                        <a:buSzTx/>
                        <a:buFont typeface="Arial" charset="0"/>
                        <a:buChar char="‒"/>
                        <a:tabLst/>
                        <a:defRPr/>
                      </a:pPr>
                      <a:r>
                        <a:rPr kumimoji="0" lang="en-US" sz="900" b="0" i="0" u="none" strike="noStrike" kern="1200" cap="none" spc="0" normalizeH="0" baseline="0" noProof="0" dirty="0">
                          <a:ln>
                            <a:noFill/>
                          </a:ln>
                          <a:solidFill>
                            <a:srgbClr val="002776"/>
                          </a:solidFill>
                          <a:effectLst/>
                          <a:uLnTx/>
                          <a:uFillTx/>
                          <a:latin typeface="+mn-lt"/>
                          <a:ea typeface="+mn-ea"/>
                          <a:cs typeface="+mn-cs"/>
                        </a:rPr>
                        <a:t>How it is used</a:t>
                      </a:r>
                    </a:p>
                  </a:txBody>
                  <a:tcPr marL="54001" marR="54001" marT="54000" marB="54000" horzOverflow="overflow">
                    <a:lnL>
                      <a:noFill/>
                    </a:lnL>
                    <a:lnR>
                      <a:noFill/>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59623" marR="0" lvl="0" indent="-359623" algn="l" defTabSz="957998" rtl="0" eaLnBrk="0" fontAlgn="base" latinLnBrk="0" hangingPunct="0">
                        <a:lnSpc>
                          <a:spcPct val="106000"/>
                        </a:lnSpc>
                        <a:spcBef>
                          <a:spcPts val="1344"/>
                        </a:spcBef>
                        <a:spcAft>
                          <a:spcPts val="0"/>
                        </a:spcAft>
                        <a:buClrTx/>
                        <a:buSzTx/>
                        <a:buFont typeface="Arial" charset="0"/>
                        <a:buNone/>
                        <a:tabLst/>
                        <a:defRPr/>
                      </a:pPr>
                      <a:r>
                        <a:rPr kumimoji="0" lang="en-US" sz="900" b="1" i="0" u="none" strike="noStrike" kern="1200" cap="none" spc="0" normalizeH="0" baseline="0" noProof="0" dirty="0">
                          <a:ln>
                            <a:noFill/>
                          </a:ln>
                          <a:solidFill>
                            <a:srgbClr val="002776"/>
                          </a:solidFill>
                          <a:effectLst/>
                          <a:uLnTx/>
                          <a:uFillTx/>
                          <a:latin typeface="+mn-lt"/>
                          <a:ea typeface="+mn-ea"/>
                          <a:cs typeface="+mn-cs"/>
                        </a:rPr>
                        <a:t>Supported Security Features</a:t>
                      </a:r>
                    </a:p>
                    <a:p>
                      <a:pPr marL="191002" marR="0" lvl="1" indent="-191002" algn="l" defTabSz="957998" rtl="0" eaLnBrk="0" fontAlgn="base" latinLnBrk="0" hangingPunct="0">
                        <a:lnSpc>
                          <a:spcPct val="106000"/>
                        </a:lnSpc>
                        <a:spcBef>
                          <a:spcPts val="1344"/>
                        </a:spcBef>
                        <a:spcAft>
                          <a:spcPts val="0"/>
                        </a:spcAft>
                        <a:buClrTx/>
                        <a:buSzTx/>
                        <a:buFont typeface="Arial" charset="0"/>
                        <a:buChar char="•"/>
                        <a:tabLst/>
                        <a:defRPr/>
                      </a:pPr>
                      <a:r>
                        <a:rPr kumimoji="0" lang="en-US" sz="900" b="0" i="0" u="none" strike="noStrike" kern="1200" cap="none" spc="0" normalizeH="0" baseline="0" noProof="0" dirty="0">
                          <a:ln>
                            <a:noFill/>
                          </a:ln>
                          <a:solidFill>
                            <a:srgbClr val="002776"/>
                          </a:solidFill>
                          <a:effectLst/>
                          <a:uLnTx/>
                          <a:uFillTx/>
                          <a:latin typeface="+mn-lt"/>
                          <a:ea typeface="+mn-ea"/>
                          <a:cs typeface="+mn-cs"/>
                        </a:rPr>
                        <a:t>AES</a:t>
                      </a:r>
                    </a:p>
                    <a:p>
                      <a:pPr marL="191002" marR="0" lvl="1" indent="-191002" algn="l" defTabSz="957998" rtl="0" eaLnBrk="0" fontAlgn="base" latinLnBrk="0" hangingPunct="0">
                        <a:lnSpc>
                          <a:spcPct val="106000"/>
                        </a:lnSpc>
                        <a:spcBef>
                          <a:spcPts val="1344"/>
                        </a:spcBef>
                        <a:spcAft>
                          <a:spcPts val="0"/>
                        </a:spcAft>
                        <a:buClrTx/>
                        <a:buSzTx/>
                        <a:buFont typeface="Arial" charset="0"/>
                        <a:buChar char="•"/>
                        <a:tabLst/>
                        <a:defRPr/>
                      </a:pPr>
                      <a:r>
                        <a:rPr kumimoji="0" lang="en-US" sz="900" b="0" i="0" u="none" strike="noStrike" kern="1200" cap="none" spc="0" normalizeH="0" baseline="0" noProof="0" dirty="0">
                          <a:ln>
                            <a:noFill/>
                          </a:ln>
                          <a:solidFill>
                            <a:srgbClr val="002776"/>
                          </a:solidFill>
                          <a:effectLst/>
                          <a:uLnTx/>
                          <a:uFillTx/>
                          <a:latin typeface="+mn-lt"/>
                          <a:ea typeface="+mn-ea"/>
                          <a:cs typeface="+mn-cs"/>
                        </a:rPr>
                        <a:t>SHA-256</a:t>
                      </a:r>
                    </a:p>
                  </a:txBody>
                  <a:tcPr marL="54001" marR="54001" marT="54000" marB="54000" horzOverflow="overflow">
                    <a:lnL>
                      <a:noFill/>
                    </a:lnL>
                    <a:lnR cap="flat">
                      <a:noFill/>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36097">
                <a:tc>
                  <a:txBody>
                    <a:bodyPr/>
                    <a:lstStyle/>
                    <a:p>
                      <a:pPr marL="359623" marR="0" lvl="0" indent="-359623" algn="l" defTabSz="957998" rtl="0" eaLnBrk="0" fontAlgn="base" latinLnBrk="0" hangingPunct="0">
                        <a:lnSpc>
                          <a:spcPct val="106000"/>
                        </a:lnSpc>
                        <a:spcBef>
                          <a:spcPts val="1344"/>
                        </a:spcBef>
                        <a:spcAft>
                          <a:spcPts val="0"/>
                        </a:spcAft>
                        <a:buClrTx/>
                        <a:buSzTx/>
                        <a:buFont typeface="Arial" charset="0"/>
                        <a:buNone/>
                        <a:tabLst/>
                        <a:defRPr/>
                      </a:pPr>
                      <a:r>
                        <a:rPr kumimoji="0" lang="en-US" sz="900" b="1" i="0" u="none" strike="noStrike" kern="1200" cap="none" spc="0" normalizeH="0" baseline="0" noProof="0" dirty="0">
                          <a:ln>
                            <a:noFill/>
                          </a:ln>
                          <a:solidFill>
                            <a:srgbClr val="002776"/>
                          </a:solidFill>
                          <a:effectLst/>
                          <a:uLnTx/>
                          <a:uFillTx/>
                          <a:latin typeface="+mn-lt"/>
                          <a:ea typeface="+mn-ea"/>
                          <a:cs typeface="+mn-cs"/>
                        </a:rPr>
                        <a:t>Code Documentation/Workflow</a:t>
                      </a:r>
                    </a:p>
                    <a:p>
                      <a:pPr marL="191002" marR="0" lvl="1" indent="-191002" algn="l" defTabSz="957998" rtl="0" eaLnBrk="0" fontAlgn="base" latinLnBrk="0" hangingPunct="0">
                        <a:lnSpc>
                          <a:spcPct val="106000"/>
                        </a:lnSpc>
                        <a:spcBef>
                          <a:spcPts val="1344"/>
                        </a:spcBef>
                        <a:spcAft>
                          <a:spcPts val="0"/>
                        </a:spcAft>
                        <a:buClrTx/>
                        <a:buSzTx/>
                        <a:buFont typeface="Arial" charset="0"/>
                        <a:buChar char="•"/>
                        <a:tabLst/>
                        <a:defRPr/>
                      </a:pPr>
                      <a:r>
                        <a:rPr kumimoji="0" lang="en-US" sz="900" b="0" i="0" u="none" strike="noStrike" kern="1200" cap="none" spc="0" normalizeH="0" baseline="0" noProof="0" dirty="0">
                          <a:ln>
                            <a:noFill/>
                          </a:ln>
                          <a:solidFill>
                            <a:srgbClr val="002776"/>
                          </a:solidFill>
                          <a:effectLst/>
                          <a:uLnTx/>
                          <a:uFillTx/>
                          <a:latin typeface="+mn-lt"/>
                          <a:ea typeface="+mn-ea"/>
                          <a:cs typeface="+mn-cs"/>
                        </a:rPr>
                        <a:t>Work Flow Diagram</a:t>
                      </a:r>
                    </a:p>
                    <a:p>
                      <a:pPr marL="191002" marR="0" lvl="1" indent="-191002" algn="l" defTabSz="957998" rtl="0" eaLnBrk="0" fontAlgn="base" latinLnBrk="0" hangingPunct="0">
                        <a:lnSpc>
                          <a:spcPct val="106000"/>
                        </a:lnSpc>
                        <a:spcBef>
                          <a:spcPts val="1344"/>
                        </a:spcBef>
                        <a:spcAft>
                          <a:spcPts val="0"/>
                        </a:spcAft>
                        <a:buClrTx/>
                        <a:buSzTx/>
                        <a:buFont typeface="Arial" charset="0"/>
                        <a:buChar char="•"/>
                        <a:tabLst/>
                        <a:defRPr/>
                      </a:pPr>
                      <a:r>
                        <a:rPr kumimoji="0" lang="en-US" sz="900" b="0" i="0" u="none" strike="noStrike" kern="1200" cap="none" spc="0" normalizeH="0" baseline="0" noProof="0" dirty="0">
                          <a:ln>
                            <a:noFill/>
                          </a:ln>
                          <a:solidFill>
                            <a:srgbClr val="002776"/>
                          </a:solidFill>
                          <a:effectLst/>
                          <a:uLnTx/>
                          <a:uFillTx/>
                          <a:latin typeface="+mn-lt"/>
                          <a:ea typeface="+mn-ea"/>
                          <a:cs typeface="+mn-cs"/>
                        </a:rPr>
                        <a:t>Code Design</a:t>
                      </a:r>
                    </a:p>
                  </a:txBody>
                  <a:tcPr marL="54001" marR="54001" marT="54000" marB="54000"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59623" marR="0" lvl="0" indent="-359623" algn="l" defTabSz="957998" rtl="0" eaLnBrk="0" fontAlgn="base" latinLnBrk="0" hangingPunct="0">
                        <a:lnSpc>
                          <a:spcPct val="106000"/>
                        </a:lnSpc>
                        <a:spcBef>
                          <a:spcPts val="1344"/>
                        </a:spcBef>
                        <a:spcAft>
                          <a:spcPts val="0"/>
                        </a:spcAft>
                        <a:buClrTx/>
                        <a:buSzTx/>
                        <a:buFont typeface="Arial" charset="0"/>
                        <a:buNone/>
                        <a:tabLst/>
                        <a:defRPr/>
                      </a:pPr>
                      <a:r>
                        <a:rPr kumimoji="0" lang="en-US" sz="900" b="1" i="0" u="none" strike="noStrike" kern="1200" cap="none" spc="0" normalizeH="0" baseline="0" noProof="0" dirty="0">
                          <a:ln>
                            <a:noFill/>
                          </a:ln>
                          <a:solidFill>
                            <a:srgbClr val="002776"/>
                          </a:solidFill>
                          <a:effectLst/>
                          <a:uLnTx/>
                          <a:uFillTx/>
                          <a:latin typeface="+mn-lt"/>
                          <a:ea typeface="+mn-ea"/>
                          <a:cs typeface="+mn-cs"/>
                        </a:rPr>
                        <a:t>Main Interface</a:t>
                      </a:r>
                    </a:p>
                    <a:p>
                      <a:pPr marL="191002" marR="0" lvl="1" indent="-191002" algn="l" defTabSz="957998" rtl="0" eaLnBrk="0" fontAlgn="base" latinLnBrk="0" hangingPunct="0">
                        <a:lnSpc>
                          <a:spcPct val="106000"/>
                        </a:lnSpc>
                        <a:spcBef>
                          <a:spcPts val="1344"/>
                        </a:spcBef>
                        <a:spcAft>
                          <a:spcPts val="0"/>
                        </a:spcAft>
                        <a:buClrTx/>
                        <a:buSzTx/>
                        <a:buFont typeface="Arial" charset="0"/>
                        <a:buChar char="•"/>
                        <a:tabLst/>
                        <a:defRPr/>
                      </a:pPr>
                      <a:r>
                        <a:rPr kumimoji="0" lang="en-US" sz="900" b="0" i="0" u="none" strike="noStrike" kern="1200" cap="none" spc="0" normalizeH="0" baseline="0" noProof="0" dirty="0">
                          <a:ln>
                            <a:noFill/>
                          </a:ln>
                          <a:solidFill>
                            <a:srgbClr val="002776"/>
                          </a:solidFill>
                          <a:effectLst/>
                          <a:uLnTx/>
                          <a:uFillTx/>
                          <a:latin typeface="+mn-lt"/>
                          <a:ea typeface="+mn-ea"/>
                          <a:cs typeface="+mn-cs"/>
                        </a:rPr>
                        <a:t>Login Screen</a:t>
                      </a:r>
                    </a:p>
                    <a:p>
                      <a:pPr marL="191002" marR="0" lvl="1" indent="-191002" algn="l" defTabSz="957998" rtl="0" eaLnBrk="0" fontAlgn="base" latinLnBrk="0" hangingPunct="0">
                        <a:lnSpc>
                          <a:spcPct val="106000"/>
                        </a:lnSpc>
                        <a:spcBef>
                          <a:spcPts val="1344"/>
                        </a:spcBef>
                        <a:spcAft>
                          <a:spcPts val="0"/>
                        </a:spcAft>
                        <a:buClrTx/>
                        <a:buSzTx/>
                        <a:buFont typeface="Arial" charset="0"/>
                        <a:buChar char="•"/>
                        <a:tabLst/>
                        <a:defRPr/>
                      </a:pPr>
                      <a:r>
                        <a:rPr kumimoji="0" lang="en-US" sz="900" b="0" i="0" u="none" strike="noStrike" kern="1200" cap="none" spc="0" normalizeH="0" baseline="0" noProof="0" dirty="0">
                          <a:ln>
                            <a:noFill/>
                          </a:ln>
                          <a:solidFill>
                            <a:srgbClr val="002776"/>
                          </a:solidFill>
                          <a:effectLst/>
                          <a:uLnTx/>
                          <a:uFillTx/>
                          <a:latin typeface="+mn-lt"/>
                          <a:ea typeface="+mn-ea"/>
                          <a:cs typeface="+mn-cs"/>
                        </a:rPr>
                        <a:t>Signup Screen</a:t>
                      </a:r>
                    </a:p>
                    <a:p>
                      <a:pPr marL="374545" marR="0" lvl="3" indent="0" algn="l" defTabSz="957998" rtl="0" eaLnBrk="0" fontAlgn="base" latinLnBrk="0" hangingPunct="0">
                        <a:lnSpc>
                          <a:spcPct val="106000"/>
                        </a:lnSpc>
                        <a:spcBef>
                          <a:spcPts val="576"/>
                        </a:spcBef>
                        <a:spcAft>
                          <a:spcPts val="0"/>
                        </a:spcAft>
                        <a:buClrTx/>
                        <a:buSzTx/>
                        <a:buFont typeface="Arial" charset="0"/>
                        <a:buNone/>
                        <a:tabLst/>
                        <a:defRPr/>
                      </a:pPr>
                      <a:endParaRPr kumimoji="0" lang="en-US" sz="900" b="0" i="0" u="none" strike="noStrike" kern="1200" cap="none" spc="0" normalizeH="0" baseline="0" noProof="0" dirty="0">
                        <a:ln>
                          <a:noFill/>
                        </a:ln>
                        <a:solidFill>
                          <a:srgbClr val="002776"/>
                        </a:solidFill>
                        <a:effectLst/>
                        <a:uLnTx/>
                        <a:uFillTx/>
                        <a:latin typeface="+mn-lt"/>
                        <a:ea typeface="+mn-ea"/>
                        <a:cs typeface="+mn-cs"/>
                      </a:endParaRPr>
                    </a:p>
                  </a:txBody>
                  <a:tcPr marL="54001" marR="54001" marT="54000" marB="54000"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59623" marR="0" lvl="0" indent="-359623" algn="l" defTabSz="957998" rtl="0" eaLnBrk="0" fontAlgn="base" latinLnBrk="0" hangingPunct="0">
                        <a:lnSpc>
                          <a:spcPct val="106000"/>
                        </a:lnSpc>
                        <a:spcBef>
                          <a:spcPts val="1344"/>
                        </a:spcBef>
                        <a:spcAft>
                          <a:spcPts val="0"/>
                        </a:spcAft>
                        <a:buClrTx/>
                        <a:buSzTx/>
                        <a:buFont typeface="Arial" charset="0"/>
                        <a:buNone/>
                        <a:tabLst/>
                        <a:defRPr/>
                      </a:pPr>
                      <a:r>
                        <a:rPr kumimoji="0" lang="en-US" sz="900" b="1" i="0" u="none" strike="noStrike" kern="1200" cap="none" spc="0" normalizeH="0" baseline="0" noProof="0" dirty="0">
                          <a:ln>
                            <a:noFill/>
                          </a:ln>
                          <a:solidFill>
                            <a:srgbClr val="002776"/>
                          </a:solidFill>
                          <a:effectLst/>
                          <a:uLnTx/>
                          <a:uFillTx/>
                          <a:latin typeface="+mn-lt"/>
                          <a:ea typeface="+mn-ea"/>
                          <a:cs typeface="+mn-cs"/>
                        </a:rPr>
                        <a:t>Database Implementation</a:t>
                      </a:r>
                    </a:p>
                    <a:p>
                      <a:pPr marL="191002" marR="0" lvl="1" indent="-191002" algn="l" defTabSz="957998" rtl="0" eaLnBrk="0" fontAlgn="base" latinLnBrk="0" hangingPunct="0">
                        <a:lnSpc>
                          <a:spcPct val="106000"/>
                        </a:lnSpc>
                        <a:spcBef>
                          <a:spcPts val="1344"/>
                        </a:spcBef>
                        <a:spcAft>
                          <a:spcPts val="0"/>
                        </a:spcAft>
                        <a:buClrTx/>
                        <a:buSzTx/>
                        <a:buFont typeface="Arial" charset="0"/>
                        <a:buChar char="•"/>
                        <a:tabLst/>
                        <a:defRPr/>
                      </a:pPr>
                      <a:r>
                        <a:rPr kumimoji="0" lang="en-US" sz="900" b="0" i="0" u="none" strike="noStrike" kern="1200" cap="none" spc="0" normalizeH="0" baseline="0" noProof="0" dirty="0">
                          <a:ln>
                            <a:noFill/>
                          </a:ln>
                          <a:solidFill>
                            <a:srgbClr val="002776"/>
                          </a:solidFill>
                          <a:effectLst/>
                          <a:uLnTx/>
                          <a:uFillTx/>
                          <a:latin typeface="+mn-lt"/>
                          <a:ea typeface="+mn-ea"/>
                          <a:cs typeface="+mn-cs"/>
                        </a:rPr>
                        <a:t>Tables used</a:t>
                      </a:r>
                    </a:p>
                    <a:p>
                      <a:pPr marL="374545" marR="0" lvl="2" indent="-183542" algn="l" defTabSz="957998" rtl="0" eaLnBrk="0" fontAlgn="base" latinLnBrk="0" hangingPunct="0">
                        <a:lnSpc>
                          <a:spcPct val="106000"/>
                        </a:lnSpc>
                        <a:spcBef>
                          <a:spcPts val="576"/>
                        </a:spcBef>
                        <a:spcAft>
                          <a:spcPts val="0"/>
                        </a:spcAft>
                        <a:buClrTx/>
                        <a:buSzTx/>
                        <a:buFont typeface="Arial" charset="0"/>
                        <a:buChar char="‒"/>
                        <a:tabLst/>
                        <a:defRPr/>
                      </a:pPr>
                      <a:r>
                        <a:rPr kumimoji="0" lang="en-US" sz="900" b="0" i="0" u="none" strike="noStrike" kern="1200" cap="none" spc="0" normalizeH="0" baseline="0" noProof="0" dirty="0">
                          <a:ln>
                            <a:noFill/>
                          </a:ln>
                          <a:solidFill>
                            <a:srgbClr val="002776"/>
                          </a:solidFill>
                          <a:effectLst/>
                          <a:uLnTx/>
                          <a:uFillTx/>
                          <a:latin typeface="+mn-lt"/>
                          <a:ea typeface="+mn-ea"/>
                          <a:cs typeface="+mn-cs"/>
                        </a:rPr>
                        <a:t>Example</a:t>
                      </a:r>
                    </a:p>
                    <a:p>
                      <a:pPr marL="565547" marR="0" lvl="3" indent="-191002" algn="l" defTabSz="957998" rtl="0" eaLnBrk="0" fontAlgn="base" latinLnBrk="0" hangingPunct="0">
                        <a:lnSpc>
                          <a:spcPct val="106000"/>
                        </a:lnSpc>
                        <a:spcBef>
                          <a:spcPts val="576"/>
                        </a:spcBef>
                        <a:spcAft>
                          <a:spcPts val="0"/>
                        </a:spcAft>
                        <a:buClrTx/>
                        <a:buSzTx/>
                        <a:buFont typeface="Arial" charset="0"/>
                        <a:buChar char="•"/>
                        <a:tabLst/>
                        <a:defRPr/>
                      </a:pPr>
                      <a:r>
                        <a:rPr kumimoji="0" lang="en-US" sz="900" b="0" i="0" u="none" strike="noStrike" kern="1200" cap="none" spc="0" normalizeH="0" baseline="0" noProof="0" dirty="0">
                          <a:ln>
                            <a:noFill/>
                          </a:ln>
                          <a:solidFill>
                            <a:srgbClr val="002776"/>
                          </a:solidFill>
                          <a:effectLst/>
                          <a:uLnTx/>
                          <a:uFillTx/>
                          <a:latin typeface="+mn-lt"/>
                          <a:ea typeface="+mn-ea"/>
                          <a:cs typeface="+mn-cs"/>
                        </a:rPr>
                        <a:t>Subbullet</a:t>
                      </a:r>
                    </a:p>
                  </a:txBody>
                  <a:tcPr marL="54001" marR="54001" marT="54000" marB="54000"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59623" marR="0" lvl="0" indent="-359623" algn="l" defTabSz="957998" rtl="0" eaLnBrk="0" fontAlgn="base" latinLnBrk="0" hangingPunct="0">
                        <a:lnSpc>
                          <a:spcPct val="106000"/>
                        </a:lnSpc>
                        <a:spcBef>
                          <a:spcPts val="1344"/>
                        </a:spcBef>
                        <a:spcAft>
                          <a:spcPts val="0"/>
                        </a:spcAft>
                        <a:buClrTx/>
                        <a:buSzTx/>
                        <a:buFont typeface="Arial" charset="0"/>
                        <a:buNone/>
                        <a:tabLst/>
                        <a:defRPr/>
                      </a:pPr>
                      <a:r>
                        <a:rPr kumimoji="0" lang="en-US" sz="900" b="1" i="0" u="none" strike="noStrike" kern="1200" cap="none" spc="0" normalizeH="0" baseline="0" noProof="0" dirty="0">
                          <a:ln>
                            <a:noFill/>
                          </a:ln>
                          <a:solidFill>
                            <a:srgbClr val="002776"/>
                          </a:solidFill>
                          <a:effectLst/>
                          <a:uLnTx/>
                          <a:uFillTx/>
                          <a:latin typeface="+mn-lt"/>
                          <a:ea typeface="+mn-ea"/>
                          <a:cs typeface="+mn-cs"/>
                        </a:rPr>
                        <a:t>Hash Function Encryption</a:t>
                      </a:r>
                    </a:p>
                    <a:p>
                      <a:pPr marL="191002" marR="0" lvl="1" indent="-191002" algn="l" defTabSz="957998" rtl="0" eaLnBrk="0" fontAlgn="base" latinLnBrk="0" hangingPunct="0">
                        <a:lnSpc>
                          <a:spcPct val="106000"/>
                        </a:lnSpc>
                        <a:spcBef>
                          <a:spcPts val="1344"/>
                        </a:spcBef>
                        <a:spcAft>
                          <a:spcPts val="0"/>
                        </a:spcAft>
                        <a:buClrTx/>
                        <a:buSzTx/>
                        <a:buFont typeface="Arial" charset="0"/>
                        <a:buChar char="•"/>
                        <a:tabLst/>
                        <a:defRPr/>
                      </a:pPr>
                      <a:r>
                        <a:rPr kumimoji="0" lang="en-US" sz="900" b="0" i="0" u="none" strike="noStrike" kern="1200" cap="none" spc="0" normalizeH="0" baseline="0" noProof="0" dirty="0">
                          <a:ln>
                            <a:noFill/>
                          </a:ln>
                          <a:solidFill>
                            <a:srgbClr val="002776"/>
                          </a:solidFill>
                          <a:effectLst/>
                          <a:uLnTx/>
                          <a:uFillTx/>
                          <a:latin typeface="+mn-lt"/>
                          <a:ea typeface="+mn-ea"/>
                          <a:cs typeface="+mn-cs"/>
                        </a:rPr>
                        <a:t>Blowfish</a:t>
                      </a:r>
                    </a:p>
                    <a:p>
                      <a:pPr marL="374545" marR="0" lvl="2" indent="-183542" algn="l" defTabSz="957998" rtl="0" eaLnBrk="0" fontAlgn="base" latinLnBrk="0" hangingPunct="0">
                        <a:lnSpc>
                          <a:spcPct val="106000"/>
                        </a:lnSpc>
                        <a:spcBef>
                          <a:spcPts val="576"/>
                        </a:spcBef>
                        <a:spcAft>
                          <a:spcPts val="0"/>
                        </a:spcAft>
                        <a:buClrTx/>
                        <a:buSzTx/>
                        <a:buFont typeface="Arial" charset="0"/>
                        <a:buChar char="‒"/>
                        <a:tabLst/>
                        <a:defRPr/>
                      </a:pPr>
                      <a:r>
                        <a:rPr kumimoji="0" lang="en-US" sz="900" b="0" i="0" u="none" strike="noStrike" kern="1200" cap="none" spc="0" normalizeH="0" baseline="0" noProof="0" dirty="0">
                          <a:ln>
                            <a:noFill/>
                          </a:ln>
                          <a:solidFill>
                            <a:srgbClr val="002776"/>
                          </a:solidFill>
                          <a:effectLst/>
                          <a:uLnTx/>
                          <a:uFillTx/>
                          <a:latin typeface="+mn-lt"/>
                          <a:ea typeface="+mn-ea"/>
                          <a:cs typeface="+mn-cs"/>
                        </a:rPr>
                        <a:t>Why it is used</a:t>
                      </a:r>
                    </a:p>
                    <a:p>
                      <a:pPr marL="374545" marR="0" lvl="2" indent="-183542" algn="l" defTabSz="957998" rtl="0" eaLnBrk="0" fontAlgn="base" latinLnBrk="0" hangingPunct="0">
                        <a:lnSpc>
                          <a:spcPct val="106000"/>
                        </a:lnSpc>
                        <a:spcBef>
                          <a:spcPts val="576"/>
                        </a:spcBef>
                        <a:spcAft>
                          <a:spcPts val="0"/>
                        </a:spcAft>
                        <a:buClrTx/>
                        <a:buSzTx/>
                        <a:buFont typeface="Arial" charset="0"/>
                        <a:buChar char="‒"/>
                        <a:tabLst/>
                        <a:defRPr/>
                      </a:pPr>
                      <a:r>
                        <a:rPr kumimoji="0" lang="en-US" sz="900" b="0" i="0" u="none" strike="noStrike" kern="1200" cap="none" spc="0" normalizeH="0" baseline="0" noProof="0" dirty="0">
                          <a:ln>
                            <a:noFill/>
                          </a:ln>
                          <a:solidFill>
                            <a:srgbClr val="002776"/>
                          </a:solidFill>
                          <a:effectLst/>
                          <a:uLnTx/>
                          <a:uFillTx/>
                          <a:latin typeface="+mn-lt"/>
                          <a:ea typeface="+mn-ea"/>
                          <a:cs typeface="+mn-cs"/>
                        </a:rPr>
                        <a:t>Examples</a:t>
                      </a:r>
                    </a:p>
                  </a:txBody>
                  <a:tcPr marL="54001" marR="54001" marT="54000" marB="54000"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57103">
                <a:tc>
                  <a:txBody>
                    <a:bodyPr/>
                    <a:lstStyle/>
                    <a:p>
                      <a:pPr marL="359623" marR="0" lvl="0" indent="-359623" algn="l" defTabSz="957998" rtl="0" eaLnBrk="0" fontAlgn="base" latinLnBrk="0" hangingPunct="0">
                        <a:lnSpc>
                          <a:spcPct val="106000"/>
                        </a:lnSpc>
                        <a:spcBef>
                          <a:spcPts val="1344"/>
                        </a:spcBef>
                        <a:spcAft>
                          <a:spcPts val="0"/>
                        </a:spcAft>
                        <a:buClrTx/>
                        <a:buSzTx/>
                        <a:buFont typeface="Arial" charset="0"/>
                        <a:buNone/>
                        <a:tabLst/>
                        <a:defRPr/>
                      </a:pPr>
                      <a:r>
                        <a:rPr kumimoji="0" lang="en-US" sz="900" b="1" i="0" u="none" strike="noStrike" kern="1200" cap="none" spc="0" normalizeH="0" baseline="0" noProof="0" dirty="0">
                          <a:ln>
                            <a:noFill/>
                          </a:ln>
                          <a:solidFill>
                            <a:srgbClr val="002776"/>
                          </a:solidFill>
                          <a:effectLst/>
                          <a:uLnTx/>
                          <a:uFillTx/>
                          <a:latin typeface="+mn-lt"/>
                          <a:ea typeface="+mn-ea"/>
                          <a:cs typeface="+mn-cs"/>
                        </a:rPr>
                        <a:t>Installation</a:t>
                      </a:r>
                    </a:p>
                    <a:p>
                      <a:pPr marL="191002" marR="0" lvl="1" indent="-191002" algn="l" defTabSz="957998" rtl="0" eaLnBrk="0" fontAlgn="base" latinLnBrk="0" hangingPunct="0">
                        <a:lnSpc>
                          <a:spcPct val="106000"/>
                        </a:lnSpc>
                        <a:spcBef>
                          <a:spcPts val="1344"/>
                        </a:spcBef>
                        <a:spcAft>
                          <a:spcPts val="0"/>
                        </a:spcAft>
                        <a:buClrTx/>
                        <a:buSzTx/>
                        <a:buFont typeface="Arial" charset="0"/>
                        <a:buChar char="•"/>
                        <a:tabLst/>
                        <a:defRPr/>
                      </a:pPr>
                      <a:r>
                        <a:rPr kumimoji="0" lang="en-US" sz="900" b="0" i="0" u="none" strike="noStrike" kern="1200" cap="none" spc="0" normalizeH="0" baseline="0" noProof="0" dirty="0">
                          <a:ln>
                            <a:noFill/>
                          </a:ln>
                          <a:solidFill>
                            <a:srgbClr val="002776"/>
                          </a:solidFill>
                          <a:effectLst/>
                          <a:uLnTx/>
                          <a:uFillTx/>
                          <a:latin typeface="+mn-lt"/>
                          <a:ea typeface="+mn-ea"/>
                          <a:cs typeface="+mn-cs"/>
                        </a:rPr>
                        <a:t>Required Packages</a:t>
                      </a:r>
                    </a:p>
                    <a:p>
                      <a:pPr marL="191002" marR="0" lvl="1" indent="-191002" algn="l" defTabSz="957998" rtl="0" eaLnBrk="0" fontAlgn="base" latinLnBrk="0" hangingPunct="0">
                        <a:lnSpc>
                          <a:spcPct val="106000"/>
                        </a:lnSpc>
                        <a:spcBef>
                          <a:spcPts val="1344"/>
                        </a:spcBef>
                        <a:spcAft>
                          <a:spcPts val="0"/>
                        </a:spcAft>
                        <a:buClrTx/>
                        <a:buSzTx/>
                        <a:buFont typeface="Arial" charset="0"/>
                        <a:buChar char="•"/>
                        <a:tabLst/>
                        <a:defRPr/>
                      </a:pPr>
                      <a:endParaRPr kumimoji="0" lang="en-US" sz="900" b="0" i="0" u="none" strike="noStrike" kern="1200" cap="none" spc="0" normalizeH="0" baseline="0" noProof="0" dirty="0">
                        <a:ln>
                          <a:noFill/>
                        </a:ln>
                        <a:solidFill>
                          <a:srgbClr val="002776"/>
                        </a:solidFill>
                        <a:effectLst/>
                        <a:uLnTx/>
                        <a:uFillTx/>
                        <a:latin typeface="+mn-lt"/>
                        <a:ea typeface="+mn-ea"/>
                        <a:cs typeface="+mn-cs"/>
                      </a:endParaRPr>
                    </a:p>
                  </a:txBody>
                  <a:tcPr marL="54001" marR="54001" marT="54000" marB="54000" horzOverflow="overflow">
                    <a:lnL cap="flat">
                      <a:noFill/>
                    </a:lnL>
                    <a:lnR>
                      <a:noFill/>
                    </a:lnR>
                    <a:lnT w="12700" cap="flat" cmpd="sng" algn="ctr">
                      <a:solidFill>
                        <a:schemeClr val="tx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noFill/>
                  </a:tcPr>
                </a:tc>
                <a:tc>
                  <a:txBody>
                    <a:bodyPr/>
                    <a:lstStyle/>
                    <a:p>
                      <a:pPr marL="359623" marR="0" lvl="0" indent="-359623" algn="l" defTabSz="957998" rtl="0" eaLnBrk="0" fontAlgn="base" latinLnBrk="0" hangingPunct="0">
                        <a:lnSpc>
                          <a:spcPct val="106000"/>
                        </a:lnSpc>
                        <a:spcBef>
                          <a:spcPts val="1344"/>
                        </a:spcBef>
                        <a:spcAft>
                          <a:spcPts val="0"/>
                        </a:spcAft>
                        <a:buClrTx/>
                        <a:buSzTx/>
                        <a:buFont typeface="Arial" charset="0"/>
                        <a:buNone/>
                        <a:tabLst/>
                        <a:defRPr/>
                      </a:pPr>
                      <a:r>
                        <a:rPr kumimoji="0" lang="en-US" sz="900" b="1" i="0" u="none" strike="noStrike" kern="1200" cap="none" spc="0" normalizeH="0" baseline="0" noProof="0" dirty="0">
                          <a:ln>
                            <a:noFill/>
                          </a:ln>
                          <a:solidFill>
                            <a:srgbClr val="002776"/>
                          </a:solidFill>
                          <a:effectLst/>
                          <a:uLnTx/>
                          <a:uFillTx/>
                          <a:latin typeface="+mn-lt"/>
                          <a:ea typeface="+mn-ea"/>
                          <a:cs typeface="+mn-cs"/>
                        </a:rPr>
                        <a:t>Modify Account</a:t>
                      </a:r>
                    </a:p>
                    <a:p>
                      <a:pPr marL="191002" marR="0" lvl="1" indent="-191002" algn="l" defTabSz="957998" rtl="0" eaLnBrk="0" fontAlgn="base" latinLnBrk="0" hangingPunct="0">
                        <a:lnSpc>
                          <a:spcPct val="106000"/>
                        </a:lnSpc>
                        <a:spcBef>
                          <a:spcPts val="1344"/>
                        </a:spcBef>
                        <a:spcAft>
                          <a:spcPts val="0"/>
                        </a:spcAft>
                        <a:buClrTx/>
                        <a:buSzTx/>
                        <a:buFont typeface="Arial" charset="0"/>
                        <a:buChar char="•"/>
                        <a:tabLst/>
                        <a:defRPr/>
                      </a:pPr>
                      <a:r>
                        <a:rPr kumimoji="0" lang="en-US" sz="900" b="0" i="0" u="none" strike="noStrike" kern="1200" cap="none" spc="0" normalizeH="0" baseline="0" noProof="0" dirty="0">
                          <a:ln>
                            <a:noFill/>
                          </a:ln>
                          <a:solidFill>
                            <a:srgbClr val="002776"/>
                          </a:solidFill>
                          <a:effectLst/>
                          <a:uLnTx/>
                          <a:uFillTx/>
                          <a:latin typeface="+mn-lt"/>
                          <a:ea typeface="+mn-ea"/>
                          <a:cs typeface="+mn-cs"/>
                        </a:rPr>
                        <a:t>Deposit</a:t>
                      </a:r>
                    </a:p>
                    <a:p>
                      <a:pPr marL="191002" marR="0" lvl="1" indent="-191002" algn="l" defTabSz="957998" rtl="0" eaLnBrk="0" fontAlgn="base" latinLnBrk="0" hangingPunct="0">
                        <a:lnSpc>
                          <a:spcPct val="106000"/>
                        </a:lnSpc>
                        <a:spcBef>
                          <a:spcPts val="1344"/>
                        </a:spcBef>
                        <a:spcAft>
                          <a:spcPts val="0"/>
                        </a:spcAft>
                        <a:buClrTx/>
                        <a:buSzTx/>
                        <a:buFont typeface="Arial" charset="0"/>
                        <a:buChar char="•"/>
                        <a:tabLst/>
                        <a:defRPr/>
                      </a:pPr>
                      <a:r>
                        <a:rPr kumimoji="0" lang="en-US" sz="900" b="0" i="0" u="none" strike="noStrike" kern="1200" cap="none" spc="0" normalizeH="0" baseline="0" noProof="0" dirty="0">
                          <a:ln>
                            <a:noFill/>
                          </a:ln>
                          <a:solidFill>
                            <a:srgbClr val="002776"/>
                          </a:solidFill>
                          <a:effectLst/>
                          <a:uLnTx/>
                          <a:uFillTx/>
                          <a:latin typeface="+mn-lt"/>
                          <a:ea typeface="+mn-ea"/>
                          <a:cs typeface="+mn-cs"/>
                        </a:rPr>
                        <a:t>Withdraw </a:t>
                      </a:r>
                    </a:p>
                  </a:txBody>
                  <a:tcPr marL="54001" marR="54001" marT="54000" marB="54000" horzOverflow="overflow">
                    <a:lnL>
                      <a:noFill/>
                    </a:lnL>
                    <a:lnR>
                      <a:noFill/>
                    </a:lnR>
                    <a:lnT w="12700" cap="flat" cmpd="sng" algn="ctr">
                      <a:solidFill>
                        <a:schemeClr val="tx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noFill/>
                  </a:tcPr>
                </a:tc>
                <a:tc>
                  <a:txBody>
                    <a:bodyPr/>
                    <a:lstStyle/>
                    <a:p>
                      <a:pPr marL="359623" marR="0" lvl="0" indent="-359623" algn="l" defTabSz="957998" rtl="0" eaLnBrk="0" fontAlgn="base" latinLnBrk="0" hangingPunct="0">
                        <a:lnSpc>
                          <a:spcPct val="106000"/>
                        </a:lnSpc>
                        <a:spcBef>
                          <a:spcPts val="1344"/>
                        </a:spcBef>
                        <a:spcAft>
                          <a:spcPts val="0"/>
                        </a:spcAft>
                        <a:buClrTx/>
                        <a:buSzTx/>
                        <a:buFont typeface="Arial" charset="0"/>
                        <a:buNone/>
                        <a:tabLst/>
                        <a:defRPr/>
                      </a:pPr>
                      <a:r>
                        <a:rPr kumimoji="0" lang="en-US" sz="900" b="1" i="0" u="none" strike="noStrike" kern="1200" cap="none" spc="0" normalizeH="0" baseline="0" noProof="0" dirty="0">
                          <a:ln>
                            <a:noFill/>
                          </a:ln>
                          <a:solidFill>
                            <a:srgbClr val="002776"/>
                          </a:solidFill>
                          <a:effectLst/>
                          <a:uLnTx/>
                          <a:uFillTx/>
                          <a:latin typeface="+mn-lt"/>
                          <a:ea typeface="+mn-ea"/>
                          <a:cs typeface="+mn-cs"/>
                        </a:rPr>
                        <a:t>Database View</a:t>
                      </a:r>
                    </a:p>
                    <a:p>
                      <a:pPr marL="191002" marR="0" lvl="1" indent="-191002" algn="l" defTabSz="957998" rtl="0" eaLnBrk="0" fontAlgn="base" latinLnBrk="0" hangingPunct="0">
                        <a:lnSpc>
                          <a:spcPct val="106000"/>
                        </a:lnSpc>
                        <a:spcBef>
                          <a:spcPts val="1344"/>
                        </a:spcBef>
                        <a:spcAft>
                          <a:spcPts val="0"/>
                        </a:spcAft>
                        <a:buClrTx/>
                        <a:buSzTx/>
                        <a:buFont typeface="Arial" charset="0"/>
                        <a:buChar char="•"/>
                        <a:tabLst/>
                        <a:defRPr/>
                      </a:pPr>
                      <a:r>
                        <a:rPr kumimoji="0" lang="en-US" sz="900" b="0" i="0" u="none" strike="noStrike" kern="1200" cap="none" spc="0" normalizeH="0" baseline="0" noProof="0" dirty="0">
                          <a:ln>
                            <a:noFill/>
                          </a:ln>
                          <a:solidFill>
                            <a:srgbClr val="002776"/>
                          </a:solidFill>
                          <a:effectLst/>
                          <a:uLnTx/>
                          <a:uFillTx/>
                          <a:latin typeface="+mn-lt"/>
                          <a:ea typeface="+mn-ea"/>
                          <a:cs typeface="+mn-cs"/>
                        </a:rPr>
                        <a:t>(Can we see it at runtime?</a:t>
                      </a:r>
                    </a:p>
                  </a:txBody>
                  <a:tcPr marL="54001" marR="54001" marT="54000" marB="54000" horzOverflow="overflow">
                    <a:lnL>
                      <a:noFill/>
                    </a:lnL>
                    <a:lnR>
                      <a:noFill/>
                    </a:lnR>
                    <a:lnT w="12700" cap="flat" cmpd="sng" algn="ctr">
                      <a:solidFill>
                        <a:schemeClr val="tx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noFill/>
                  </a:tcPr>
                </a:tc>
                <a:tc>
                  <a:txBody>
                    <a:bodyPr/>
                    <a:lstStyle/>
                    <a:p>
                      <a:pPr marL="359623" marR="0" lvl="0" indent="-359623" algn="l" defTabSz="957998" rtl="0" eaLnBrk="0" fontAlgn="base" latinLnBrk="0" hangingPunct="0">
                        <a:lnSpc>
                          <a:spcPct val="106000"/>
                        </a:lnSpc>
                        <a:spcBef>
                          <a:spcPts val="1344"/>
                        </a:spcBef>
                        <a:spcAft>
                          <a:spcPts val="0"/>
                        </a:spcAft>
                        <a:buClrTx/>
                        <a:buSzTx/>
                        <a:buFont typeface="Arial" charset="0"/>
                        <a:buNone/>
                        <a:tabLst/>
                        <a:defRPr/>
                      </a:pPr>
                      <a:r>
                        <a:rPr kumimoji="0" lang="en-US" sz="900" b="1" i="0" u="none" strike="noStrike" kern="1200" cap="none" spc="0" normalizeH="0" baseline="0" noProof="0" dirty="0">
                          <a:ln>
                            <a:noFill/>
                          </a:ln>
                          <a:solidFill>
                            <a:srgbClr val="002776"/>
                          </a:solidFill>
                          <a:effectLst/>
                          <a:uLnTx/>
                          <a:uFillTx/>
                          <a:latin typeface="+mn-lt"/>
                          <a:ea typeface="+mn-ea"/>
                          <a:cs typeface="+mn-cs"/>
                        </a:rPr>
                        <a:t>Future Upgrade</a:t>
                      </a:r>
                    </a:p>
                    <a:p>
                      <a:pPr marL="191002" marR="0" lvl="1" indent="-191002" algn="l" defTabSz="957998" rtl="0" eaLnBrk="0" fontAlgn="base" latinLnBrk="0" hangingPunct="0">
                        <a:lnSpc>
                          <a:spcPct val="106000"/>
                        </a:lnSpc>
                        <a:spcBef>
                          <a:spcPts val="1344"/>
                        </a:spcBef>
                        <a:spcAft>
                          <a:spcPts val="0"/>
                        </a:spcAft>
                        <a:buClrTx/>
                        <a:buSzTx/>
                        <a:buFont typeface="Arial" charset="0"/>
                        <a:buChar char="•"/>
                        <a:tabLst/>
                        <a:defRPr/>
                      </a:pPr>
                      <a:r>
                        <a:rPr kumimoji="0" lang="en-US" sz="900" b="0" i="0" u="none" strike="noStrike" kern="1200" cap="none" spc="0" normalizeH="0" baseline="0" noProof="0" dirty="0">
                          <a:ln>
                            <a:noFill/>
                          </a:ln>
                          <a:solidFill>
                            <a:srgbClr val="002776"/>
                          </a:solidFill>
                          <a:effectLst/>
                          <a:uLnTx/>
                          <a:uFillTx/>
                          <a:latin typeface="+mn-lt"/>
                          <a:ea typeface="+mn-ea"/>
                          <a:cs typeface="+mn-cs"/>
                        </a:rPr>
                        <a:t>ATM Server Authentication</a:t>
                      </a:r>
                    </a:p>
                    <a:p>
                      <a:pPr marL="191002" marR="0" lvl="1" indent="-191002" algn="l" defTabSz="957998" rtl="0" eaLnBrk="0" fontAlgn="base" latinLnBrk="0" hangingPunct="0">
                        <a:lnSpc>
                          <a:spcPct val="106000"/>
                        </a:lnSpc>
                        <a:spcBef>
                          <a:spcPts val="1344"/>
                        </a:spcBef>
                        <a:spcAft>
                          <a:spcPts val="0"/>
                        </a:spcAft>
                        <a:buClrTx/>
                        <a:buSzTx/>
                        <a:buFont typeface="Arial" charset="0"/>
                        <a:buChar char="•"/>
                        <a:tabLst/>
                        <a:defRPr/>
                      </a:pPr>
                      <a:r>
                        <a:rPr kumimoji="0" lang="en-US" sz="900" b="0" i="0" u="none" strike="noStrike" kern="1200" cap="none" spc="0" normalizeH="0" baseline="0" noProof="0" dirty="0">
                          <a:ln>
                            <a:noFill/>
                          </a:ln>
                          <a:solidFill>
                            <a:srgbClr val="002776"/>
                          </a:solidFill>
                          <a:effectLst/>
                          <a:uLnTx/>
                          <a:uFillTx/>
                          <a:latin typeface="+mn-lt"/>
                          <a:ea typeface="+mn-ea"/>
                          <a:cs typeface="+mn-cs"/>
                        </a:rPr>
                        <a:t>Client Authentication</a:t>
                      </a:r>
                    </a:p>
                  </a:txBody>
                  <a:tcPr marL="54001" marR="54001" marT="54000" marB="54000" horzOverflow="overflow">
                    <a:lnL>
                      <a:noFill/>
                    </a:lnL>
                    <a:lnR cap="flat">
                      <a:noFill/>
                    </a:lnR>
                    <a:lnT w="12700" cap="flat" cmpd="sng" algn="ctr">
                      <a:solidFill>
                        <a:schemeClr val="tx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6" name="AutoShape 32">
            <a:extLst>
              <a:ext uri="{FF2B5EF4-FFF2-40B4-BE49-F238E27FC236}">
                <a16:creationId xmlns:a16="http://schemas.microsoft.com/office/drawing/2014/main" id="{5C0BB23B-FD5F-40FF-BD44-91C9AF28DB81}"/>
              </a:ext>
            </a:extLst>
          </p:cNvPr>
          <p:cNvSpPr>
            <a:spLocks noChangeArrowheads="1"/>
          </p:cNvSpPr>
          <p:nvPr/>
        </p:nvSpPr>
        <p:spPr bwMode="gray">
          <a:xfrm>
            <a:off x="1168103" y="856343"/>
            <a:ext cx="1793025" cy="438150"/>
          </a:xfrm>
          <a:prstGeom prst="chevron">
            <a:avLst>
              <a:gd name="adj" fmla="val 34952"/>
            </a:avLst>
          </a:prstGeom>
          <a:solidFill>
            <a:srgbClr val="002060"/>
          </a:solidFill>
          <a:ln w="12700" cap="rnd" algn="ctr">
            <a:noFill/>
            <a:miter lim="800000"/>
            <a:headEnd/>
            <a:tailEnd/>
          </a:ln>
        </p:spPr>
        <p:txBody>
          <a:bodyPr lIns="137160" anchor="ctr" anchorCtr="1"/>
          <a:lstStyle/>
          <a:p>
            <a:pPr algn="ctr">
              <a:lnSpc>
                <a:spcPct val="106000"/>
              </a:lnSpc>
              <a:defRPr/>
            </a:pPr>
            <a:r>
              <a:rPr lang="en-US" sz="1050" b="1" dirty="0">
                <a:solidFill>
                  <a:schemeClr val="bg1"/>
                </a:solidFill>
              </a:rPr>
              <a:t>Core Functionality</a:t>
            </a:r>
          </a:p>
        </p:txBody>
      </p:sp>
      <p:sp>
        <p:nvSpPr>
          <p:cNvPr id="7" name="AutoShape 33">
            <a:extLst>
              <a:ext uri="{FF2B5EF4-FFF2-40B4-BE49-F238E27FC236}">
                <a16:creationId xmlns:a16="http://schemas.microsoft.com/office/drawing/2014/main" id="{7EA527C2-BAC6-4E8F-8F87-475053ADA229}"/>
              </a:ext>
            </a:extLst>
          </p:cNvPr>
          <p:cNvSpPr>
            <a:spLocks noChangeArrowheads="1"/>
          </p:cNvSpPr>
          <p:nvPr/>
        </p:nvSpPr>
        <p:spPr bwMode="gray">
          <a:xfrm>
            <a:off x="2832860" y="856343"/>
            <a:ext cx="1793025" cy="438150"/>
          </a:xfrm>
          <a:prstGeom prst="chevron">
            <a:avLst>
              <a:gd name="adj" fmla="val 34975"/>
            </a:avLst>
          </a:prstGeom>
          <a:solidFill>
            <a:srgbClr val="002060"/>
          </a:solidFill>
          <a:ln w="12700" cap="rnd" algn="ctr">
            <a:noFill/>
            <a:miter lim="800000"/>
            <a:headEnd/>
            <a:tailEnd/>
          </a:ln>
        </p:spPr>
        <p:txBody>
          <a:bodyPr lIns="137160" anchor="ctr" anchorCtr="1"/>
          <a:lstStyle/>
          <a:p>
            <a:pPr algn="ctr">
              <a:lnSpc>
                <a:spcPct val="106000"/>
              </a:lnSpc>
              <a:defRPr/>
            </a:pPr>
            <a:r>
              <a:rPr lang="en-US" sz="1050" b="1" dirty="0">
                <a:solidFill>
                  <a:schemeClr val="bg1"/>
                </a:solidFill>
              </a:rPr>
              <a:t>User Interface</a:t>
            </a:r>
          </a:p>
        </p:txBody>
      </p:sp>
      <p:sp>
        <p:nvSpPr>
          <p:cNvPr id="8" name="AutoShape 34">
            <a:extLst>
              <a:ext uri="{FF2B5EF4-FFF2-40B4-BE49-F238E27FC236}">
                <a16:creationId xmlns:a16="http://schemas.microsoft.com/office/drawing/2014/main" id="{2C53D9A4-EB50-4F16-8EF2-59C3E4E152F2}"/>
              </a:ext>
            </a:extLst>
          </p:cNvPr>
          <p:cNvSpPr>
            <a:spLocks noChangeArrowheads="1"/>
          </p:cNvSpPr>
          <p:nvPr/>
        </p:nvSpPr>
        <p:spPr bwMode="gray">
          <a:xfrm>
            <a:off x="4497620" y="856343"/>
            <a:ext cx="1793025" cy="438150"/>
          </a:xfrm>
          <a:prstGeom prst="chevron">
            <a:avLst>
              <a:gd name="adj" fmla="val 34975"/>
            </a:avLst>
          </a:prstGeom>
          <a:solidFill>
            <a:srgbClr val="002060"/>
          </a:solidFill>
          <a:ln w="12700" cap="rnd" algn="ctr">
            <a:noFill/>
            <a:miter lim="800000"/>
            <a:headEnd/>
            <a:tailEnd/>
          </a:ln>
        </p:spPr>
        <p:txBody>
          <a:bodyPr lIns="137160" anchor="ctr" anchorCtr="1"/>
          <a:lstStyle/>
          <a:p>
            <a:pPr algn="ctr">
              <a:lnSpc>
                <a:spcPct val="106000"/>
              </a:lnSpc>
              <a:defRPr/>
            </a:pPr>
            <a:r>
              <a:rPr lang="en-US" sz="1050" b="1" dirty="0">
                <a:solidFill>
                  <a:schemeClr val="bg1"/>
                </a:solidFill>
              </a:rPr>
              <a:t>Database</a:t>
            </a:r>
          </a:p>
        </p:txBody>
      </p:sp>
      <p:sp>
        <p:nvSpPr>
          <p:cNvPr id="9" name="AutoShape 35">
            <a:extLst>
              <a:ext uri="{FF2B5EF4-FFF2-40B4-BE49-F238E27FC236}">
                <a16:creationId xmlns:a16="http://schemas.microsoft.com/office/drawing/2014/main" id="{533689AF-1CEC-46D9-9C51-E7CC01A5C70E}"/>
              </a:ext>
            </a:extLst>
          </p:cNvPr>
          <p:cNvSpPr>
            <a:spLocks noChangeArrowheads="1"/>
          </p:cNvSpPr>
          <p:nvPr/>
        </p:nvSpPr>
        <p:spPr bwMode="gray">
          <a:xfrm>
            <a:off x="6162377" y="856343"/>
            <a:ext cx="1793025" cy="438150"/>
          </a:xfrm>
          <a:prstGeom prst="chevron">
            <a:avLst>
              <a:gd name="adj" fmla="val 34975"/>
            </a:avLst>
          </a:prstGeom>
          <a:solidFill>
            <a:srgbClr val="002060"/>
          </a:solidFill>
          <a:ln w="12700" cap="rnd" algn="ctr">
            <a:noFill/>
            <a:miter lim="800000"/>
            <a:headEnd/>
            <a:tailEnd/>
          </a:ln>
        </p:spPr>
        <p:txBody>
          <a:bodyPr lIns="137160" anchor="ctr" anchorCtr="1"/>
          <a:lstStyle/>
          <a:p>
            <a:pPr algn="ctr">
              <a:lnSpc>
                <a:spcPct val="106000"/>
              </a:lnSpc>
              <a:defRPr/>
            </a:pPr>
            <a:r>
              <a:rPr lang="en-US" sz="1050" b="1" dirty="0">
                <a:solidFill>
                  <a:schemeClr val="bg1"/>
                </a:solidFill>
              </a:rPr>
              <a:t>Encryption</a:t>
            </a:r>
          </a:p>
        </p:txBody>
      </p:sp>
    </p:spTree>
    <p:extLst>
      <p:ext uri="{BB962C8B-B14F-4D97-AF65-F5344CB8AC3E}">
        <p14:creationId xmlns:p14="http://schemas.microsoft.com/office/powerpoint/2010/main" val="2746532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DDFAB6E-9EE9-4E4F-BF78-1CAEA2C9D9A8}"/>
              </a:ext>
            </a:extLst>
          </p:cNvPr>
          <p:cNvSpPr/>
          <p:nvPr/>
        </p:nvSpPr>
        <p:spPr>
          <a:xfrm>
            <a:off x="430617" y="2392819"/>
            <a:ext cx="8282763" cy="365760"/>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8DDD72B-E563-47BC-9E1A-B47468FB03AF}"/>
              </a:ext>
            </a:extLst>
          </p:cNvPr>
          <p:cNvSpPr/>
          <p:nvPr/>
        </p:nvSpPr>
        <p:spPr>
          <a:xfrm>
            <a:off x="430617" y="866453"/>
            <a:ext cx="8282763" cy="365760"/>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1">
            <a:extLst>
              <a:ext uri="{FF2B5EF4-FFF2-40B4-BE49-F238E27FC236}">
                <a16:creationId xmlns:a16="http://schemas.microsoft.com/office/drawing/2014/main" id="{5C0F1935-BF7A-4536-9740-466FDD274B55}"/>
              </a:ext>
            </a:extLst>
          </p:cNvPr>
          <p:cNvSpPr>
            <a:spLocks noGrp="1"/>
          </p:cNvSpPr>
          <p:nvPr>
            <p:ph idx="1"/>
          </p:nvPr>
        </p:nvSpPr>
        <p:spPr>
          <a:xfrm>
            <a:off x="466871" y="869816"/>
            <a:ext cx="8191794" cy="3681081"/>
          </a:xfrm>
        </p:spPr>
        <p:txBody>
          <a:bodyPr/>
          <a:lstStyle/>
          <a:p>
            <a:pPr marL="0" indent="0">
              <a:buNone/>
            </a:pPr>
            <a:r>
              <a:rPr lang="en-US" dirty="0"/>
              <a:t>User Accounts</a:t>
            </a:r>
          </a:p>
          <a:p>
            <a:pPr marL="342900" lvl="1" indent="-169863"/>
            <a:r>
              <a:rPr lang="en-US" sz="1700" dirty="0"/>
              <a:t>First Name</a:t>
            </a:r>
          </a:p>
          <a:p>
            <a:pPr marL="342900" lvl="1" indent="-169863"/>
            <a:r>
              <a:rPr lang="en-US" sz="1700" dirty="0"/>
              <a:t>Last Name</a:t>
            </a:r>
          </a:p>
          <a:p>
            <a:pPr marL="342900" lvl="1" indent="-169863"/>
            <a:r>
              <a:rPr lang="en-US" sz="1700" dirty="0"/>
              <a:t>PIN Code</a:t>
            </a:r>
          </a:p>
          <a:p>
            <a:pPr marL="342900" lvl="1" indent="-169863"/>
            <a:r>
              <a:rPr lang="en-US" sz="1700" dirty="0"/>
              <a:t>Account Balance</a:t>
            </a:r>
          </a:p>
          <a:p>
            <a:pPr marL="0" indent="0">
              <a:buNone/>
            </a:pPr>
            <a:r>
              <a:rPr lang="en-US" dirty="0"/>
              <a:t>Services</a:t>
            </a:r>
          </a:p>
          <a:p>
            <a:pPr marL="342900" lvl="1" indent="-169863"/>
            <a:r>
              <a:rPr lang="en-US" sz="1700" dirty="0"/>
              <a:t>Withdrawals</a:t>
            </a:r>
          </a:p>
          <a:p>
            <a:pPr marL="630238" lvl="2" indent="-173038"/>
            <a:r>
              <a:rPr lang="en-US" dirty="0"/>
              <a:t>Multiples of $20</a:t>
            </a:r>
          </a:p>
          <a:p>
            <a:pPr marL="630238" lvl="2" indent="-173038"/>
            <a:r>
              <a:rPr lang="en-US" dirty="0"/>
              <a:t>Quick withdrawal options from $20 - $100</a:t>
            </a:r>
          </a:p>
          <a:p>
            <a:pPr marL="630238" lvl="2" indent="-173038"/>
            <a:r>
              <a:rPr lang="en-US" dirty="0"/>
              <a:t>Manual for amounts larger than $100</a:t>
            </a:r>
          </a:p>
          <a:p>
            <a:pPr marL="342900" lvl="1" indent="-169863"/>
            <a:r>
              <a:rPr lang="en-US" sz="1700" dirty="0"/>
              <a:t>Deposits</a:t>
            </a:r>
          </a:p>
          <a:p>
            <a:pPr marL="630238" lvl="2" indent="-173038"/>
            <a:r>
              <a:rPr lang="en-US" dirty="0"/>
              <a:t>Any positive amount (minimum $0.01)</a:t>
            </a:r>
          </a:p>
          <a:p>
            <a:pPr lvl="1"/>
            <a:endParaRPr lang="en-US" dirty="0"/>
          </a:p>
          <a:p>
            <a:endParaRPr lang="en-US" dirty="0"/>
          </a:p>
          <a:p>
            <a:endParaRPr lang="en-US" dirty="0"/>
          </a:p>
          <a:p>
            <a:endParaRPr lang="en-US" dirty="0"/>
          </a:p>
        </p:txBody>
      </p:sp>
      <p:sp>
        <p:nvSpPr>
          <p:cNvPr id="3" name="Footer Placeholder 2">
            <a:extLst>
              <a:ext uri="{FF2B5EF4-FFF2-40B4-BE49-F238E27FC236}">
                <a16:creationId xmlns:a16="http://schemas.microsoft.com/office/drawing/2014/main" id="{2DDAEA77-A3A3-41CF-9E79-38786B29C8AF}"/>
              </a:ext>
            </a:extLst>
          </p:cNvPr>
          <p:cNvSpPr>
            <a:spLocks noGrp="1"/>
          </p:cNvSpPr>
          <p:nvPr>
            <p:ph type="ftr" sz="quarter" idx="11"/>
          </p:nvPr>
        </p:nvSpPr>
        <p:spPr/>
        <p:txBody>
          <a:bodyPr/>
          <a:lstStyle/>
          <a:p>
            <a:r>
              <a:rPr lang="en-US"/>
              <a:t>Group Four</a:t>
            </a:r>
            <a:endParaRPr lang="en-US" dirty="0"/>
          </a:p>
        </p:txBody>
      </p:sp>
      <p:sp>
        <p:nvSpPr>
          <p:cNvPr id="4" name="Title 3">
            <a:extLst>
              <a:ext uri="{FF2B5EF4-FFF2-40B4-BE49-F238E27FC236}">
                <a16:creationId xmlns:a16="http://schemas.microsoft.com/office/drawing/2014/main" id="{322072E9-14BE-47EB-86F1-3681179B12C9}"/>
              </a:ext>
            </a:extLst>
          </p:cNvPr>
          <p:cNvSpPr>
            <a:spLocks noGrp="1"/>
          </p:cNvSpPr>
          <p:nvPr>
            <p:ph type="title"/>
          </p:nvPr>
        </p:nvSpPr>
        <p:spPr/>
        <p:txBody>
          <a:bodyPr/>
          <a:lstStyle/>
          <a:p>
            <a:r>
              <a:rPr lang="en-US" dirty="0"/>
              <a:t>Core Functionality</a:t>
            </a:r>
          </a:p>
        </p:txBody>
      </p:sp>
      <p:sp>
        <p:nvSpPr>
          <p:cNvPr id="5" name="Slide Number Placeholder 4">
            <a:extLst>
              <a:ext uri="{FF2B5EF4-FFF2-40B4-BE49-F238E27FC236}">
                <a16:creationId xmlns:a16="http://schemas.microsoft.com/office/drawing/2014/main" id="{B31D6DDD-88BF-4A82-A17E-DD335331003E}"/>
              </a:ext>
            </a:extLst>
          </p:cNvPr>
          <p:cNvSpPr>
            <a:spLocks noGrp="1"/>
          </p:cNvSpPr>
          <p:nvPr>
            <p:ph type="sldNum" sz="quarter" idx="12"/>
          </p:nvPr>
        </p:nvSpPr>
        <p:spPr/>
        <p:txBody>
          <a:bodyPr/>
          <a:lstStyle/>
          <a:p>
            <a:fld id="{F2407EE3-A7AD-4D85-AA70-E0A9F1A7BE8D}" type="slidenum">
              <a:rPr lang="en-US" smtClean="0"/>
              <a:pPr/>
              <a:t>4</a:t>
            </a:fld>
            <a:endParaRPr lang="en-US" dirty="0"/>
          </a:p>
        </p:txBody>
      </p:sp>
      <p:grpSp>
        <p:nvGrpSpPr>
          <p:cNvPr id="10" name="Group 89">
            <a:extLst>
              <a:ext uri="{FF2B5EF4-FFF2-40B4-BE49-F238E27FC236}">
                <a16:creationId xmlns:a16="http://schemas.microsoft.com/office/drawing/2014/main" id="{0808CFC5-6272-4B7E-BBA4-BC4C3FBEAAA6}"/>
              </a:ext>
            </a:extLst>
          </p:cNvPr>
          <p:cNvGrpSpPr>
            <a:grpSpLocks/>
          </p:cNvGrpSpPr>
          <p:nvPr/>
        </p:nvGrpSpPr>
        <p:grpSpPr bwMode="auto">
          <a:xfrm>
            <a:off x="7643747" y="320040"/>
            <a:ext cx="1079599" cy="161925"/>
            <a:chOff x="852" y="3385"/>
            <a:chExt cx="906" cy="136"/>
          </a:xfrm>
          <a:solidFill>
            <a:schemeClr val="accent2">
              <a:lumMod val="75000"/>
            </a:schemeClr>
          </a:solidFill>
        </p:grpSpPr>
        <p:sp>
          <p:nvSpPr>
            <p:cNvPr id="11" name="AutoShape 90">
              <a:extLst>
                <a:ext uri="{FF2B5EF4-FFF2-40B4-BE49-F238E27FC236}">
                  <a16:creationId xmlns:a16="http://schemas.microsoft.com/office/drawing/2014/main" id="{0BA8C6F5-E325-4CA7-A692-A51EE8E98842}"/>
                </a:ext>
              </a:extLst>
            </p:cNvPr>
            <p:cNvSpPr>
              <a:spLocks noChangeArrowheads="1"/>
            </p:cNvSpPr>
            <p:nvPr/>
          </p:nvSpPr>
          <p:spPr bwMode="auto">
            <a:xfrm>
              <a:off x="1079" y="3385"/>
              <a:ext cx="226" cy="136"/>
            </a:xfrm>
            <a:prstGeom prst="chevron">
              <a:avLst>
                <a:gd name="adj" fmla="val 41544"/>
              </a:avLst>
            </a:prstGeom>
            <a:solidFill>
              <a:schemeClr val="bg1"/>
            </a:solidFill>
            <a:ln w="6350" algn="ctr">
              <a:solidFill>
                <a:srgbClr val="002060"/>
              </a:solidFill>
              <a:miter lim="800000"/>
              <a:headEnd type="none" w="sm" len="sm"/>
              <a:tailEnd type="none" w="med" len="lg"/>
            </a:ln>
          </p:spPr>
          <p:txBody>
            <a:bodyPr tIns="68580" bIns="68580" anchor="ctr"/>
            <a:lstStyle/>
            <a:p>
              <a:pPr algn="ctr">
                <a:defRPr/>
              </a:pPr>
              <a:endParaRPr lang="en-GB" sz="1214" dirty="0"/>
            </a:p>
          </p:txBody>
        </p:sp>
        <p:sp>
          <p:nvSpPr>
            <p:cNvPr id="12" name="AutoShape 91">
              <a:extLst>
                <a:ext uri="{FF2B5EF4-FFF2-40B4-BE49-F238E27FC236}">
                  <a16:creationId xmlns:a16="http://schemas.microsoft.com/office/drawing/2014/main" id="{A79C7063-35B9-4DBE-869E-04ACB1E0EB88}"/>
                </a:ext>
              </a:extLst>
            </p:cNvPr>
            <p:cNvSpPr>
              <a:spLocks noChangeArrowheads="1"/>
            </p:cNvSpPr>
            <p:nvPr/>
          </p:nvSpPr>
          <p:spPr bwMode="auto">
            <a:xfrm>
              <a:off x="1306" y="3385"/>
              <a:ext cx="225" cy="136"/>
            </a:xfrm>
            <a:prstGeom prst="chevron">
              <a:avLst>
                <a:gd name="adj" fmla="val 41544"/>
              </a:avLst>
            </a:prstGeom>
            <a:solidFill>
              <a:schemeClr val="bg1"/>
            </a:solidFill>
            <a:ln w="6350" algn="ctr">
              <a:solidFill>
                <a:srgbClr val="002060"/>
              </a:solidFill>
              <a:miter lim="800000"/>
              <a:headEnd type="none" w="sm" len="sm"/>
              <a:tailEnd type="none" w="med" len="lg"/>
            </a:ln>
          </p:spPr>
          <p:txBody>
            <a:bodyPr tIns="68580" bIns="68580" anchor="ctr"/>
            <a:lstStyle/>
            <a:p>
              <a:pPr algn="ctr">
                <a:defRPr/>
              </a:pPr>
              <a:endParaRPr lang="en-GB" sz="1214" dirty="0"/>
            </a:p>
          </p:txBody>
        </p:sp>
        <p:sp>
          <p:nvSpPr>
            <p:cNvPr id="13" name="AutoShape 92">
              <a:extLst>
                <a:ext uri="{FF2B5EF4-FFF2-40B4-BE49-F238E27FC236}">
                  <a16:creationId xmlns:a16="http://schemas.microsoft.com/office/drawing/2014/main" id="{C43CB012-AEFD-4846-9A0C-FF415AFFFD98}"/>
                </a:ext>
              </a:extLst>
            </p:cNvPr>
            <p:cNvSpPr>
              <a:spLocks noChangeArrowheads="1"/>
            </p:cNvSpPr>
            <p:nvPr/>
          </p:nvSpPr>
          <p:spPr bwMode="auto">
            <a:xfrm>
              <a:off x="1532" y="3385"/>
              <a:ext cx="226" cy="136"/>
            </a:xfrm>
            <a:prstGeom prst="chevron">
              <a:avLst>
                <a:gd name="adj" fmla="val 41544"/>
              </a:avLst>
            </a:prstGeom>
            <a:solidFill>
              <a:schemeClr val="bg1"/>
            </a:solidFill>
            <a:ln w="6350" algn="ctr">
              <a:solidFill>
                <a:srgbClr val="002060"/>
              </a:solidFill>
              <a:miter lim="800000"/>
              <a:headEnd type="none" w="sm" len="sm"/>
              <a:tailEnd type="none" w="med" len="lg"/>
            </a:ln>
          </p:spPr>
          <p:txBody>
            <a:bodyPr tIns="68580" bIns="68580" anchor="ctr"/>
            <a:lstStyle/>
            <a:p>
              <a:pPr algn="ctr">
                <a:defRPr/>
              </a:pPr>
              <a:endParaRPr lang="en-GB" sz="1214" dirty="0"/>
            </a:p>
          </p:txBody>
        </p:sp>
        <p:sp>
          <p:nvSpPr>
            <p:cNvPr id="14" name="AutoShape 93">
              <a:extLst>
                <a:ext uri="{FF2B5EF4-FFF2-40B4-BE49-F238E27FC236}">
                  <a16:creationId xmlns:a16="http://schemas.microsoft.com/office/drawing/2014/main" id="{5943A4D3-7B89-44F2-AFE9-B4973747B1A0}"/>
                </a:ext>
              </a:extLst>
            </p:cNvPr>
            <p:cNvSpPr>
              <a:spLocks noChangeArrowheads="1"/>
            </p:cNvSpPr>
            <p:nvPr/>
          </p:nvSpPr>
          <p:spPr bwMode="auto">
            <a:xfrm>
              <a:off x="852" y="3385"/>
              <a:ext cx="227" cy="136"/>
            </a:xfrm>
            <a:prstGeom prst="homePlate">
              <a:avLst>
                <a:gd name="adj" fmla="val 41728"/>
              </a:avLst>
            </a:prstGeom>
            <a:solidFill>
              <a:srgbClr val="002060"/>
            </a:solidFill>
            <a:ln w="6350" algn="ctr">
              <a:solidFill>
                <a:srgbClr val="002060"/>
              </a:solidFill>
              <a:miter lim="800000"/>
              <a:headEnd type="none" w="sm" len="sm"/>
              <a:tailEnd type="none" w="med" len="lg"/>
            </a:ln>
          </p:spPr>
          <p:txBody>
            <a:bodyPr tIns="68580" bIns="68580" anchor="ctr"/>
            <a:lstStyle/>
            <a:p>
              <a:pPr algn="ctr">
                <a:defRPr/>
              </a:pPr>
              <a:endParaRPr lang="en-GB" sz="1214" dirty="0"/>
            </a:p>
          </p:txBody>
        </p:sp>
      </p:grpSp>
    </p:spTree>
    <p:extLst>
      <p:ext uri="{BB962C8B-B14F-4D97-AF65-F5344CB8AC3E}">
        <p14:creationId xmlns:p14="http://schemas.microsoft.com/office/powerpoint/2010/main" val="1435981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C0F1935-BF7A-4536-9740-466FDD274B55}"/>
              </a:ext>
            </a:extLst>
          </p:cNvPr>
          <p:cNvSpPr>
            <a:spLocks noGrp="1"/>
          </p:cNvSpPr>
          <p:nvPr>
            <p:ph idx="1"/>
          </p:nvPr>
        </p:nvSpPr>
        <p:spPr>
          <a:xfrm>
            <a:off x="466871" y="869816"/>
            <a:ext cx="8191794" cy="3681081"/>
          </a:xfrm>
        </p:spPr>
        <p:txBody>
          <a:bodyPr/>
          <a:lstStyle/>
          <a:p>
            <a:r>
              <a:rPr lang="en-US" dirty="0"/>
              <a:t>To install: Create new Project, and select ASP.NET Web Application</a:t>
            </a:r>
          </a:p>
          <a:p>
            <a:r>
              <a:rPr lang="en-US" dirty="0"/>
              <a:t>Select ASP.NET 4.6.1 Templates, Web Form. </a:t>
            </a:r>
          </a:p>
          <a:p>
            <a:r>
              <a:rPr lang="en-US" dirty="0"/>
              <a:t>After copying/adding files to solutions, install the following packages (seen in </a:t>
            </a:r>
            <a:r>
              <a:rPr lang="en-US" dirty="0" err="1"/>
              <a:t>packages.config</a:t>
            </a:r>
            <a:r>
              <a:rPr lang="en-US" dirty="0"/>
              <a:t>) using Nuget.</a:t>
            </a:r>
          </a:p>
          <a:p>
            <a:endParaRPr lang="en-US" dirty="0"/>
          </a:p>
          <a:p>
            <a:endParaRPr lang="en-US" dirty="0"/>
          </a:p>
        </p:txBody>
      </p:sp>
      <p:sp>
        <p:nvSpPr>
          <p:cNvPr id="3" name="Footer Placeholder 2">
            <a:extLst>
              <a:ext uri="{FF2B5EF4-FFF2-40B4-BE49-F238E27FC236}">
                <a16:creationId xmlns:a16="http://schemas.microsoft.com/office/drawing/2014/main" id="{2DDAEA77-A3A3-41CF-9E79-38786B29C8AF}"/>
              </a:ext>
            </a:extLst>
          </p:cNvPr>
          <p:cNvSpPr>
            <a:spLocks noGrp="1"/>
          </p:cNvSpPr>
          <p:nvPr>
            <p:ph type="ftr" sz="quarter" idx="11"/>
          </p:nvPr>
        </p:nvSpPr>
        <p:spPr/>
        <p:txBody>
          <a:bodyPr/>
          <a:lstStyle/>
          <a:p>
            <a:r>
              <a:rPr lang="en-US"/>
              <a:t>Group Four</a:t>
            </a:r>
            <a:endParaRPr lang="en-US" dirty="0"/>
          </a:p>
        </p:txBody>
      </p:sp>
      <p:sp>
        <p:nvSpPr>
          <p:cNvPr id="4" name="Title 3">
            <a:extLst>
              <a:ext uri="{FF2B5EF4-FFF2-40B4-BE49-F238E27FC236}">
                <a16:creationId xmlns:a16="http://schemas.microsoft.com/office/drawing/2014/main" id="{322072E9-14BE-47EB-86F1-3681179B12C9}"/>
              </a:ext>
            </a:extLst>
          </p:cNvPr>
          <p:cNvSpPr>
            <a:spLocks noGrp="1"/>
          </p:cNvSpPr>
          <p:nvPr>
            <p:ph type="title"/>
          </p:nvPr>
        </p:nvSpPr>
        <p:spPr/>
        <p:txBody>
          <a:bodyPr/>
          <a:lstStyle/>
          <a:p>
            <a:r>
              <a:rPr lang="en-US" dirty="0"/>
              <a:t>Installation</a:t>
            </a:r>
          </a:p>
        </p:txBody>
      </p:sp>
      <p:sp>
        <p:nvSpPr>
          <p:cNvPr id="5" name="Slide Number Placeholder 4">
            <a:extLst>
              <a:ext uri="{FF2B5EF4-FFF2-40B4-BE49-F238E27FC236}">
                <a16:creationId xmlns:a16="http://schemas.microsoft.com/office/drawing/2014/main" id="{B31D6DDD-88BF-4A82-A17E-DD335331003E}"/>
              </a:ext>
            </a:extLst>
          </p:cNvPr>
          <p:cNvSpPr>
            <a:spLocks noGrp="1"/>
          </p:cNvSpPr>
          <p:nvPr>
            <p:ph type="sldNum" sz="quarter" idx="12"/>
          </p:nvPr>
        </p:nvSpPr>
        <p:spPr/>
        <p:txBody>
          <a:bodyPr/>
          <a:lstStyle/>
          <a:p>
            <a:fld id="{F2407EE3-A7AD-4D85-AA70-E0A9F1A7BE8D}" type="slidenum">
              <a:rPr lang="en-US" smtClean="0"/>
              <a:pPr/>
              <a:t>5</a:t>
            </a:fld>
            <a:endParaRPr lang="en-US" dirty="0"/>
          </a:p>
        </p:txBody>
      </p:sp>
      <p:grpSp>
        <p:nvGrpSpPr>
          <p:cNvPr id="10" name="Group 89">
            <a:extLst>
              <a:ext uri="{FF2B5EF4-FFF2-40B4-BE49-F238E27FC236}">
                <a16:creationId xmlns:a16="http://schemas.microsoft.com/office/drawing/2014/main" id="{0808CFC5-6272-4B7E-BBA4-BC4C3FBEAAA6}"/>
              </a:ext>
            </a:extLst>
          </p:cNvPr>
          <p:cNvGrpSpPr>
            <a:grpSpLocks/>
          </p:cNvGrpSpPr>
          <p:nvPr/>
        </p:nvGrpSpPr>
        <p:grpSpPr bwMode="auto">
          <a:xfrm>
            <a:off x="7643747" y="320040"/>
            <a:ext cx="1079599" cy="161925"/>
            <a:chOff x="852" y="3385"/>
            <a:chExt cx="906" cy="136"/>
          </a:xfrm>
          <a:solidFill>
            <a:schemeClr val="accent2">
              <a:lumMod val="75000"/>
            </a:schemeClr>
          </a:solidFill>
        </p:grpSpPr>
        <p:sp>
          <p:nvSpPr>
            <p:cNvPr id="11" name="AutoShape 90">
              <a:extLst>
                <a:ext uri="{FF2B5EF4-FFF2-40B4-BE49-F238E27FC236}">
                  <a16:creationId xmlns:a16="http://schemas.microsoft.com/office/drawing/2014/main" id="{0BA8C6F5-E325-4CA7-A692-A51EE8E98842}"/>
                </a:ext>
              </a:extLst>
            </p:cNvPr>
            <p:cNvSpPr>
              <a:spLocks noChangeArrowheads="1"/>
            </p:cNvSpPr>
            <p:nvPr/>
          </p:nvSpPr>
          <p:spPr bwMode="auto">
            <a:xfrm>
              <a:off x="1079" y="3385"/>
              <a:ext cx="226" cy="136"/>
            </a:xfrm>
            <a:prstGeom prst="chevron">
              <a:avLst>
                <a:gd name="adj" fmla="val 41544"/>
              </a:avLst>
            </a:prstGeom>
            <a:solidFill>
              <a:schemeClr val="bg1"/>
            </a:solidFill>
            <a:ln w="6350" algn="ctr">
              <a:solidFill>
                <a:srgbClr val="002060"/>
              </a:solidFill>
              <a:miter lim="800000"/>
              <a:headEnd type="none" w="sm" len="sm"/>
              <a:tailEnd type="none" w="med" len="lg"/>
            </a:ln>
          </p:spPr>
          <p:txBody>
            <a:bodyPr tIns="68580" bIns="68580" anchor="ctr"/>
            <a:lstStyle/>
            <a:p>
              <a:pPr algn="ctr">
                <a:defRPr/>
              </a:pPr>
              <a:endParaRPr lang="en-GB" sz="1214" dirty="0"/>
            </a:p>
          </p:txBody>
        </p:sp>
        <p:sp>
          <p:nvSpPr>
            <p:cNvPr id="12" name="AutoShape 91">
              <a:extLst>
                <a:ext uri="{FF2B5EF4-FFF2-40B4-BE49-F238E27FC236}">
                  <a16:creationId xmlns:a16="http://schemas.microsoft.com/office/drawing/2014/main" id="{A79C7063-35B9-4DBE-869E-04ACB1E0EB88}"/>
                </a:ext>
              </a:extLst>
            </p:cNvPr>
            <p:cNvSpPr>
              <a:spLocks noChangeArrowheads="1"/>
            </p:cNvSpPr>
            <p:nvPr/>
          </p:nvSpPr>
          <p:spPr bwMode="auto">
            <a:xfrm>
              <a:off x="1306" y="3385"/>
              <a:ext cx="225" cy="136"/>
            </a:xfrm>
            <a:prstGeom prst="chevron">
              <a:avLst>
                <a:gd name="adj" fmla="val 41544"/>
              </a:avLst>
            </a:prstGeom>
            <a:solidFill>
              <a:schemeClr val="bg1"/>
            </a:solidFill>
            <a:ln w="6350" algn="ctr">
              <a:solidFill>
                <a:srgbClr val="002060"/>
              </a:solidFill>
              <a:miter lim="800000"/>
              <a:headEnd type="none" w="sm" len="sm"/>
              <a:tailEnd type="none" w="med" len="lg"/>
            </a:ln>
          </p:spPr>
          <p:txBody>
            <a:bodyPr tIns="68580" bIns="68580" anchor="ctr"/>
            <a:lstStyle/>
            <a:p>
              <a:pPr algn="ctr">
                <a:defRPr/>
              </a:pPr>
              <a:endParaRPr lang="en-GB" sz="1214" dirty="0"/>
            </a:p>
          </p:txBody>
        </p:sp>
        <p:sp>
          <p:nvSpPr>
            <p:cNvPr id="13" name="AutoShape 92">
              <a:extLst>
                <a:ext uri="{FF2B5EF4-FFF2-40B4-BE49-F238E27FC236}">
                  <a16:creationId xmlns:a16="http://schemas.microsoft.com/office/drawing/2014/main" id="{C43CB012-AEFD-4846-9A0C-FF415AFFFD98}"/>
                </a:ext>
              </a:extLst>
            </p:cNvPr>
            <p:cNvSpPr>
              <a:spLocks noChangeArrowheads="1"/>
            </p:cNvSpPr>
            <p:nvPr/>
          </p:nvSpPr>
          <p:spPr bwMode="auto">
            <a:xfrm>
              <a:off x="1532" y="3385"/>
              <a:ext cx="226" cy="136"/>
            </a:xfrm>
            <a:prstGeom prst="chevron">
              <a:avLst>
                <a:gd name="adj" fmla="val 41544"/>
              </a:avLst>
            </a:prstGeom>
            <a:solidFill>
              <a:schemeClr val="bg1"/>
            </a:solidFill>
            <a:ln w="6350" algn="ctr">
              <a:solidFill>
                <a:srgbClr val="002060"/>
              </a:solidFill>
              <a:miter lim="800000"/>
              <a:headEnd type="none" w="sm" len="sm"/>
              <a:tailEnd type="none" w="med" len="lg"/>
            </a:ln>
          </p:spPr>
          <p:txBody>
            <a:bodyPr tIns="68580" bIns="68580" anchor="ctr"/>
            <a:lstStyle/>
            <a:p>
              <a:pPr algn="ctr">
                <a:defRPr/>
              </a:pPr>
              <a:endParaRPr lang="en-GB" sz="1214" dirty="0"/>
            </a:p>
          </p:txBody>
        </p:sp>
        <p:sp>
          <p:nvSpPr>
            <p:cNvPr id="14" name="AutoShape 93">
              <a:extLst>
                <a:ext uri="{FF2B5EF4-FFF2-40B4-BE49-F238E27FC236}">
                  <a16:creationId xmlns:a16="http://schemas.microsoft.com/office/drawing/2014/main" id="{5943A4D3-7B89-44F2-AFE9-B4973747B1A0}"/>
                </a:ext>
              </a:extLst>
            </p:cNvPr>
            <p:cNvSpPr>
              <a:spLocks noChangeArrowheads="1"/>
            </p:cNvSpPr>
            <p:nvPr/>
          </p:nvSpPr>
          <p:spPr bwMode="auto">
            <a:xfrm>
              <a:off x="852" y="3385"/>
              <a:ext cx="227" cy="136"/>
            </a:xfrm>
            <a:prstGeom prst="homePlate">
              <a:avLst>
                <a:gd name="adj" fmla="val 41728"/>
              </a:avLst>
            </a:prstGeom>
            <a:solidFill>
              <a:srgbClr val="002060"/>
            </a:solidFill>
            <a:ln w="6350" algn="ctr">
              <a:solidFill>
                <a:srgbClr val="002060"/>
              </a:solidFill>
              <a:miter lim="800000"/>
              <a:headEnd type="none" w="sm" len="sm"/>
              <a:tailEnd type="none" w="med" len="lg"/>
            </a:ln>
          </p:spPr>
          <p:txBody>
            <a:bodyPr tIns="68580" bIns="68580" anchor="ctr"/>
            <a:lstStyle/>
            <a:p>
              <a:pPr algn="ctr">
                <a:defRPr/>
              </a:pPr>
              <a:endParaRPr lang="en-GB" sz="1214" dirty="0"/>
            </a:p>
          </p:txBody>
        </p:sp>
      </p:grpSp>
      <p:pic>
        <p:nvPicPr>
          <p:cNvPr id="9" name="Picture 8">
            <a:extLst>
              <a:ext uri="{FF2B5EF4-FFF2-40B4-BE49-F238E27FC236}">
                <a16:creationId xmlns:a16="http://schemas.microsoft.com/office/drawing/2014/main" id="{12CCCF9E-24ED-4729-9974-B19649A19B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335" y="2710357"/>
            <a:ext cx="8173330" cy="1801912"/>
          </a:xfrm>
          <a:prstGeom prst="rect">
            <a:avLst/>
          </a:prstGeom>
        </p:spPr>
      </p:pic>
    </p:spTree>
    <p:extLst>
      <p:ext uri="{BB962C8B-B14F-4D97-AF65-F5344CB8AC3E}">
        <p14:creationId xmlns:p14="http://schemas.microsoft.com/office/powerpoint/2010/main" val="2339252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C0F1935-BF7A-4536-9740-466FDD274B55}"/>
              </a:ext>
            </a:extLst>
          </p:cNvPr>
          <p:cNvSpPr>
            <a:spLocks noGrp="1"/>
          </p:cNvSpPr>
          <p:nvPr>
            <p:ph idx="1"/>
          </p:nvPr>
        </p:nvSpPr>
        <p:spPr>
          <a:xfrm>
            <a:off x="466871" y="869816"/>
            <a:ext cx="8191794" cy="3681081"/>
          </a:xfrm>
        </p:spPr>
        <p:txBody>
          <a:bodyPr>
            <a:normAutofit fontScale="92500" lnSpcReduction="10000"/>
          </a:bodyPr>
          <a:lstStyle/>
          <a:p>
            <a:r>
              <a:rPr lang="en-US" dirty="0"/>
              <a:t>To test our ATM system, simply download the ATM-Web project, build the project, and run on your local machine.</a:t>
            </a:r>
          </a:p>
          <a:p>
            <a:r>
              <a:rPr lang="en-US" dirty="0"/>
              <a:t> Note: The page may take awhile to load initially because the server (hosted on Heroku) takes a long time to wake up. </a:t>
            </a:r>
          </a:p>
          <a:p>
            <a:r>
              <a:rPr lang="en-US" dirty="0"/>
              <a:t>Additionally, due to the unfortunate limitations imposed by the free-tier Heroku service, the database is periodically wiped. This should not affect testing in the short term (i.e. any accounts you make should be there immediately after you create them), but if you create an account, then stop interacting with the website for a significant period of time and come back later and try to log in, you may find your account has been erased. There is unfortunately nothing we can do to prevent this.</a:t>
            </a:r>
          </a:p>
          <a:p>
            <a:r>
              <a:rPr lang="en-US" dirty="0"/>
              <a:t>https://github.com/mari-husain/csharp-atm</a:t>
            </a:r>
          </a:p>
          <a:p>
            <a:endParaRPr lang="en-US" dirty="0"/>
          </a:p>
          <a:p>
            <a:endParaRPr lang="en-US" dirty="0"/>
          </a:p>
        </p:txBody>
      </p:sp>
      <p:sp>
        <p:nvSpPr>
          <p:cNvPr id="3" name="Footer Placeholder 2">
            <a:extLst>
              <a:ext uri="{FF2B5EF4-FFF2-40B4-BE49-F238E27FC236}">
                <a16:creationId xmlns:a16="http://schemas.microsoft.com/office/drawing/2014/main" id="{2DDAEA77-A3A3-41CF-9E79-38786B29C8AF}"/>
              </a:ext>
            </a:extLst>
          </p:cNvPr>
          <p:cNvSpPr>
            <a:spLocks noGrp="1"/>
          </p:cNvSpPr>
          <p:nvPr>
            <p:ph type="ftr" sz="quarter" idx="11"/>
          </p:nvPr>
        </p:nvSpPr>
        <p:spPr/>
        <p:txBody>
          <a:bodyPr/>
          <a:lstStyle/>
          <a:p>
            <a:r>
              <a:rPr lang="en-US"/>
              <a:t>Group Four</a:t>
            </a:r>
            <a:endParaRPr lang="en-US" dirty="0"/>
          </a:p>
        </p:txBody>
      </p:sp>
      <p:sp>
        <p:nvSpPr>
          <p:cNvPr id="4" name="Title 3">
            <a:extLst>
              <a:ext uri="{FF2B5EF4-FFF2-40B4-BE49-F238E27FC236}">
                <a16:creationId xmlns:a16="http://schemas.microsoft.com/office/drawing/2014/main" id="{322072E9-14BE-47EB-86F1-3681179B12C9}"/>
              </a:ext>
            </a:extLst>
          </p:cNvPr>
          <p:cNvSpPr>
            <a:spLocks noGrp="1"/>
          </p:cNvSpPr>
          <p:nvPr>
            <p:ph type="title"/>
          </p:nvPr>
        </p:nvSpPr>
        <p:spPr/>
        <p:txBody>
          <a:bodyPr/>
          <a:lstStyle/>
          <a:p>
            <a:r>
              <a:rPr lang="en-US" dirty="0"/>
              <a:t>Launch Project</a:t>
            </a:r>
          </a:p>
        </p:txBody>
      </p:sp>
      <p:sp>
        <p:nvSpPr>
          <p:cNvPr id="5" name="Slide Number Placeholder 4">
            <a:extLst>
              <a:ext uri="{FF2B5EF4-FFF2-40B4-BE49-F238E27FC236}">
                <a16:creationId xmlns:a16="http://schemas.microsoft.com/office/drawing/2014/main" id="{B31D6DDD-88BF-4A82-A17E-DD335331003E}"/>
              </a:ext>
            </a:extLst>
          </p:cNvPr>
          <p:cNvSpPr>
            <a:spLocks noGrp="1"/>
          </p:cNvSpPr>
          <p:nvPr>
            <p:ph type="sldNum" sz="quarter" idx="12"/>
          </p:nvPr>
        </p:nvSpPr>
        <p:spPr/>
        <p:txBody>
          <a:bodyPr/>
          <a:lstStyle/>
          <a:p>
            <a:fld id="{F2407EE3-A7AD-4D85-AA70-E0A9F1A7BE8D}" type="slidenum">
              <a:rPr lang="en-US" smtClean="0"/>
              <a:pPr/>
              <a:t>6</a:t>
            </a:fld>
            <a:endParaRPr lang="en-US" dirty="0"/>
          </a:p>
        </p:txBody>
      </p:sp>
      <p:grpSp>
        <p:nvGrpSpPr>
          <p:cNvPr id="10" name="Group 89">
            <a:extLst>
              <a:ext uri="{FF2B5EF4-FFF2-40B4-BE49-F238E27FC236}">
                <a16:creationId xmlns:a16="http://schemas.microsoft.com/office/drawing/2014/main" id="{0808CFC5-6272-4B7E-BBA4-BC4C3FBEAAA6}"/>
              </a:ext>
            </a:extLst>
          </p:cNvPr>
          <p:cNvGrpSpPr>
            <a:grpSpLocks/>
          </p:cNvGrpSpPr>
          <p:nvPr/>
        </p:nvGrpSpPr>
        <p:grpSpPr bwMode="auto">
          <a:xfrm>
            <a:off x="7643747" y="320040"/>
            <a:ext cx="1079599" cy="161925"/>
            <a:chOff x="852" y="3385"/>
            <a:chExt cx="906" cy="136"/>
          </a:xfrm>
          <a:solidFill>
            <a:schemeClr val="accent2">
              <a:lumMod val="75000"/>
            </a:schemeClr>
          </a:solidFill>
        </p:grpSpPr>
        <p:sp>
          <p:nvSpPr>
            <p:cNvPr id="11" name="AutoShape 90">
              <a:extLst>
                <a:ext uri="{FF2B5EF4-FFF2-40B4-BE49-F238E27FC236}">
                  <a16:creationId xmlns:a16="http://schemas.microsoft.com/office/drawing/2014/main" id="{0BA8C6F5-E325-4CA7-A692-A51EE8E98842}"/>
                </a:ext>
              </a:extLst>
            </p:cNvPr>
            <p:cNvSpPr>
              <a:spLocks noChangeArrowheads="1"/>
            </p:cNvSpPr>
            <p:nvPr/>
          </p:nvSpPr>
          <p:spPr bwMode="auto">
            <a:xfrm>
              <a:off x="1079" y="3385"/>
              <a:ext cx="226" cy="136"/>
            </a:xfrm>
            <a:prstGeom prst="chevron">
              <a:avLst>
                <a:gd name="adj" fmla="val 41544"/>
              </a:avLst>
            </a:prstGeom>
            <a:solidFill>
              <a:schemeClr val="bg1"/>
            </a:solidFill>
            <a:ln w="6350" algn="ctr">
              <a:solidFill>
                <a:srgbClr val="002060"/>
              </a:solidFill>
              <a:miter lim="800000"/>
              <a:headEnd type="none" w="sm" len="sm"/>
              <a:tailEnd type="none" w="med" len="lg"/>
            </a:ln>
          </p:spPr>
          <p:txBody>
            <a:bodyPr tIns="68580" bIns="68580" anchor="ctr"/>
            <a:lstStyle/>
            <a:p>
              <a:pPr algn="ctr">
                <a:defRPr/>
              </a:pPr>
              <a:endParaRPr lang="en-GB" sz="1214" dirty="0"/>
            </a:p>
          </p:txBody>
        </p:sp>
        <p:sp>
          <p:nvSpPr>
            <p:cNvPr id="12" name="AutoShape 91">
              <a:extLst>
                <a:ext uri="{FF2B5EF4-FFF2-40B4-BE49-F238E27FC236}">
                  <a16:creationId xmlns:a16="http://schemas.microsoft.com/office/drawing/2014/main" id="{A79C7063-35B9-4DBE-869E-04ACB1E0EB88}"/>
                </a:ext>
              </a:extLst>
            </p:cNvPr>
            <p:cNvSpPr>
              <a:spLocks noChangeArrowheads="1"/>
            </p:cNvSpPr>
            <p:nvPr/>
          </p:nvSpPr>
          <p:spPr bwMode="auto">
            <a:xfrm>
              <a:off x="1306" y="3385"/>
              <a:ext cx="225" cy="136"/>
            </a:xfrm>
            <a:prstGeom prst="chevron">
              <a:avLst>
                <a:gd name="adj" fmla="val 41544"/>
              </a:avLst>
            </a:prstGeom>
            <a:solidFill>
              <a:schemeClr val="bg1"/>
            </a:solidFill>
            <a:ln w="6350" algn="ctr">
              <a:solidFill>
                <a:srgbClr val="002060"/>
              </a:solidFill>
              <a:miter lim="800000"/>
              <a:headEnd type="none" w="sm" len="sm"/>
              <a:tailEnd type="none" w="med" len="lg"/>
            </a:ln>
          </p:spPr>
          <p:txBody>
            <a:bodyPr tIns="68580" bIns="68580" anchor="ctr"/>
            <a:lstStyle/>
            <a:p>
              <a:pPr algn="ctr">
                <a:defRPr/>
              </a:pPr>
              <a:endParaRPr lang="en-GB" sz="1214" dirty="0"/>
            </a:p>
          </p:txBody>
        </p:sp>
        <p:sp>
          <p:nvSpPr>
            <p:cNvPr id="13" name="AutoShape 92">
              <a:extLst>
                <a:ext uri="{FF2B5EF4-FFF2-40B4-BE49-F238E27FC236}">
                  <a16:creationId xmlns:a16="http://schemas.microsoft.com/office/drawing/2014/main" id="{C43CB012-AEFD-4846-9A0C-FF415AFFFD98}"/>
                </a:ext>
              </a:extLst>
            </p:cNvPr>
            <p:cNvSpPr>
              <a:spLocks noChangeArrowheads="1"/>
            </p:cNvSpPr>
            <p:nvPr/>
          </p:nvSpPr>
          <p:spPr bwMode="auto">
            <a:xfrm>
              <a:off x="1532" y="3385"/>
              <a:ext cx="226" cy="136"/>
            </a:xfrm>
            <a:prstGeom prst="chevron">
              <a:avLst>
                <a:gd name="adj" fmla="val 41544"/>
              </a:avLst>
            </a:prstGeom>
            <a:solidFill>
              <a:schemeClr val="bg1"/>
            </a:solidFill>
            <a:ln w="6350" algn="ctr">
              <a:solidFill>
                <a:srgbClr val="002060"/>
              </a:solidFill>
              <a:miter lim="800000"/>
              <a:headEnd type="none" w="sm" len="sm"/>
              <a:tailEnd type="none" w="med" len="lg"/>
            </a:ln>
          </p:spPr>
          <p:txBody>
            <a:bodyPr tIns="68580" bIns="68580" anchor="ctr"/>
            <a:lstStyle/>
            <a:p>
              <a:pPr algn="ctr">
                <a:defRPr/>
              </a:pPr>
              <a:endParaRPr lang="en-GB" sz="1214" dirty="0"/>
            </a:p>
          </p:txBody>
        </p:sp>
        <p:sp>
          <p:nvSpPr>
            <p:cNvPr id="14" name="AutoShape 93">
              <a:extLst>
                <a:ext uri="{FF2B5EF4-FFF2-40B4-BE49-F238E27FC236}">
                  <a16:creationId xmlns:a16="http://schemas.microsoft.com/office/drawing/2014/main" id="{5943A4D3-7B89-44F2-AFE9-B4973747B1A0}"/>
                </a:ext>
              </a:extLst>
            </p:cNvPr>
            <p:cNvSpPr>
              <a:spLocks noChangeArrowheads="1"/>
            </p:cNvSpPr>
            <p:nvPr/>
          </p:nvSpPr>
          <p:spPr bwMode="auto">
            <a:xfrm>
              <a:off x="852" y="3385"/>
              <a:ext cx="227" cy="136"/>
            </a:xfrm>
            <a:prstGeom prst="homePlate">
              <a:avLst>
                <a:gd name="adj" fmla="val 41728"/>
              </a:avLst>
            </a:prstGeom>
            <a:solidFill>
              <a:srgbClr val="002060"/>
            </a:solidFill>
            <a:ln w="6350" algn="ctr">
              <a:solidFill>
                <a:srgbClr val="002060"/>
              </a:solidFill>
              <a:miter lim="800000"/>
              <a:headEnd type="none" w="sm" len="sm"/>
              <a:tailEnd type="none" w="med" len="lg"/>
            </a:ln>
          </p:spPr>
          <p:txBody>
            <a:bodyPr tIns="68580" bIns="68580" anchor="ctr"/>
            <a:lstStyle/>
            <a:p>
              <a:pPr algn="ctr">
                <a:defRPr/>
              </a:pPr>
              <a:endParaRPr lang="en-GB" sz="1214" dirty="0"/>
            </a:p>
          </p:txBody>
        </p:sp>
      </p:grpSp>
    </p:spTree>
    <p:extLst>
      <p:ext uri="{BB962C8B-B14F-4D97-AF65-F5344CB8AC3E}">
        <p14:creationId xmlns:p14="http://schemas.microsoft.com/office/powerpoint/2010/main" val="2874580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C0F1935-BF7A-4536-9740-466FDD274B55}"/>
              </a:ext>
            </a:extLst>
          </p:cNvPr>
          <p:cNvSpPr>
            <a:spLocks noGrp="1"/>
          </p:cNvSpPr>
          <p:nvPr>
            <p:ph idx="1"/>
          </p:nvPr>
        </p:nvSpPr>
        <p:spPr>
          <a:xfrm>
            <a:off x="466871" y="869816"/>
            <a:ext cx="8191794" cy="3681081"/>
          </a:xfrm>
        </p:spPr>
        <p:txBody>
          <a:bodyPr>
            <a:normAutofit fontScale="55000" lnSpcReduction="20000"/>
          </a:bodyPr>
          <a:lstStyle/>
          <a:p>
            <a:r>
              <a:rPr lang="en-US" dirty="0"/>
              <a:t>To create a persistent database, you can use the code in </a:t>
            </a:r>
            <a:r>
              <a:rPr lang="en-US" dirty="0" err="1"/>
              <a:t>atm_backend</a:t>
            </a:r>
            <a:r>
              <a:rPr lang="en-US" dirty="0"/>
              <a:t> to create your own locally hosted database API. You'll have to do the following:</a:t>
            </a:r>
            <a:br>
              <a:rPr lang="en-US" dirty="0"/>
            </a:br>
            <a:r>
              <a:rPr lang="en-US" dirty="0"/>
              <a:t>1. In the command prompt, navigate to Other/</a:t>
            </a:r>
            <a:r>
              <a:rPr lang="en-US" dirty="0" err="1"/>
              <a:t>atm_backend</a:t>
            </a:r>
            <a:r>
              <a:rPr lang="en-US" dirty="0"/>
              <a:t>.</a:t>
            </a:r>
          </a:p>
          <a:p>
            <a:r>
              <a:rPr lang="en-US" dirty="0"/>
              <a:t>2. type 'python3' to activate the python3 interpreter.</a:t>
            </a:r>
          </a:p>
          <a:p>
            <a:r>
              <a:rPr lang="en-US" dirty="0"/>
              <a:t>3. In the interpreter, enter 'from </a:t>
            </a:r>
            <a:r>
              <a:rPr lang="en-US" dirty="0" err="1"/>
              <a:t>atm_serv</a:t>
            </a:r>
            <a:r>
              <a:rPr lang="en-US" dirty="0"/>
              <a:t> import </a:t>
            </a:r>
            <a:r>
              <a:rPr lang="en-US" dirty="0" err="1"/>
              <a:t>init_db</a:t>
            </a:r>
            <a:r>
              <a:rPr lang="en-US" dirty="0"/>
              <a:t>'</a:t>
            </a:r>
          </a:p>
          <a:p>
            <a:r>
              <a:rPr lang="en-US" dirty="0"/>
              <a:t>4. in the interpreter, enter '</a:t>
            </a:r>
            <a:r>
              <a:rPr lang="en-US" dirty="0" err="1"/>
              <a:t>init_db</a:t>
            </a:r>
            <a:r>
              <a:rPr lang="en-US" dirty="0"/>
              <a:t>()'</a:t>
            </a:r>
          </a:p>
          <a:p>
            <a:r>
              <a:rPr lang="en-US" dirty="0"/>
              <a:t>5. In the interpreter, enter 'quit()'</a:t>
            </a:r>
          </a:p>
          <a:p>
            <a:r>
              <a:rPr lang="en-US" dirty="0"/>
              <a:t>6. In the command prompt, enter 'python3 atm_serv.py'</a:t>
            </a:r>
          </a:p>
          <a:p>
            <a:r>
              <a:rPr lang="en-US" dirty="0"/>
              <a:t>7. You should see the Flask app boot up in the command prompt window. Please note which port it's running at (likely 5000). Leave it running in this window.</a:t>
            </a:r>
          </a:p>
          <a:p>
            <a:r>
              <a:rPr lang="en-US" dirty="0"/>
              <a:t>8. In Visual Studio, navigate to </a:t>
            </a:r>
            <a:r>
              <a:rPr lang="en-US" dirty="0" err="1"/>
              <a:t>Default.aspx.cs</a:t>
            </a:r>
            <a:r>
              <a:rPr lang="en-US" dirty="0"/>
              <a:t>.</a:t>
            </a:r>
          </a:p>
          <a:p>
            <a:r>
              <a:rPr lang="en-US" dirty="0"/>
              <a:t>9. Change line 37 from  </a:t>
            </a:r>
            <a:br>
              <a:rPr lang="en-US" dirty="0"/>
            </a:br>
            <a:r>
              <a:rPr lang="en-US" dirty="0"/>
              <a:t>   	</a:t>
            </a:r>
            <a:r>
              <a:rPr lang="en-US" dirty="0" err="1"/>
              <a:t>client.BaseAddress</a:t>
            </a:r>
            <a:r>
              <a:rPr lang="en-US" dirty="0"/>
              <a:t> = new Uri("</a:t>
            </a:r>
            <a:r>
              <a:rPr lang="en-US" u="sng" dirty="0">
                <a:hlinkClick r:id="rId2"/>
              </a:rPr>
              <a:t>https://atm-backend.herokuapp.com/</a:t>
            </a:r>
            <a:r>
              <a:rPr lang="en-US" dirty="0"/>
              <a:t>");</a:t>
            </a:r>
          </a:p>
          <a:p>
            <a:r>
              <a:rPr lang="en-US" dirty="0"/>
              <a:t>      to</a:t>
            </a:r>
          </a:p>
          <a:p>
            <a:r>
              <a:rPr lang="en-US" dirty="0"/>
              <a:t>      </a:t>
            </a:r>
            <a:r>
              <a:rPr lang="en-US" dirty="0" err="1"/>
              <a:t>client.BaseAddress</a:t>
            </a:r>
            <a:r>
              <a:rPr lang="en-US" dirty="0"/>
              <a:t> = new Uri("</a:t>
            </a:r>
            <a:r>
              <a:rPr lang="en-US" u="sng" dirty="0">
                <a:hlinkClick r:id="rId3"/>
              </a:rPr>
              <a:t>http://localhost</a:t>
            </a:r>
            <a:r>
              <a:rPr lang="en-US" dirty="0"/>
              <a:t>:&lt;port&gt;/");</a:t>
            </a:r>
          </a:p>
          <a:p>
            <a:r>
              <a:rPr lang="en-US" dirty="0"/>
              <a:t>       where &lt;port&gt; is the port number where your flask app is running (i.e. the </a:t>
            </a:r>
            <a:r>
              <a:rPr lang="en-US" dirty="0" err="1"/>
              <a:t>url</a:t>
            </a:r>
            <a:r>
              <a:rPr lang="en-US" dirty="0"/>
              <a:t> would be </a:t>
            </a:r>
            <a:r>
              <a:rPr lang="en-US" u="sng" dirty="0">
                <a:hlinkClick r:id="rId4"/>
              </a:rPr>
              <a:t>http://localhost:5000</a:t>
            </a:r>
            <a:r>
              <a:rPr lang="en-US" dirty="0"/>
              <a:t> if the app is running on port 5000).</a:t>
            </a:r>
          </a:p>
          <a:p>
            <a:r>
              <a:rPr lang="en-US" dirty="0"/>
              <a:t>10. Build and run the </a:t>
            </a:r>
            <a:r>
              <a:rPr lang="en-US" dirty="0" err="1"/>
              <a:t>webapp</a:t>
            </a:r>
            <a:r>
              <a:rPr lang="en-US" dirty="0"/>
              <a:t> as usual. You now have a persistent database.</a:t>
            </a:r>
          </a:p>
          <a:p>
            <a:endParaRPr lang="en-US" dirty="0"/>
          </a:p>
          <a:p>
            <a:endParaRPr lang="en-US" dirty="0"/>
          </a:p>
        </p:txBody>
      </p:sp>
      <p:sp>
        <p:nvSpPr>
          <p:cNvPr id="3" name="Footer Placeholder 2">
            <a:extLst>
              <a:ext uri="{FF2B5EF4-FFF2-40B4-BE49-F238E27FC236}">
                <a16:creationId xmlns:a16="http://schemas.microsoft.com/office/drawing/2014/main" id="{2DDAEA77-A3A3-41CF-9E79-38786B29C8AF}"/>
              </a:ext>
            </a:extLst>
          </p:cNvPr>
          <p:cNvSpPr>
            <a:spLocks noGrp="1"/>
          </p:cNvSpPr>
          <p:nvPr>
            <p:ph type="ftr" sz="quarter" idx="11"/>
          </p:nvPr>
        </p:nvSpPr>
        <p:spPr/>
        <p:txBody>
          <a:bodyPr/>
          <a:lstStyle/>
          <a:p>
            <a:r>
              <a:rPr lang="en-US"/>
              <a:t>Group Four</a:t>
            </a:r>
            <a:endParaRPr lang="en-US" dirty="0"/>
          </a:p>
        </p:txBody>
      </p:sp>
      <p:sp>
        <p:nvSpPr>
          <p:cNvPr id="4" name="Title 3">
            <a:extLst>
              <a:ext uri="{FF2B5EF4-FFF2-40B4-BE49-F238E27FC236}">
                <a16:creationId xmlns:a16="http://schemas.microsoft.com/office/drawing/2014/main" id="{322072E9-14BE-47EB-86F1-3681179B12C9}"/>
              </a:ext>
            </a:extLst>
          </p:cNvPr>
          <p:cNvSpPr>
            <a:spLocks noGrp="1"/>
          </p:cNvSpPr>
          <p:nvPr>
            <p:ph type="title"/>
          </p:nvPr>
        </p:nvSpPr>
        <p:spPr/>
        <p:txBody>
          <a:bodyPr/>
          <a:lstStyle/>
          <a:p>
            <a:r>
              <a:rPr lang="en-US" dirty="0"/>
              <a:t>Persistent Database</a:t>
            </a:r>
          </a:p>
        </p:txBody>
      </p:sp>
      <p:sp>
        <p:nvSpPr>
          <p:cNvPr id="5" name="Slide Number Placeholder 4">
            <a:extLst>
              <a:ext uri="{FF2B5EF4-FFF2-40B4-BE49-F238E27FC236}">
                <a16:creationId xmlns:a16="http://schemas.microsoft.com/office/drawing/2014/main" id="{B31D6DDD-88BF-4A82-A17E-DD335331003E}"/>
              </a:ext>
            </a:extLst>
          </p:cNvPr>
          <p:cNvSpPr>
            <a:spLocks noGrp="1"/>
          </p:cNvSpPr>
          <p:nvPr>
            <p:ph type="sldNum" sz="quarter" idx="12"/>
          </p:nvPr>
        </p:nvSpPr>
        <p:spPr/>
        <p:txBody>
          <a:bodyPr/>
          <a:lstStyle/>
          <a:p>
            <a:fld id="{F2407EE3-A7AD-4D85-AA70-E0A9F1A7BE8D}" type="slidenum">
              <a:rPr lang="en-US" smtClean="0"/>
              <a:pPr/>
              <a:t>7</a:t>
            </a:fld>
            <a:endParaRPr lang="en-US" dirty="0"/>
          </a:p>
        </p:txBody>
      </p:sp>
      <p:grpSp>
        <p:nvGrpSpPr>
          <p:cNvPr id="10" name="Group 89">
            <a:extLst>
              <a:ext uri="{FF2B5EF4-FFF2-40B4-BE49-F238E27FC236}">
                <a16:creationId xmlns:a16="http://schemas.microsoft.com/office/drawing/2014/main" id="{0808CFC5-6272-4B7E-BBA4-BC4C3FBEAAA6}"/>
              </a:ext>
            </a:extLst>
          </p:cNvPr>
          <p:cNvGrpSpPr>
            <a:grpSpLocks/>
          </p:cNvGrpSpPr>
          <p:nvPr/>
        </p:nvGrpSpPr>
        <p:grpSpPr bwMode="auto">
          <a:xfrm>
            <a:off x="7643747" y="320040"/>
            <a:ext cx="1079599" cy="161925"/>
            <a:chOff x="852" y="3385"/>
            <a:chExt cx="906" cy="136"/>
          </a:xfrm>
          <a:solidFill>
            <a:schemeClr val="accent2">
              <a:lumMod val="75000"/>
            </a:schemeClr>
          </a:solidFill>
        </p:grpSpPr>
        <p:sp>
          <p:nvSpPr>
            <p:cNvPr id="11" name="AutoShape 90">
              <a:extLst>
                <a:ext uri="{FF2B5EF4-FFF2-40B4-BE49-F238E27FC236}">
                  <a16:creationId xmlns:a16="http://schemas.microsoft.com/office/drawing/2014/main" id="{0BA8C6F5-E325-4CA7-A692-A51EE8E98842}"/>
                </a:ext>
              </a:extLst>
            </p:cNvPr>
            <p:cNvSpPr>
              <a:spLocks noChangeArrowheads="1"/>
            </p:cNvSpPr>
            <p:nvPr/>
          </p:nvSpPr>
          <p:spPr bwMode="auto">
            <a:xfrm>
              <a:off x="1079" y="3385"/>
              <a:ext cx="226" cy="136"/>
            </a:xfrm>
            <a:prstGeom prst="chevron">
              <a:avLst>
                <a:gd name="adj" fmla="val 41544"/>
              </a:avLst>
            </a:prstGeom>
            <a:solidFill>
              <a:schemeClr val="bg1"/>
            </a:solidFill>
            <a:ln w="6350" algn="ctr">
              <a:solidFill>
                <a:srgbClr val="002060"/>
              </a:solidFill>
              <a:miter lim="800000"/>
              <a:headEnd type="none" w="sm" len="sm"/>
              <a:tailEnd type="none" w="med" len="lg"/>
            </a:ln>
          </p:spPr>
          <p:txBody>
            <a:bodyPr tIns="68580" bIns="68580" anchor="ctr"/>
            <a:lstStyle/>
            <a:p>
              <a:pPr algn="ctr">
                <a:defRPr/>
              </a:pPr>
              <a:endParaRPr lang="en-GB" sz="1214" dirty="0"/>
            </a:p>
          </p:txBody>
        </p:sp>
        <p:sp>
          <p:nvSpPr>
            <p:cNvPr id="12" name="AutoShape 91">
              <a:extLst>
                <a:ext uri="{FF2B5EF4-FFF2-40B4-BE49-F238E27FC236}">
                  <a16:creationId xmlns:a16="http://schemas.microsoft.com/office/drawing/2014/main" id="{A79C7063-35B9-4DBE-869E-04ACB1E0EB88}"/>
                </a:ext>
              </a:extLst>
            </p:cNvPr>
            <p:cNvSpPr>
              <a:spLocks noChangeArrowheads="1"/>
            </p:cNvSpPr>
            <p:nvPr/>
          </p:nvSpPr>
          <p:spPr bwMode="auto">
            <a:xfrm>
              <a:off x="1306" y="3385"/>
              <a:ext cx="225" cy="136"/>
            </a:xfrm>
            <a:prstGeom prst="chevron">
              <a:avLst>
                <a:gd name="adj" fmla="val 41544"/>
              </a:avLst>
            </a:prstGeom>
            <a:solidFill>
              <a:schemeClr val="bg1"/>
            </a:solidFill>
            <a:ln w="6350" algn="ctr">
              <a:solidFill>
                <a:srgbClr val="002060"/>
              </a:solidFill>
              <a:miter lim="800000"/>
              <a:headEnd type="none" w="sm" len="sm"/>
              <a:tailEnd type="none" w="med" len="lg"/>
            </a:ln>
          </p:spPr>
          <p:txBody>
            <a:bodyPr tIns="68580" bIns="68580" anchor="ctr"/>
            <a:lstStyle/>
            <a:p>
              <a:pPr algn="ctr">
                <a:defRPr/>
              </a:pPr>
              <a:endParaRPr lang="en-GB" sz="1214" dirty="0"/>
            </a:p>
          </p:txBody>
        </p:sp>
        <p:sp>
          <p:nvSpPr>
            <p:cNvPr id="13" name="AutoShape 92">
              <a:extLst>
                <a:ext uri="{FF2B5EF4-FFF2-40B4-BE49-F238E27FC236}">
                  <a16:creationId xmlns:a16="http://schemas.microsoft.com/office/drawing/2014/main" id="{C43CB012-AEFD-4846-9A0C-FF415AFFFD98}"/>
                </a:ext>
              </a:extLst>
            </p:cNvPr>
            <p:cNvSpPr>
              <a:spLocks noChangeArrowheads="1"/>
            </p:cNvSpPr>
            <p:nvPr/>
          </p:nvSpPr>
          <p:spPr bwMode="auto">
            <a:xfrm>
              <a:off x="1532" y="3385"/>
              <a:ext cx="226" cy="136"/>
            </a:xfrm>
            <a:prstGeom prst="chevron">
              <a:avLst>
                <a:gd name="adj" fmla="val 41544"/>
              </a:avLst>
            </a:prstGeom>
            <a:solidFill>
              <a:schemeClr val="bg1"/>
            </a:solidFill>
            <a:ln w="6350" algn="ctr">
              <a:solidFill>
                <a:srgbClr val="002060"/>
              </a:solidFill>
              <a:miter lim="800000"/>
              <a:headEnd type="none" w="sm" len="sm"/>
              <a:tailEnd type="none" w="med" len="lg"/>
            </a:ln>
          </p:spPr>
          <p:txBody>
            <a:bodyPr tIns="68580" bIns="68580" anchor="ctr"/>
            <a:lstStyle/>
            <a:p>
              <a:pPr algn="ctr">
                <a:defRPr/>
              </a:pPr>
              <a:endParaRPr lang="en-GB" sz="1214" dirty="0"/>
            </a:p>
          </p:txBody>
        </p:sp>
        <p:sp>
          <p:nvSpPr>
            <p:cNvPr id="14" name="AutoShape 93">
              <a:extLst>
                <a:ext uri="{FF2B5EF4-FFF2-40B4-BE49-F238E27FC236}">
                  <a16:creationId xmlns:a16="http://schemas.microsoft.com/office/drawing/2014/main" id="{5943A4D3-7B89-44F2-AFE9-B4973747B1A0}"/>
                </a:ext>
              </a:extLst>
            </p:cNvPr>
            <p:cNvSpPr>
              <a:spLocks noChangeArrowheads="1"/>
            </p:cNvSpPr>
            <p:nvPr/>
          </p:nvSpPr>
          <p:spPr bwMode="auto">
            <a:xfrm>
              <a:off x="852" y="3385"/>
              <a:ext cx="227" cy="136"/>
            </a:xfrm>
            <a:prstGeom prst="homePlate">
              <a:avLst>
                <a:gd name="adj" fmla="val 41728"/>
              </a:avLst>
            </a:prstGeom>
            <a:solidFill>
              <a:srgbClr val="002060"/>
            </a:solidFill>
            <a:ln w="6350" algn="ctr">
              <a:solidFill>
                <a:srgbClr val="002060"/>
              </a:solidFill>
              <a:miter lim="800000"/>
              <a:headEnd type="none" w="sm" len="sm"/>
              <a:tailEnd type="none" w="med" len="lg"/>
            </a:ln>
          </p:spPr>
          <p:txBody>
            <a:bodyPr tIns="68580" bIns="68580" anchor="ctr"/>
            <a:lstStyle/>
            <a:p>
              <a:pPr algn="ctr">
                <a:defRPr/>
              </a:pPr>
              <a:endParaRPr lang="en-GB" sz="1214" dirty="0"/>
            </a:p>
          </p:txBody>
        </p:sp>
      </p:grpSp>
    </p:spTree>
    <p:extLst>
      <p:ext uri="{BB962C8B-B14F-4D97-AF65-F5344CB8AC3E}">
        <p14:creationId xmlns:p14="http://schemas.microsoft.com/office/powerpoint/2010/main" val="1140682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47C9CBA-ADD4-4F09-AAA3-8564CBF6FF37}"/>
              </a:ext>
            </a:extLst>
          </p:cNvPr>
          <p:cNvSpPr>
            <a:spLocks noGrp="1"/>
          </p:cNvSpPr>
          <p:nvPr>
            <p:ph idx="1"/>
          </p:nvPr>
        </p:nvSpPr>
        <p:spPr>
          <a:xfrm>
            <a:off x="466871" y="869816"/>
            <a:ext cx="4062599" cy="3681081"/>
          </a:xfrm>
        </p:spPr>
        <p:txBody>
          <a:bodyPr/>
          <a:lstStyle/>
          <a:p>
            <a:r>
              <a:rPr lang="en-US" dirty="0"/>
              <a:t>On the top right is our login page, seen upon starting up the program.</a:t>
            </a:r>
          </a:p>
          <a:p>
            <a:r>
              <a:rPr lang="en-US" dirty="0"/>
              <a:t>From here you can insert, first name, last name and PIN. </a:t>
            </a:r>
          </a:p>
          <a:p>
            <a:r>
              <a:rPr lang="en-US" dirty="0"/>
              <a:t>If the user doesn’t have an account, they can click the sign up button</a:t>
            </a:r>
          </a:p>
          <a:p>
            <a:pPr marL="0" indent="0">
              <a:buNone/>
            </a:pPr>
            <a:endParaRPr lang="en-US" dirty="0"/>
          </a:p>
        </p:txBody>
      </p:sp>
      <p:sp>
        <p:nvSpPr>
          <p:cNvPr id="3" name="Footer Placeholder 2">
            <a:extLst>
              <a:ext uri="{FF2B5EF4-FFF2-40B4-BE49-F238E27FC236}">
                <a16:creationId xmlns:a16="http://schemas.microsoft.com/office/drawing/2014/main" id="{41D8ADAE-A647-46D7-AB6E-418F9ECC2173}"/>
              </a:ext>
            </a:extLst>
          </p:cNvPr>
          <p:cNvSpPr>
            <a:spLocks noGrp="1"/>
          </p:cNvSpPr>
          <p:nvPr>
            <p:ph type="ftr" sz="quarter" idx="11"/>
          </p:nvPr>
        </p:nvSpPr>
        <p:spPr/>
        <p:txBody>
          <a:bodyPr/>
          <a:lstStyle/>
          <a:p>
            <a:r>
              <a:rPr lang="en-US"/>
              <a:t>Group Four</a:t>
            </a:r>
            <a:endParaRPr lang="en-US" dirty="0"/>
          </a:p>
        </p:txBody>
      </p:sp>
      <p:sp>
        <p:nvSpPr>
          <p:cNvPr id="4" name="Title 3">
            <a:extLst>
              <a:ext uri="{FF2B5EF4-FFF2-40B4-BE49-F238E27FC236}">
                <a16:creationId xmlns:a16="http://schemas.microsoft.com/office/drawing/2014/main" id="{2B7F0B7C-3F12-4563-AD80-493B98D62443}"/>
              </a:ext>
            </a:extLst>
          </p:cNvPr>
          <p:cNvSpPr>
            <a:spLocks noGrp="1"/>
          </p:cNvSpPr>
          <p:nvPr>
            <p:ph type="title"/>
          </p:nvPr>
        </p:nvSpPr>
        <p:spPr/>
        <p:txBody>
          <a:bodyPr/>
          <a:lstStyle/>
          <a:p>
            <a:r>
              <a:rPr lang="en-US" dirty="0"/>
              <a:t>Login Screen and Validation</a:t>
            </a:r>
          </a:p>
        </p:txBody>
      </p:sp>
      <p:sp>
        <p:nvSpPr>
          <p:cNvPr id="5" name="Slide Number Placeholder 4">
            <a:extLst>
              <a:ext uri="{FF2B5EF4-FFF2-40B4-BE49-F238E27FC236}">
                <a16:creationId xmlns:a16="http://schemas.microsoft.com/office/drawing/2014/main" id="{DA749CD9-F80D-45C4-809A-17411F51AD70}"/>
              </a:ext>
            </a:extLst>
          </p:cNvPr>
          <p:cNvSpPr>
            <a:spLocks noGrp="1"/>
          </p:cNvSpPr>
          <p:nvPr>
            <p:ph type="sldNum" sz="quarter" idx="12"/>
          </p:nvPr>
        </p:nvSpPr>
        <p:spPr/>
        <p:txBody>
          <a:bodyPr/>
          <a:lstStyle/>
          <a:p>
            <a:fld id="{F2407EE3-A7AD-4D85-AA70-E0A9F1A7BE8D}" type="slidenum">
              <a:rPr lang="en-US" smtClean="0"/>
              <a:pPr/>
              <a:t>8</a:t>
            </a:fld>
            <a:endParaRPr lang="en-US" dirty="0"/>
          </a:p>
        </p:txBody>
      </p:sp>
      <p:pic>
        <p:nvPicPr>
          <p:cNvPr id="6" name="Picture 5">
            <a:extLst>
              <a:ext uri="{FF2B5EF4-FFF2-40B4-BE49-F238E27FC236}">
                <a16:creationId xmlns:a16="http://schemas.microsoft.com/office/drawing/2014/main" id="{CD7950DA-320A-4C4F-95FE-C209CE7DD72C}"/>
              </a:ext>
            </a:extLst>
          </p:cNvPr>
          <p:cNvPicPr>
            <a:picLocks noChangeAspect="1"/>
          </p:cNvPicPr>
          <p:nvPr/>
        </p:nvPicPr>
        <p:blipFill>
          <a:blip r:embed="rId2"/>
          <a:stretch>
            <a:fillRect/>
          </a:stretch>
        </p:blipFill>
        <p:spPr>
          <a:xfrm>
            <a:off x="4754758" y="837549"/>
            <a:ext cx="3383280" cy="1499510"/>
          </a:xfrm>
          <a:prstGeom prst="rect">
            <a:avLst/>
          </a:prstGeom>
        </p:spPr>
      </p:pic>
      <p:pic>
        <p:nvPicPr>
          <p:cNvPr id="7" name="Picture 6">
            <a:extLst>
              <a:ext uri="{FF2B5EF4-FFF2-40B4-BE49-F238E27FC236}">
                <a16:creationId xmlns:a16="http://schemas.microsoft.com/office/drawing/2014/main" id="{D9F2600B-4837-4307-9C6C-DA696F9CA515}"/>
              </a:ext>
            </a:extLst>
          </p:cNvPr>
          <p:cNvPicPr>
            <a:picLocks noChangeAspect="1"/>
          </p:cNvPicPr>
          <p:nvPr/>
        </p:nvPicPr>
        <p:blipFill>
          <a:blip r:embed="rId3"/>
          <a:stretch>
            <a:fillRect/>
          </a:stretch>
        </p:blipFill>
        <p:spPr>
          <a:xfrm>
            <a:off x="4754832" y="2497366"/>
            <a:ext cx="3383280" cy="2080236"/>
          </a:xfrm>
          <a:prstGeom prst="rect">
            <a:avLst/>
          </a:prstGeom>
        </p:spPr>
      </p:pic>
      <p:grpSp>
        <p:nvGrpSpPr>
          <p:cNvPr id="18" name="Group 89">
            <a:extLst>
              <a:ext uri="{FF2B5EF4-FFF2-40B4-BE49-F238E27FC236}">
                <a16:creationId xmlns:a16="http://schemas.microsoft.com/office/drawing/2014/main" id="{E312A4AA-D9C1-4597-9567-DF55FCAFC66C}"/>
              </a:ext>
            </a:extLst>
          </p:cNvPr>
          <p:cNvGrpSpPr>
            <a:grpSpLocks/>
          </p:cNvGrpSpPr>
          <p:nvPr/>
        </p:nvGrpSpPr>
        <p:grpSpPr bwMode="auto">
          <a:xfrm>
            <a:off x="7643747" y="320040"/>
            <a:ext cx="1079599" cy="161925"/>
            <a:chOff x="852" y="3385"/>
            <a:chExt cx="906" cy="136"/>
          </a:xfrm>
          <a:solidFill>
            <a:schemeClr val="accent2">
              <a:lumMod val="75000"/>
            </a:schemeClr>
          </a:solidFill>
        </p:grpSpPr>
        <p:sp>
          <p:nvSpPr>
            <p:cNvPr id="19" name="AutoShape 90">
              <a:extLst>
                <a:ext uri="{FF2B5EF4-FFF2-40B4-BE49-F238E27FC236}">
                  <a16:creationId xmlns:a16="http://schemas.microsoft.com/office/drawing/2014/main" id="{0D3EB79E-5BB7-48A7-BCCE-FD3846B0A067}"/>
                </a:ext>
              </a:extLst>
            </p:cNvPr>
            <p:cNvSpPr>
              <a:spLocks noChangeArrowheads="1"/>
            </p:cNvSpPr>
            <p:nvPr/>
          </p:nvSpPr>
          <p:spPr bwMode="auto">
            <a:xfrm>
              <a:off x="1079" y="3385"/>
              <a:ext cx="226" cy="136"/>
            </a:xfrm>
            <a:prstGeom prst="chevron">
              <a:avLst>
                <a:gd name="adj" fmla="val 41544"/>
              </a:avLst>
            </a:prstGeom>
            <a:solidFill>
              <a:srgbClr val="002060"/>
            </a:solidFill>
            <a:ln w="6350" algn="ctr">
              <a:solidFill>
                <a:srgbClr val="002060"/>
              </a:solidFill>
              <a:miter lim="800000"/>
              <a:headEnd type="none" w="sm" len="sm"/>
              <a:tailEnd type="none" w="med" len="lg"/>
            </a:ln>
          </p:spPr>
          <p:txBody>
            <a:bodyPr tIns="68580" bIns="68580" anchor="ctr"/>
            <a:lstStyle/>
            <a:p>
              <a:pPr algn="ctr">
                <a:defRPr/>
              </a:pPr>
              <a:endParaRPr lang="en-GB" sz="1214" dirty="0"/>
            </a:p>
          </p:txBody>
        </p:sp>
        <p:sp>
          <p:nvSpPr>
            <p:cNvPr id="20" name="AutoShape 91">
              <a:extLst>
                <a:ext uri="{FF2B5EF4-FFF2-40B4-BE49-F238E27FC236}">
                  <a16:creationId xmlns:a16="http://schemas.microsoft.com/office/drawing/2014/main" id="{3B1D83F7-3307-4C9E-B605-B4A04FA3A02C}"/>
                </a:ext>
              </a:extLst>
            </p:cNvPr>
            <p:cNvSpPr>
              <a:spLocks noChangeArrowheads="1"/>
            </p:cNvSpPr>
            <p:nvPr/>
          </p:nvSpPr>
          <p:spPr bwMode="auto">
            <a:xfrm>
              <a:off x="1306" y="3385"/>
              <a:ext cx="225" cy="136"/>
            </a:xfrm>
            <a:prstGeom prst="chevron">
              <a:avLst>
                <a:gd name="adj" fmla="val 41544"/>
              </a:avLst>
            </a:prstGeom>
            <a:noFill/>
            <a:ln w="6350" algn="ctr">
              <a:solidFill>
                <a:srgbClr val="002060"/>
              </a:solidFill>
              <a:miter lim="800000"/>
              <a:headEnd type="none" w="sm" len="sm"/>
              <a:tailEnd type="none" w="med" len="lg"/>
            </a:ln>
          </p:spPr>
          <p:txBody>
            <a:bodyPr tIns="68580" bIns="68580" anchor="ctr"/>
            <a:lstStyle/>
            <a:p>
              <a:pPr algn="ctr">
                <a:defRPr/>
              </a:pPr>
              <a:endParaRPr lang="en-GB" sz="1214" dirty="0"/>
            </a:p>
          </p:txBody>
        </p:sp>
        <p:sp>
          <p:nvSpPr>
            <p:cNvPr id="21" name="AutoShape 92">
              <a:extLst>
                <a:ext uri="{FF2B5EF4-FFF2-40B4-BE49-F238E27FC236}">
                  <a16:creationId xmlns:a16="http://schemas.microsoft.com/office/drawing/2014/main" id="{36732666-9C14-42A4-A0BE-EF4433D172C9}"/>
                </a:ext>
              </a:extLst>
            </p:cNvPr>
            <p:cNvSpPr>
              <a:spLocks noChangeArrowheads="1"/>
            </p:cNvSpPr>
            <p:nvPr/>
          </p:nvSpPr>
          <p:spPr bwMode="auto">
            <a:xfrm>
              <a:off x="1532" y="3385"/>
              <a:ext cx="226" cy="136"/>
            </a:xfrm>
            <a:prstGeom prst="chevron">
              <a:avLst>
                <a:gd name="adj" fmla="val 41544"/>
              </a:avLst>
            </a:prstGeom>
            <a:noFill/>
            <a:ln w="6350" algn="ctr">
              <a:solidFill>
                <a:srgbClr val="002060"/>
              </a:solidFill>
              <a:miter lim="800000"/>
              <a:headEnd type="none" w="sm" len="sm"/>
              <a:tailEnd type="none" w="med" len="lg"/>
            </a:ln>
          </p:spPr>
          <p:txBody>
            <a:bodyPr tIns="68580" bIns="68580" anchor="ctr"/>
            <a:lstStyle/>
            <a:p>
              <a:pPr algn="ctr">
                <a:defRPr/>
              </a:pPr>
              <a:endParaRPr lang="en-GB" sz="1214" dirty="0"/>
            </a:p>
          </p:txBody>
        </p:sp>
        <p:sp>
          <p:nvSpPr>
            <p:cNvPr id="22" name="AutoShape 93">
              <a:extLst>
                <a:ext uri="{FF2B5EF4-FFF2-40B4-BE49-F238E27FC236}">
                  <a16:creationId xmlns:a16="http://schemas.microsoft.com/office/drawing/2014/main" id="{ED78344B-2AE9-469C-A7A2-6AE2B783055B}"/>
                </a:ext>
              </a:extLst>
            </p:cNvPr>
            <p:cNvSpPr>
              <a:spLocks noChangeArrowheads="1"/>
            </p:cNvSpPr>
            <p:nvPr/>
          </p:nvSpPr>
          <p:spPr bwMode="auto">
            <a:xfrm>
              <a:off x="852" y="3385"/>
              <a:ext cx="227" cy="136"/>
            </a:xfrm>
            <a:prstGeom prst="homePlate">
              <a:avLst>
                <a:gd name="adj" fmla="val 41728"/>
              </a:avLst>
            </a:prstGeom>
            <a:noFill/>
            <a:ln w="6350" algn="ctr">
              <a:solidFill>
                <a:srgbClr val="002060"/>
              </a:solidFill>
              <a:miter lim="800000"/>
              <a:headEnd type="none" w="sm" len="sm"/>
              <a:tailEnd type="none" w="med" len="lg"/>
            </a:ln>
          </p:spPr>
          <p:txBody>
            <a:bodyPr tIns="68580" bIns="68580" anchor="ctr"/>
            <a:lstStyle/>
            <a:p>
              <a:pPr algn="ctr">
                <a:defRPr/>
              </a:pPr>
              <a:endParaRPr lang="en-GB" sz="1214" dirty="0"/>
            </a:p>
          </p:txBody>
        </p:sp>
      </p:grpSp>
    </p:spTree>
    <p:extLst>
      <p:ext uri="{BB962C8B-B14F-4D97-AF65-F5344CB8AC3E}">
        <p14:creationId xmlns:p14="http://schemas.microsoft.com/office/powerpoint/2010/main" val="1588902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47C9CBA-ADD4-4F09-AAA3-8564CBF6FF37}"/>
              </a:ext>
            </a:extLst>
          </p:cNvPr>
          <p:cNvSpPr>
            <a:spLocks noGrp="1"/>
          </p:cNvSpPr>
          <p:nvPr>
            <p:ph idx="1"/>
          </p:nvPr>
        </p:nvSpPr>
        <p:spPr>
          <a:xfrm>
            <a:off x="466871" y="869816"/>
            <a:ext cx="3568959" cy="3681081"/>
          </a:xfrm>
        </p:spPr>
        <p:txBody>
          <a:bodyPr>
            <a:normAutofit lnSpcReduction="10000"/>
          </a:bodyPr>
          <a:lstStyle/>
          <a:p>
            <a:r>
              <a:rPr lang="en-US" dirty="0"/>
              <a:t>To sign up, users need to input their first name, last name and confirm their PIN.</a:t>
            </a:r>
          </a:p>
          <a:p>
            <a:r>
              <a:rPr lang="en-US" dirty="0"/>
              <a:t>No null values will be accepted (e. g. Mari must have a PIN)</a:t>
            </a:r>
          </a:p>
          <a:p>
            <a:r>
              <a:rPr lang="en-US" dirty="0"/>
              <a:t>The PIN/Confirm PIN must match</a:t>
            </a:r>
          </a:p>
          <a:p>
            <a:r>
              <a:rPr lang="en-US" dirty="0"/>
              <a:t>The PIN must consist of numbers, can be any size</a:t>
            </a:r>
          </a:p>
          <a:p>
            <a:pPr marL="0" indent="0">
              <a:buNone/>
            </a:pPr>
            <a:endParaRPr lang="en-US" dirty="0"/>
          </a:p>
        </p:txBody>
      </p:sp>
      <p:sp>
        <p:nvSpPr>
          <p:cNvPr id="3" name="Footer Placeholder 2">
            <a:extLst>
              <a:ext uri="{FF2B5EF4-FFF2-40B4-BE49-F238E27FC236}">
                <a16:creationId xmlns:a16="http://schemas.microsoft.com/office/drawing/2014/main" id="{41D8ADAE-A647-46D7-AB6E-418F9ECC2173}"/>
              </a:ext>
            </a:extLst>
          </p:cNvPr>
          <p:cNvSpPr>
            <a:spLocks noGrp="1"/>
          </p:cNvSpPr>
          <p:nvPr>
            <p:ph type="ftr" sz="quarter" idx="11"/>
          </p:nvPr>
        </p:nvSpPr>
        <p:spPr/>
        <p:txBody>
          <a:bodyPr/>
          <a:lstStyle/>
          <a:p>
            <a:r>
              <a:rPr lang="en-US"/>
              <a:t>Group Four</a:t>
            </a:r>
            <a:endParaRPr lang="en-US" dirty="0"/>
          </a:p>
        </p:txBody>
      </p:sp>
      <p:sp>
        <p:nvSpPr>
          <p:cNvPr id="4" name="Title 3">
            <a:extLst>
              <a:ext uri="{FF2B5EF4-FFF2-40B4-BE49-F238E27FC236}">
                <a16:creationId xmlns:a16="http://schemas.microsoft.com/office/drawing/2014/main" id="{2B7F0B7C-3F12-4563-AD80-493B98D62443}"/>
              </a:ext>
            </a:extLst>
          </p:cNvPr>
          <p:cNvSpPr>
            <a:spLocks noGrp="1"/>
          </p:cNvSpPr>
          <p:nvPr>
            <p:ph type="title"/>
          </p:nvPr>
        </p:nvSpPr>
        <p:spPr/>
        <p:txBody>
          <a:bodyPr/>
          <a:lstStyle/>
          <a:p>
            <a:r>
              <a:rPr lang="en-US" dirty="0"/>
              <a:t>Sign up</a:t>
            </a:r>
          </a:p>
        </p:txBody>
      </p:sp>
      <p:sp>
        <p:nvSpPr>
          <p:cNvPr id="5" name="Slide Number Placeholder 4">
            <a:extLst>
              <a:ext uri="{FF2B5EF4-FFF2-40B4-BE49-F238E27FC236}">
                <a16:creationId xmlns:a16="http://schemas.microsoft.com/office/drawing/2014/main" id="{DA749CD9-F80D-45C4-809A-17411F51AD70}"/>
              </a:ext>
            </a:extLst>
          </p:cNvPr>
          <p:cNvSpPr>
            <a:spLocks noGrp="1"/>
          </p:cNvSpPr>
          <p:nvPr>
            <p:ph type="sldNum" sz="quarter" idx="12"/>
          </p:nvPr>
        </p:nvSpPr>
        <p:spPr/>
        <p:txBody>
          <a:bodyPr/>
          <a:lstStyle/>
          <a:p>
            <a:fld id="{F2407EE3-A7AD-4D85-AA70-E0A9F1A7BE8D}" type="slidenum">
              <a:rPr lang="en-US" smtClean="0"/>
              <a:pPr/>
              <a:t>9</a:t>
            </a:fld>
            <a:endParaRPr lang="en-US" dirty="0"/>
          </a:p>
        </p:txBody>
      </p:sp>
      <p:grpSp>
        <p:nvGrpSpPr>
          <p:cNvPr id="18" name="Group 89">
            <a:extLst>
              <a:ext uri="{FF2B5EF4-FFF2-40B4-BE49-F238E27FC236}">
                <a16:creationId xmlns:a16="http://schemas.microsoft.com/office/drawing/2014/main" id="{E312A4AA-D9C1-4597-9567-DF55FCAFC66C}"/>
              </a:ext>
            </a:extLst>
          </p:cNvPr>
          <p:cNvGrpSpPr>
            <a:grpSpLocks/>
          </p:cNvGrpSpPr>
          <p:nvPr/>
        </p:nvGrpSpPr>
        <p:grpSpPr bwMode="auto">
          <a:xfrm>
            <a:off x="7643747" y="320040"/>
            <a:ext cx="1079599" cy="161925"/>
            <a:chOff x="852" y="3385"/>
            <a:chExt cx="906" cy="136"/>
          </a:xfrm>
          <a:solidFill>
            <a:schemeClr val="accent2">
              <a:lumMod val="75000"/>
            </a:schemeClr>
          </a:solidFill>
        </p:grpSpPr>
        <p:sp>
          <p:nvSpPr>
            <p:cNvPr id="19" name="AutoShape 90">
              <a:extLst>
                <a:ext uri="{FF2B5EF4-FFF2-40B4-BE49-F238E27FC236}">
                  <a16:creationId xmlns:a16="http://schemas.microsoft.com/office/drawing/2014/main" id="{0D3EB79E-5BB7-48A7-BCCE-FD3846B0A067}"/>
                </a:ext>
              </a:extLst>
            </p:cNvPr>
            <p:cNvSpPr>
              <a:spLocks noChangeArrowheads="1"/>
            </p:cNvSpPr>
            <p:nvPr/>
          </p:nvSpPr>
          <p:spPr bwMode="auto">
            <a:xfrm>
              <a:off x="1079" y="3385"/>
              <a:ext cx="226" cy="136"/>
            </a:xfrm>
            <a:prstGeom prst="chevron">
              <a:avLst>
                <a:gd name="adj" fmla="val 41544"/>
              </a:avLst>
            </a:prstGeom>
            <a:solidFill>
              <a:srgbClr val="002060"/>
            </a:solidFill>
            <a:ln w="6350" algn="ctr">
              <a:solidFill>
                <a:srgbClr val="002060"/>
              </a:solidFill>
              <a:miter lim="800000"/>
              <a:headEnd type="none" w="sm" len="sm"/>
              <a:tailEnd type="none" w="med" len="lg"/>
            </a:ln>
          </p:spPr>
          <p:txBody>
            <a:bodyPr tIns="68580" bIns="68580" anchor="ctr"/>
            <a:lstStyle/>
            <a:p>
              <a:pPr algn="ctr">
                <a:defRPr/>
              </a:pPr>
              <a:endParaRPr lang="en-GB" sz="1214" dirty="0"/>
            </a:p>
          </p:txBody>
        </p:sp>
        <p:sp>
          <p:nvSpPr>
            <p:cNvPr id="20" name="AutoShape 91">
              <a:extLst>
                <a:ext uri="{FF2B5EF4-FFF2-40B4-BE49-F238E27FC236}">
                  <a16:creationId xmlns:a16="http://schemas.microsoft.com/office/drawing/2014/main" id="{3B1D83F7-3307-4C9E-B605-B4A04FA3A02C}"/>
                </a:ext>
              </a:extLst>
            </p:cNvPr>
            <p:cNvSpPr>
              <a:spLocks noChangeArrowheads="1"/>
            </p:cNvSpPr>
            <p:nvPr/>
          </p:nvSpPr>
          <p:spPr bwMode="auto">
            <a:xfrm>
              <a:off x="1306" y="3385"/>
              <a:ext cx="225" cy="136"/>
            </a:xfrm>
            <a:prstGeom prst="chevron">
              <a:avLst>
                <a:gd name="adj" fmla="val 41544"/>
              </a:avLst>
            </a:prstGeom>
            <a:noFill/>
            <a:ln w="6350" algn="ctr">
              <a:solidFill>
                <a:srgbClr val="002060"/>
              </a:solidFill>
              <a:miter lim="800000"/>
              <a:headEnd type="none" w="sm" len="sm"/>
              <a:tailEnd type="none" w="med" len="lg"/>
            </a:ln>
          </p:spPr>
          <p:txBody>
            <a:bodyPr tIns="68580" bIns="68580" anchor="ctr"/>
            <a:lstStyle/>
            <a:p>
              <a:pPr algn="ctr">
                <a:defRPr/>
              </a:pPr>
              <a:endParaRPr lang="en-GB" sz="1214" dirty="0"/>
            </a:p>
          </p:txBody>
        </p:sp>
        <p:sp>
          <p:nvSpPr>
            <p:cNvPr id="21" name="AutoShape 92">
              <a:extLst>
                <a:ext uri="{FF2B5EF4-FFF2-40B4-BE49-F238E27FC236}">
                  <a16:creationId xmlns:a16="http://schemas.microsoft.com/office/drawing/2014/main" id="{36732666-9C14-42A4-A0BE-EF4433D172C9}"/>
                </a:ext>
              </a:extLst>
            </p:cNvPr>
            <p:cNvSpPr>
              <a:spLocks noChangeArrowheads="1"/>
            </p:cNvSpPr>
            <p:nvPr/>
          </p:nvSpPr>
          <p:spPr bwMode="auto">
            <a:xfrm>
              <a:off x="1532" y="3385"/>
              <a:ext cx="226" cy="136"/>
            </a:xfrm>
            <a:prstGeom prst="chevron">
              <a:avLst>
                <a:gd name="adj" fmla="val 41544"/>
              </a:avLst>
            </a:prstGeom>
            <a:noFill/>
            <a:ln w="6350" algn="ctr">
              <a:solidFill>
                <a:srgbClr val="002060"/>
              </a:solidFill>
              <a:miter lim="800000"/>
              <a:headEnd type="none" w="sm" len="sm"/>
              <a:tailEnd type="none" w="med" len="lg"/>
            </a:ln>
          </p:spPr>
          <p:txBody>
            <a:bodyPr tIns="68580" bIns="68580" anchor="ctr"/>
            <a:lstStyle/>
            <a:p>
              <a:pPr algn="ctr">
                <a:defRPr/>
              </a:pPr>
              <a:endParaRPr lang="en-GB" sz="1214" dirty="0"/>
            </a:p>
          </p:txBody>
        </p:sp>
        <p:sp>
          <p:nvSpPr>
            <p:cNvPr id="22" name="AutoShape 93">
              <a:extLst>
                <a:ext uri="{FF2B5EF4-FFF2-40B4-BE49-F238E27FC236}">
                  <a16:creationId xmlns:a16="http://schemas.microsoft.com/office/drawing/2014/main" id="{ED78344B-2AE9-469C-A7A2-6AE2B783055B}"/>
                </a:ext>
              </a:extLst>
            </p:cNvPr>
            <p:cNvSpPr>
              <a:spLocks noChangeArrowheads="1"/>
            </p:cNvSpPr>
            <p:nvPr/>
          </p:nvSpPr>
          <p:spPr bwMode="auto">
            <a:xfrm>
              <a:off x="852" y="3385"/>
              <a:ext cx="227" cy="136"/>
            </a:xfrm>
            <a:prstGeom prst="homePlate">
              <a:avLst>
                <a:gd name="adj" fmla="val 41728"/>
              </a:avLst>
            </a:prstGeom>
            <a:noFill/>
            <a:ln w="6350" algn="ctr">
              <a:solidFill>
                <a:srgbClr val="002060"/>
              </a:solidFill>
              <a:miter lim="800000"/>
              <a:headEnd type="none" w="sm" len="sm"/>
              <a:tailEnd type="none" w="med" len="lg"/>
            </a:ln>
          </p:spPr>
          <p:txBody>
            <a:bodyPr tIns="68580" bIns="68580" anchor="ctr"/>
            <a:lstStyle/>
            <a:p>
              <a:pPr algn="ctr">
                <a:defRPr/>
              </a:pPr>
              <a:endParaRPr lang="en-GB" sz="1214" dirty="0"/>
            </a:p>
          </p:txBody>
        </p:sp>
      </p:grpSp>
      <p:pic>
        <p:nvPicPr>
          <p:cNvPr id="13" name="Picture 12">
            <a:extLst>
              <a:ext uri="{FF2B5EF4-FFF2-40B4-BE49-F238E27FC236}">
                <a16:creationId xmlns:a16="http://schemas.microsoft.com/office/drawing/2014/main" id="{079B89EE-7BDA-4799-A7A4-A76DE0828D0C}"/>
              </a:ext>
            </a:extLst>
          </p:cNvPr>
          <p:cNvPicPr/>
          <p:nvPr/>
        </p:nvPicPr>
        <p:blipFill>
          <a:blip r:embed="rId2"/>
          <a:stretch>
            <a:fillRect/>
          </a:stretch>
        </p:blipFill>
        <p:spPr>
          <a:xfrm>
            <a:off x="4107042" y="781631"/>
            <a:ext cx="4727542" cy="1889368"/>
          </a:xfrm>
          <a:prstGeom prst="rect">
            <a:avLst/>
          </a:prstGeom>
        </p:spPr>
      </p:pic>
      <p:pic>
        <p:nvPicPr>
          <p:cNvPr id="14" name="Picture 13">
            <a:extLst>
              <a:ext uri="{FF2B5EF4-FFF2-40B4-BE49-F238E27FC236}">
                <a16:creationId xmlns:a16="http://schemas.microsoft.com/office/drawing/2014/main" id="{9AA04613-4725-40F2-A8F0-1E7BC948EBF9}"/>
              </a:ext>
            </a:extLst>
          </p:cNvPr>
          <p:cNvPicPr/>
          <p:nvPr/>
        </p:nvPicPr>
        <p:blipFill>
          <a:blip r:embed="rId3"/>
          <a:stretch>
            <a:fillRect/>
          </a:stretch>
        </p:blipFill>
        <p:spPr>
          <a:xfrm>
            <a:off x="4107041" y="2670999"/>
            <a:ext cx="4798754" cy="1879898"/>
          </a:xfrm>
          <a:prstGeom prst="rect">
            <a:avLst/>
          </a:prstGeom>
        </p:spPr>
      </p:pic>
    </p:spTree>
    <p:extLst>
      <p:ext uri="{BB962C8B-B14F-4D97-AF65-F5344CB8AC3E}">
        <p14:creationId xmlns:p14="http://schemas.microsoft.com/office/powerpoint/2010/main" val="334942369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My4HlJlZm0CjKMuYM430e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fVwndjEEqEWPqMsBhKHgL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2xLrrOCaz0eHC7QB3XXmT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rBqD51GcP0OR2MwSqkkeCA"/>
</p:tagLst>
</file>

<file path=ppt/theme/theme1.xml><?xml version="1.0" encoding="utf-8"?>
<a:theme xmlns:a="http://schemas.openxmlformats.org/drawingml/2006/main" name="Office Theme">
  <a:themeElements>
    <a:clrScheme name="Custom 1">
      <a:dk1>
        <a:srgbClr val="000000"/>
      </a:dk1>
      <a:lt1>
        <a:srgbClr val="FFFFFF"/>
      </a:lt1>
      <a:dk2>
        <a:srgbClr val="A7A7A7"/>
      </a:dk2>
      <a:lt2>
        <a:srgbClr val="535353"/>
      </a:lt2>
      <a:accent1>
        <a:srgbClr val="727CA3"/>
      </a:accent1>
      <a:accent2>
        <a:srgbClr val="9FB8CD"/>
      </a:accent2>
      <a:accent3>
        <a:srgbClr val="D2DA7A"/>
      </a:accent3>
      <a:accent4>
        <a:srgbClr val="FADA7A"/>
      </a:accent4>
      <a:accent5>
        <a:srgbClr val="B88472"/>
      </a:accent5>
      <a:accent6>
        <a:srgbClr val="8E736A"/>
      </a:accent6>
      <a:hlink>
        <a:srgbClr val="0000FF"/>
      </a:hlink>
      <a:folHlink>
        <a:srgbClr val="FF00FF"/>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969</TotalTime>
  <Words>1467</Words>
  <Application>Microsoft Office PowerPoint</Application>
  <PresentationFormat>On-screen Show (16:9)</PresentationFormat>
  <Paragraphs>284</Paragraphs>
  <Slides>20</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ＭＳ Ｐゴシック</vt:lpstr>
      <vt:lpstr>Arial</vt:lpstr>
      <vt:lpstr>Bookman Old Style</vt:lpstr>
      <vt:lpstr>Calibri</vt:lpstr>
      <vt:lpstr>Courier New</vt:lpstr>
      <vt:lpstr>Gill Sans MT</vt:lpstr>
      <vt:lpstr>Times New Roman</vt:lpstr>
      <vt:lpstr>Wingdings</vt:lpstr>
      <vt:lpstr>Wingdings 2</vt:lpstr>
      <vt:lpstr>Office Theme</vt:lpstr>
      <vt:lpstr>ATM Project</vt:lpstr>
      <vt:lpstr>Overview</vt:lpstr>
      <vt:lpstr>Overview</vt:lpstr>
      <vt:lpstr>Core Functionality</vt:lpstr>
      <vt:lpstr>Installation</vt:lpstr>
      <vt:lpstr>Launch Project</vt:lpstr>
      <vt:lpstr>Persistent Database</vt:lpstr>
      <vt:lpstr>Login Screen and Validation</vt:lpstr>
      <vt:lpstr>Sign up</vt:lpstr>
      <vt:lpstr>Main Interface</vt:lpstr>
      <vt:lpstr>View Balance</vt:lpstr>
      <vt:lpstr>Withdraw</vt:lpstr>
      <vt:lpstr>Deposit</vt:lpstr>
      <vt:lpstr>Database</vt:lpstr>
      <vt:lpstr>Database Implementation</vt:lpstr>
      <vt:lpstr>Exploring Encryption Alternatives</vt:lpstr>
      <vt:lpstr>Hash Function Encryption</vt:lpstr>
      <vt:lpstr>Encryption and Security</vt:lpstr>
      <vt:lpstr>Future upgrades: TLS</vt:lpstr>
      <vt:lpstr>Work Distribution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Bryce Yoo</dc:creator>
  <cp:lastModifiedBy>Andrew Quijano</cp:lastModifiedBy>
  <cp:revision>361</cp:revision>
  <dcterms:created xsi:type="dcterms:W3CDTF">2017-10-26T16:02:00Z</dcterms:created>
  <dcterms:modified xsi:type="dcterms:W3CDTF">2018-03-07T09:18:28Z</dcterms:modified>
</cp:coreProperties>
</file>