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0" r:id="rId7"/>
    <p:sldId id="259" r:id="rId8"/>
    <p:sldId id="258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9EC60D-9866-4CF1-B91E-B51A309C3ACB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6A14E-2E86-4995-8F8C-BC218229DA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33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Finding samples from a list, we can do this by merge,</a:t>
            </a:r>
          </a:p>
          <a:p>
            <a:r>
              <a:rPr lang="en-GB" dirty="0" smtClean="0"/>
              <a:t>That</a:t>
            </a:r>
            <a:r>
              <a:rPr lang="en-GB" baseline="0" dirty="0" smtClean="0"/>
              <a:t> 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6A14E-2E86-4995-8F8C-BC218229DAF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44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stringR</a:t>
            </a:r>
            <a:r>
              <a:rPr lang="en-GB" baseline="0" dirty="0" smtClean="0"/>
              <a:t> package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6A14E-2E86-4995-8F8C-BC218229DAF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63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Recommend having a cheat sheet printed out</a:t>
            </a:r>
            <a:r>
              <a:rPr lang="en-GB" baseline="0" dirty="0" smtClean="0"/>
              <a:t> if you use these a lot!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6A14E-2E86-4995-8F8C-BC218229DAF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34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Basics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6A14E-2E86-4995-8F8C-BC218229DAF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06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Explore in 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6A14E-2E86-4995-8F8C-BC218229DAF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BB1C-C1FB-4BC7-9CB1-F6090D738DF9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A16-4052-43BD-B46E-B9BD8ED3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073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BB1C-C1FB-4BC7-9CB1-F6090D738DF9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A16-4052-43BD-B46E-B9BD8ED3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150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BB1C-C1FB-4BC7-9CB1-F6090D738DF9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A16-4052-43BD-B46E-B9BD8ED3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45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BB1C-C1FB-4BC7-9CB1-F6090D738DF9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A16-4052-43BD-B46E-B9BD8ED3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3912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BB1C-C1FB-4BC7-9CB1-F6090D738DF9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A16-4052-43BD-B46E-B9BD8ED3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31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BB1C-C1FB-4BC7-9CB1-F6090D738DF9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A16-4052-43BD-B46E-B9BD8ED3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216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BB1C-C1FB-4BC7-9CB1-F6090D738DF9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A16-4052-43BD-B46E-B9BD8ED3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18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BB1C-C1FB-4BC7-9CB1-F6090D738DF9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A16-4052-43BD-B46E-B9BD8ED3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07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BB1C-C1FB-4BC7-9CB1-F6090D738DF9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A16-4052-43BD-B46E-B9BD8ED3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13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BB1C-C1FB-4BC7-9CB1-F6090D738DF9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A16-4052-43BD-B46E-B9BD8ED3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56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BB1C-C1FB-4BC7-9CB1-F6090D738DF9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05A16-4052-43BD-B46E-B9BD8ED3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791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8BB1C-C1FB-4BC7-9CB1-F6090D738DF9}" type="datetimeFigureOut">
              <a:rPr lang="en-GB" smtClean="0"/>
              <a:t>14/11/2021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05A16-4052-43BD-B46E-B9BD8ED33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42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Regular Expressions in R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699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are regular expressions?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299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do we need them?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984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Special characters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075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Rules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957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Explore in 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3274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846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Examples of loops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Regex</a:t>
            </a:r>
          </a:p>
          <a:p>
            <a:r>
              <a:rPr lang="en-GB" dirty="0" smtClean="0"/>
              <a:t>Plotting</a:t>
            </a:r>
          </a:p>
          <a:p>
            <a:r>
              <a:rPr lang="en-GB" dirty="0" smtClean="0"/>
              <a:t>Recoding variables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747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7409888684A04497F0377C3038C524" ma:contentTypeVersion="9" ma:contentTypeDescription="Create a new document." ma:contentTypeScope="" ma:versionID="3c261189f3bb7ec2fae190a563efbfa3">
  <xsd:schema xmlns:xsd="http://www.w3.org/2001/XMLSchema" xmlns:xs="http://www.w3.org/2001/XMLSchema" xmlns:p="http://schemas.microsoft.com/office/2006/metadata/properties" xmlns:ns2="0808bdea-d64d-4c78-88da-2c03bb99335c" xmlns:ns3="8d3d1498-6cd3-4976-a914-25baff7e2b25" targetNamespace="http://schemas.microsoft.com/office/2006/metadata/properties" ma:root="true" ma:fieldsID="0d7544edc397f1a761c285e6e0394358" ns2:_="" ns3:_="">
    <xsd:import namespace="0808bdea-d64d-4c78-88da-2c03bb99335c"/>
    <xsd:import namespace="8d3d1498-6cd3-4976-a914-25baff7e2b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08bdea-d64d-4c78-88da-2c03bb9933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3d1498-6cd3-4976-a914-25baff7e2b2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746531-799D-43A5-9ED5-E6406A44C9E8}"/>
</file>

<file path=customXml/itemProps2.xml><?xml version="1.0" encoding="utf-8"?>
<ds:datastoreItem xmlns:ds="http://schemas.openxmlformats.org/officeDocument/2006/customXml" ds:itemID="{49D067E7-B435-45D1-A2D1-3F7FAF009E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BD5578-FD01-42B7-9880-AE1AD305BEC3}">
  <ds:schemaRefs>
    <ds:schemaRef ds:uri="http://schemas.microsoft.com/office/2006/documentManagement/types"/>
    <ds:schemaRef ds:uri="http://schemas.microsoft.com/office/infopath/2007/PartnerControls"/>
    <ds:schemaRef ds:uri="83c9eb58-c16a-4eef-9abf-4aeec758fe0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cf0dfbcc-b360-4cf7-9bf5-370ba522dbe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68</Words>
  <Application>Microsoft Office PowerPoint</Application>
  <PresentationFormat>Widescreen</PresentationFormat>
  <Paragraphs>22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Regular Expressions in R</vt:lpstr>
      <vt:lpstr>What are regular expressions?</vt:lpstr>
      <vt:lpstr>Why do we need them?</vt:lpstr>
      <vt:lpstr>Special characters</vt:lpstr>
      <vt:lpstr>Rules</vt:lpstr>
      <vt:lpstr>Explore in R</vt:lpstr>
      <vt:lpstr>Loops</vt:lpstr>
      <vt:lpstr>Examples of loops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 Johnson</dc:creator>
  <cp:lastModifiedBy>Mari Johnson</cp:lastModifiedBy>
  <cp:revision>5</cp:revision>
  <dcterms:created xsi:type="dcterms:W3CDTF">2021-11-14T16:38:25Z</dcterms:created>
  <dcterms:modified xsi:type="dcterms:W3CDTF">2021-11-14T17:36:25Z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0x010100CB7409888684A04497F0377C3038C524</vt:lpwstr>
  </property>
</Properties>
</file>