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17"/>
  </p:notesMasterIdLst>
  <p:sldIdLst>
    <p:sldId id="256" r:id="rId5"/>
    <p:sldId id="257" r:id="rId6"/>
    <p:sldId id="258" r:id="rId7"/>
    <p:sldId id="259" r:id="rId8"/>
    <p:sldId id="261" r:id="rId9"/>
    <p:sldId id="260" r:id="rId10"/>
    <p:sldId id="263" r:id="rId11"/>
    <p:sldId id="264"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5DCF0-C394-AC9C-5565-4FDF570CFB9F}" v="566" dt="2021-11-02T14:50:08.243"/>
    <p1510:client id="{5B7DE093-010E-D6BE-643C-7C78ED7BE05D}" v="616" dt="2021-11-02T15:26:52.585"/>
    <p1510:client id="{86A3E38C-2013-34A9-DEC0-8277E22E01F9}" v="559" dt="2021-11-02T16:25:35.699"/>
    <p1510:client id="{A890BB37-B7B1-32C5-1D0B-6F73009F97C7}" v="6" dt="2021-11-02T15:28:57.9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95" autoAdjust="0"/>
  </p:normalViewPr>
  <p:slideViewPr>
    <p:cSldViewPr snapToGrid="0">
      <p:cViewPr varScale="1">
        <p:scale>
          <a:sx n="80" d="100"/>
          <a:sy n="80" d="100"/>
        </p:scale>
        <p:origin x="354" y="96"/>
      </p:cViewPr>
      <p:guideLst/>
    </p:cSldViewPr>
  </p:slideViewPr>
  <p:notesTextViewPr>
    <p:cViewPr>
      <p:scale>
        <a:sx n="1" d="1"/>
        <a:sy n="1" d="1"/>
      </p:scale>
      <p:origin x="0" y="-9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 Johnson" userId="S::lady5752@ox.ac.uk::0c97b835-96f8-4d0b-a983-6962ade9854e" providerId="AD" clId="Web-{42B5DCF0-C394-AC9C-5565-4FDF570CFB9F}"/>
    <pc:docChg chg="addSld modSld sldOrd">
      <pc:chgData name="Mari Johnson" userId="S::lady5752@ox.ac.uk::0c97b835-96f8-4d0b-a983-6962ade9854e" providerId="AD" clId="Web-{42B5DCF0-C394-AC9C-5565-4FDF570CFB9F}" dt="2021-11-02T14:50:08.243" v="568" actId="1076"/>
      <pc:docMkLst>
        <pc:docMk/>
      </pc:docMkLst>
      <pc:sldChg chg="addSp delSp modSp modNotes">
        <pc:chgData name="Mari Johnson" userId="S::lady5752@ox.ac.uk::0c97b835-96f8-4d0b-a983-6962ade9854e" providerId="AD" clId="Web-{42B5DCF0-C394-AC9C-5565-4FDF570CFB9F}" dt="2021-11-02T14:14:05.327" v="388"/>
        <pc:sldMkLst>
          <pc:docMk/>
          <pc:sldMk cId="3841743381" sldId="257"/>
        </pc:sldMkLst>
        <pc:spChg chg="mod">
          <ac:chgData name="Mari Johnson" userId="S::lady5752@ox.ac.uk::0c97b835-96f8-4d0b-a983-6962ade9854e" providerId="AD" clId="Web-{42B5DCF0-C394-AC9C-5565-4FDF570CFB9F}" dt="2021-11-02T13:54:26.118" v="8" actId="1076"/>
          <ac:spMkLst>
            <pc:docMk/>
            <pc:sldMk cId="3841743381" sldId="257"/>
            <ac:spMk id="3" creationId="{00000000-0000-0000-0000-000000000000}"/>
          </ac:spMkLst>
        </pc:spChg>
        <pc:spChg chg="add del mod">
          <ac:chgData name="Mari Johnson" userId="S::lady5752@ox.ac.uk::0c97b835-96f8-4d0b-a983-6962ade9854e" providerId="AD" clId="Web-{42B5DCF0-C394-AC9C-5565-4FDF570CFB9F}" dt="2021-11-02T14:14:03.171" v="387"/>
          <ac:spMkLst>
            <pc:docMk/>
            <pc:sldMk cId="3841743381" sldId="257"/>
            <ac:spMk id="4" creationId="{044BC634-464E-4282-9210-1854FC5CB16C}"/>
          </ac:spMkLst>
        </pc:spChg>
        <pc:picChg chg="add del mod">
          <ac:chgData name="Mari Johnson" userId="S::lady5752@ox.ac.uk::0c97b835-96f8-4d0b-a983-6962ade9854e" providerId="AD" clId="Web-{42B5DCF0-C394-AC9C-5565-4FDF570CFB9F}" dt="2021-11-02T14:14:05.327" v="388"/>
          <ac:picMkLst>
            <pc:docMk/>
            <pc:sldMk cId="3841743381" sldId="257"/>
            <ac:picMk id="5" creationId="{E9FB1ADE-3F6E-4861-A8E1-55606534AA0E}"/>
          </ac:picMkLst>
        </pc:picChg>
      </pc:sldChg>
      <pc:sldChg chg="addSp delSp modSp">
        <pc:chgData name="Mari Johnson" userId="S::lady5752@ox.ac.uk::0c97b835-96f8-4d0b-a983-6962ade9854e" providerId="AD" clId="Web-{42B5DCF0-C394-AC9C-5565-4FDF570CFB9F}" dt="2021-11-02T14:15:46.412" v="414" actId="14100"/>
        <pc:sldMkLst>
          <pc:docMk/>
          <pc:sldMk cId="860054965" sldId="258"/>
        </pc:sldMkLst>
        <pc:spChg chg="mod">
          <ac:chgData name="Mari Johnson" userId="S::lady5752@ox.ac.uk::0c97b835-96f8-4d0b-a983-6962ade9854e" providerId="AD" clId="Web-{42B5DCF0-C394-AC9C-5565-4FDF570CFB9F}" dt="2021-11-02T13:54:53.979" v="16" actId="20577"/>
          <ac:spMkLst>
            <pc:docMk/>
            <pc:sldMk cId="860054965" sldId="258"/>
            <ac:spMk id="2" creationId="{00000000-0000-0000-0000-000000000000}"/>
          </ac:spMkLst>
        </pc:spChg>
        <pc:spChg chg="mod">
          <ac:chgData name="Mari Johnson" userId="S::lady5752@ox.ac.uk::0c97b835-96f8-4d0b-a983-6962ade9854e" providerId="AD" clId="Web-{42B5DCF0-C394-AC9C-5565-4FDF570CFB9F}" dt="2021-11-02T14:15:46.412" v="414" actId="14100"/>
          <ac:spMkLst>
            <pc:docMk/>
            <pc:sldMk cId="860054965" sldId="258"/>
            <ac:spMk id="3" creationId="{00000000-0000-0000-0000-000000000000}"/>
          </ac:spMkLst>
        </pc:spChg>
        <pc:picChg chg="add del mod">
          <ac:chgData name="Mari Johnson" userId="S::lady5752@ox.ac.uk::0c97b835-96f8-4d0b-a983-6962ade9854e" providerId="AD" clId="Web-{42B5DCF0-C394-AC9C-5565-4FDF570CFB9F}" dt="2021-11-02T14:14:39.611" v="394"/>
          <ac:picMkLst>
            <pc:docMk/>
            <pc:sldMk cId="860054965" sldId="258"/>
            <ac:picMk id="4" creationId="{76A7EEDE-28B6-4DBA-AF85-8D0D8DD42839}"/>
          </ac:picMkLst>
        </pc:picChg>
        <pc:picChg chg="add mod">
          <ac:chgData name="Mari Johnson" userId="S::lady5752@ox.ac.uk::0c97b835-96f8-4d0b-a983-6962ade9854e" providerId="AD" clId="Web-{42B5DCF0-C394-AC9C-5565-4FDF570CFB9F}" dt="2021-11-02T14:15:28.239" v="409" actId="1076"/>
          <ac:picMkLst>
            <pc:docMk/>
            <pc:sldMk cId="860054965" sldId="258"/>
            <ac:picMk id="5" creationId="{55D0F957-65BD-4120-B843-137094A0F009}"/>
          </ac:picMkLst>
        </pc:picChg>
      </pc:sldChg>
      <pc:sldChg chg="addSp modSp new addAnim modAnim modNotes">
        <pc:chgData name="Mari Johnson" userId="S::lady5752@ox.ac.uk::0c97b835-96f8-4d0b-a983-6962ade9854e" providerId="AD" clId="Web-{42B5DCF0-C394-AC9C-5565-4FDF570CFB9F}" dt="2021-11-02T14:16:57.666" v="438" actId="20577"/>
        <pc:sldMkLst>
          <pc:docMk/>
          <pc:sldMk cId="3372101033" sldId="259"/>
        </pc:sldMkLst>
        <pc:spChg chg="mod">
          <ac:chgData name="Mari Johnson" userId="S::lady5752@ox.ac.uk::0c97b835-96f8-4d0b-a983-6962ade9854e" providerId="AD" clId="Web-{42B5DCF0-C394-AC9C-5565-4FDF570CFB9F}" dt="2021-11-02T14:02:07.285" v="108" actId="20577"/>
          <ac:spMkLst>
            <pc:docMk/>
            <pc:sldMk cId="3372101033" sldId="259"/>
            <ac:spMk id="2" creationId="{1A461325-A6CE-4E87-B2CE-CB84B79AF185}"/>
          </ac:spMkLst>
        </pc:spChg>
        <pc:spChg chg="mod">
          <ac:chgData name="Mari Johnson" userId="S::lady5752@ox.ac.uk::0c97b835-96f8-4d0b-a983-6962ade9854e" providerId="AD" clId="Web-{42B5DCF0-C394-AC9C-5565-4FDF570CFB9F}" dt="2021-11-02T14:16:57.666" v="438" actId="20577"/>
          <ac:spMkLst>
            <pc:docMk/>
            <pc:sldMk cId="3372101033" sldId="259"/>
            <ac:spMk id="3" creationId="{F6AA8BFB-31B0-44D1-AC0E-BA9B61B49E99}"/>
          </ac:spMkLst>
        </pc:spChg>
        <pc:spChg chg="add mod">
          <ac:chgData name="Mari Johnson" userId="S::lady5752@ox.ac.uk::0c97b835-96f8-4d0b-a983-6962ade9854e" providerId="AD" clId="Web-{42B5DCF0-C394-AC9C-5565-4FDF570CFB9F}" dt="2021-11-02T14:04:49.951" v="165"/>
          <ac:spMkLst>
            <pc:docMk/>
            <pc:sldMk cId="3372101033" sldId="259"/>
            <ac:spMk id="5" creationId="{1966D515-9478-4B5B-AE1F-2C11F26C55E4}"/>
          </ac:spMkLst>
        </pc:spChg>
        <pc:spChg chg="add mod">
          <ac:chgData name="Mari Johnson" userId="S::lady5752@ox.ac.uk::0c97b835-96f8-4d0b-a983-6962ade9854e" providerId="AD" clId="Web-{42B5DCF0-C394-AC9C-5565-4FDF570CFB9F}" dt="2021-11-02T14:05:01.624" v="167" actId="1076"/>
          <ac:spMkLst>
            <pc:docMk/>
            <pc:sldMk cId="3372101033" sldId="259"/>
            <ac:spMk id="6" creationId="{A4159103-CBBD-4A92-8DD6-35CA6E0736B5}"/>
          </ac:spMkLst>
        </pc:spChg>
        <pc:spChg chg="add mod">
          <ac:chgData name="Mari Johnson" userId="S::lady5752@ox.ac.uk::0c97b835-96f8-4d0b-a983-6962ade9854e" providerId="AD" clId="Web-{42B5DCF0-C394-AC9C-5565-4FDF570CFB9F}" dt="2021-11-02T14:10:01.235" v="256" actId="1076"/>
          <ac:spMkLst>
            <pc:docMk/>
            <pc:sldMk cId="3372101033" sldId="259"/>
            <ac:spMk id="8" creationId="{0092B12F-3D78-414A-8E03-274E8B2969B9}"/>
          </ac:spMkLst>
        </pc:spChg>
        <pc:grpChg chg="add mod">
          <ac:chgData name="Mari Johnson" userId="S::lady5752@ox.ac.uk::0c97b835-96f8-4d0b-a983-6962ade9854e" providerId="AD" clId="Web-{42B5DCF0-C394-AC9C-5565-4FDF570CFB9F}" dt="2021-11-02T14:09:39.546" v="252" actId="1076"/>
          <ac:grpSpMkLst>
            <pc:docMk/>
            <pc:sldMk cId="3372101033" sldId="259"/>
            <ac:grpSpMk id="7" creationId="{12008659-D95B-4A79-AC66-DBB944D5565B}"/>
          </ac:grpSpMkLst>
        </pc:grpChg>
        <pc:graphicFrameChg chg="add mod modGraphic">
          <ac:chgData name="Mari Johnson" userId="S::lady5752@ox.ac.uk::0c97b835-96f8-4d0b-a983-6962ade9854e" providerId="AD" clId="Web-{42B5DCF0-C394-AC9C-5565-4FDF570CFB9F}" dt="2021-11-02T14:11:00.942" v="365"/>
          <ac:graphicFrameMkLst>
            <pc:docMk/>
            <pc:sldMk cId="3372101033" sldId="259"/>
            <ac:graphicFrameMk id="9" creationId="{DA56A62B-DBDA-4099-85BD-D74CAA10FEA6}"/>
          </ac:graphicFrameMkLst>
        </pc:graphicFrameChg>
        <pc:picChg chg="add mod">
          <ac:chgData name="Mari Johnson" userId="S::lady5752@ox.ac.uk::0c97b835-96f8-4d0b-a983-6962ade9854e" providerId="AD" clId="Web-{42B5DCF0-C394-AC9C-5565-4FDF570CFB9F}" dt="2021-11-02T14:09:35.999" v="251" actId="1076"/>
          <ac:picMkLst>
            <pc:docMk/>
            <pc:sldMk cId="3372101033" sldId="259"/>
            <ac:picMk id="4" creationId="{3241D325-61A6-4CD0-A324-1D00E56385E0}"/>
          </ac:picMkLst>
        </pc:picChg>
      </pc:sldChg>
      <pc:sldChg chg="addSp delSp modSp new">
        <pc:chgData name="Mari Johnson" userId="S::lady5752@ox.ac.uk::0c97b835-96f8-4d0b-a983-6962ade9854e" providerId="AD" clId="Web-{42B5DCF0-C394-AC9C-5565-4FDF570CFB9F}" dt="2021-11-02T14:42:53.575" v="565" actId="1076"/>
        <pc:sldMkLst>
          <pc:docMk/>
          <pc:sldMk cId="3898935654" sldId="260"/>
        </pc:sldMkLst>
        <pc:spChg chg="mod">
          <ac:chgData name="Mari Johnson" userId="S::lady5752@ox.ac.uk::0c97b835-96f8-4d0b-a983-6962ade9854e" providerId="AD" clId="Web-{42B5DCF0-C394-AC9C-5565-4FDF570CFB9F}" dt="2021-11-02T14:12:22.603" v="372" actId="20577"/>
          <ac:spMkLst>
            <pc:docMk/>
            <pc:sldMk cId="3898935654" sldId="260"/>
            <ac:spMk id="2" creationId="{DBC5B6B0-421D-4DC7-BF09-F994D161520D}"/>
          </ac:spMkLst>
        </pc:spChg>
        <pc:spChg chg="del">
          <ac:chgData name="Mari Johnson" userId="S::lady5752@ox.ac.uk::0c97b835-96f8-4d0b-a983-6962ade9854e" providerId="AD" clId="Web-{42B5DCF0-C394-AC9C-5565-4FDF570CFB9F}" dt="2021-11-02T14:12:23.431" v="373"/>
          <ac:spMkLst>
            <pc:docMk/>
            <pc:sldMk cId="3898935654" sldId="260"/>
            <ac:spMk id="3" creationId="{FAC301DC-3D6A-43D0-AEC2-CF6EFA917765}"/>
          </ac:spMkLst>
        </pc:spChg>
        <pc:spChg chg="add del mod">
          <ac:chgData name="Mari Johnson" userId="S::lady5752@ox.ac.uk::0c97b835-96f8-4d0b-a983-6962ade9854e" providerId="AD" clId="Web-{42B5DCF0-C394-AC9C-5565-4FDF570CFB9F}" dt="2021-11-02T14:42:27.323" v="560"/>
          <ac:spMkLst>
            <pc:docMk/>
            <pc:sldMk cId="3898935654" sldId="260"/>
            <ac:spMk id="8" creationId="{B4D6CC00-2490-4F39-8D30-EB45014AAF10}"/>
          </ac:spMkLst>
        </pc:spChg>
        <pc:spChg chg="add mod">
          <ac:chgData name="Mari Johnson" userId="S::lady5752@ox.ac.uk::0c97b835-96f8-4d0b-a983-6962ade9854e" providerId="AD" clId="Web-{42B5DCF0-C394-AC9C-5565-4FDF570CFB9F}" dt="2021-11-02T14:42:53.575" v="565" actId="1076"/>
          <ac:spMkLst>
            <pc:docMk/>
            <pc:sldMk cId="3898935654" sldId="260"/>
            <ac:spMk id="9" creationId="{E50D65F0-A237-4FD9-80A7-851DBE1E6241}"/>
          </ac:spMkLst>
        </pc:spChg>
        <pc:graphicFrameChg chg="add mod modGraphic">
          <ac:chgData name="Mari Johnson" userId="S::lady5752@ox.ac.uk::0c97b835-96f8-4d0b-a983-6962ade9854e" providerId="AD" clId="Web-{42B5DCF0-C394-AC9C-5565-4FDF570CFB9F}" dt="2021-11-02T14:42:50.746" v="564" actId="1076"/>
          <ac:graphicFrameMkLst>
            <pc:docMk/>
            <pc:sldMk cId="3898935654" sldId="260"/>
            <ac:graphicFrameMk id="6" creationId="{34E7CF73-B193-4973-8CAA-34FAA4DE72B5}"/>
          </ac:graphicFrameMkLst>
        </pc:graphicFrameChg>
        <pc:picChg chg="add del mod ord">
          <ac:chgData name="Mari Johnson" userId="S::lady5752@ox.ac.uk::0c97b835-96f8-4d0b-a983-6962ade9854e" providerId="AD" clId="Web-{42B5DCF0-C394-AC9C-5565-4FDF570CFB9F}" dt="2021-11-02T14:42:06.399" v="557"/>
          <ac:picMkLst>
            <pc:docMk/>
            <pc:sldMk cId="3898935654" sldId="260"/>
            <ac:picMk id="4" creationId="{626C02AC-7AD0-4DF3-AF18-5DAEA4AD55D1}"/>
          </ac:picMkLst>
        </pc:picChg>
        <pc:picChg chg="add del mod">
          <ac:chgData name="Mari Johnson" userId="S::lady5752@ox.ac.uk::0c97b835-96f8-4d0b-a983-6962ade9854e" providerId="AD" clId="Web-{42B5DCF0-C394-AC9C-5565-4FDF570CFB9F}" dt="2021-11-02T14:41:58.883" v="555"/>
          <ac:picMkLst>
            <pc:docMk/>
            <pc:sldMk cId="3898935654" sldId="260"/>
            <ac:picMk id="5" creationId="{8B62D73D-715B-4D7B-94A3-B2AD9FFF1034}"/>
          </ac:picMkLst>
        </pc:picChg>
      </pc:sldChg>
      <pc:sldChg chg="modSp new ord">
        <pc:chgData name="Mari Johnson" userId="S::lady5752@ox.ac.uk::0c97b835-96f8-4d0b-a983-6962ade9854e" providerId="AD" clId="Web-{42B5DCF0-C394-AC9C-5565-4FDF570CFB9F}" dt="2021-11-02T14:18:05.998" v="487" actId="20577"/>
        <pc:sldMkLst>
          <pc:docMk/>
          <pc:sldMk cId="1403095844" sldId="261"/>
        </pc:sldMkLst>
        <pc:spChg chg="mod">
          <ac:chgData name="Mari Johnson" userId="S::lady5752@ox.ac.uk::0c97b835-96f8-4d0b-a983-6962ade9854e" providerId="AD" clId="Web-{42B5DCF0-C394-AC9C-5565-4FDF570CFB9F}" dt="2021-11-02T14:17:14.026" v="448" actId="20577"/>
          <ac:spMkLst>
            <pc:docMk/>
            <pc:sldMk cId="1403095844" sldId="261"/>
            <ac:spMk id="2" creationId="{68373304-43D9-468A-9340-EC9AFA623537}"/>
          </ac:spMkLst>
        </pc:spChg>
        <pc:spChg chg="mod">
          <ac:chgData name="Mari Johnson" userId="S::lady5752@ox.ac.uk::0c97b835-96f8-4d0b-a983-6962ade9854e" providerId="AD" clId="Web-{42B5DCF0-C394-AC9C-5565-4FDF570CFB9F}" dt="2021-11-02T14:18:05.998" v="487" actId="20577"/>
          <ac:spMkLst>
            <pc:docMk/>
            <pc:sldMk cId="1403095844" sldId="261"/>
            <ac:spMk id="3" creationId="{AAC3A14B-F06D-47B8-94A1-2F6E0413DCD8}"/>
          </ac:spMkLst>
        </pc:spChg>
      </pc:sldChg>
      <pc:sldChg chg="addSp delSp modSp new">
        <pc:chgData name="Mari Johnson" userId="S::lady5752@ox.ac.uk::0c97b835-96f8-4d0b-a983-6962ade9854e" providerId="AD" clId="Web-{42B5DCF0-C394-AC9C-5565-4FDF570CFB9F}" dt="2021-11-02T14:50:08.243" v="568" actId="1076"/>
        <pc:sldMkLst>
          <pc:docMk/>
          <pc:sldMk cId="3509976444" sldId="262"/>
        </pc:sldMkLst>
        <pc:spChg chg="del">
          <ac:chgData name="Mari Johnson" userId="S::lady5752@ox.ac.uk::0c97b835-96f8-4d0b-a983-6962ade9854e" providerId="AD" clId="Web-{42B5DCF0-C394-AC9C-5565-4FDF570CFB9F}" dt="2021-11-02T14:50:06.525" v="567"/>
          <ac:spMkLst>
            <pc:docMk/>
            <pc:sldMk cId="3509976444" sldId="262"/>
            <ac:spMk id="3" creationId="{CFCBD454-FA60-4FEF-BEF4-3A3B9834F38A}"/>
          </ac:spMkLst>
        </pc:spChg>
        <pc:picChg chg="add mod ord">
          <ac:chgData name="Mari Johnson" userId="S::lady5752@ox.ac.uk::0c97b835-96f8-4d0b-a983-6962ade9854e" providerId="AD" clId="Web-{42B5DCF0-C394-AC9C-5565-4FDF570CFB9F}" dt="2021-11-02T14:50:08.243" v="568" actId="1076"/>
          <ac:picMkLst>
            <pc:docMk/>
            <pc:sldMk cId="3509976444" sldId="262"/>
            <ac:picMk id="4" creationId="{A799D76E-CB8D-4AB1-ABE7-BC31F5AC3A31}"/>
          </ac:picMkLst>
        </pc:picChg>
      </pc:sldChg>
    </pc:docChg>
  </pc:docChgLst>
  <pc:docChgLst>
    <pc:chgData name="Mari Johnson" userId="S::lady5752@ox.ac.uk::0c97b835-96f8-4d0b-a983-6962ade9854e" providerId="AD" clId="Web-{86A3E38C-2013-34A9-DEC0-8277E22E01F9}"/>
    <pc:docChg chg="addSld modSld">
      <pc:chgData name="Mari Johnson" userId="S::lady5752@ox.ac.uk::0c97b835-96f8-4d0b-a983-6962ade9854e" providerId="AD" clId="Web-{86A3E38C-2013-34A9-DEC0-8277E22E01F9}" dt="2021-11-02T16:25:35.699" v="619" actId="20577"/>
      <pc:docMkLst>
        <pc:docMk/>
      </pc:docMkLst>
      <pc:sldChg chg="modSp">
        <pc:chgData name="Mari Johnson" userId="S::lady5752@ox.ac.uk::0c97b835-96f8-4d0b-a983-6962ade9854e" providerId="AD" clId="Web-{86A3E38C-2013-34A9-DEC0-8277E22E01F9}" dt="2021-11-02T15:42:30.723" v="138" actId="14100"/>
        <pc:sldMkLst>
          <pc:docMk/>
          <pc:sldMk cId="3372101033" sldId="259"/>
        </pc:sldMkLst>
        <pc:spChg chg="mod">
          <ac:chgData name="Mari Johnson" userId="S::lady5752@ox.ac.uk::0c97b835-96f8-4d0b-a983-6962ade9854e" providerId="AD" clId="Web-{86A3E38C-2013-34A9-DEC0-8277E22E01F9}" dt="2021-11-02T15:42:30.723" v="138" actId="14100"/>
          <ac:spMkLst>
            <pc:docMk/>
            <pc:sldMk cId="3372101033" sldId="259"/>
            <ac:spMk id="3" creationId="{F6AA8BFB-31B0-44D1-AC0E-BA9B61B49E99}"/>
          </ac:spMkLst>
        </pc:spChg>
      </pc:sldChg>
      <pc:sldChg chg="modSp modAnim">
        <pc:chgData name="Mari Johnson" userId="S::lady5752@ox.ac.uk::0c97b835-96f8-4d0b-a983-6962ade9854e" providerId="AD" clId="Web-{86A3E38C-2013-34A9-DEC0-8277E22E01F9}" dt="2021-11-02T15:40:44.518" v="106" actId="1076"/>
        <pc:sldMkLst>
          <pc:docMk/>
          <pc:sldMk cId="3898935654" sldId="260"/>
        </pc:sldMkLst>
        <pc:picChg chg="mod">
          <ac:chgData name="Mari Johnson" userId="S::lady5752@ox.ac.uk::0c97b835-96f8-4d0b-a983-6962ade9854e" providerId="AD" clId="Web-{86A3E38C-2013-34A9-DEC0-8277E22E01F9}" dt="2021-11-02T15:40:44.518" v="106" actId="1076"/>
          <ac:picMkLst>
            <pc:docMk/>
            <pc:sldMk cId="3898935654" sldId="260"/>
            <ac:picMk id="10" creationId="{3C5BD44D-3CC4-4EEB-A103-B0631183A528}"/>
          </ac:picMkLst>
        </pc:picChg>
        <pc:picChg chg="mod">
          <ac:chgData name="Mari Johnson" userId="S::lady5752@ox.ac.uk::0c97b835-96f8-4d0b-a983-6962ade9854e" providerId="AD" clId="Web-{86A3E38C-2013-34A9-DEC0-8277E22E01F9}" dt="2021-11-02T15:39:44.658" v="104" actId="1076"/>
          <ac:picMkLst>
            <pc:docMk/>
            <pc:sldMk cId="3898935654" sldId="260"/>
            <ac:picMk id="11" creationId="{F4FD65EC-F86D-465A-A613-E6DC22F395BC}"/>
          </ac:picMkLst>
        </pc:picChg>
      </pc:sldChg>
      <pc:sldChg chg="modSp modNotes">
        <pc:chgData name="Mari Johnson" userId="S::lady5752@ox.ac.uk::0c97b835-96f8-4d0b-a983-6962ade9854e" providerId="AD" clId="Web-{86A3E38C-2013-34A9-DEC0-8277E22E01F9}" dt="2021-11-02T15:38:08.562" v="103" actId="20577"/>
        <pc:sldMkLst>
          <pc:docMk/>
          <pc:sldMk cId="2643845775" sldId="263"/>
        </pc:sldMkLst>
        <pc:spChg chg="mod">
          <ac:chgData name="Mari Johnson" userId="S::lady5752@ox.ac.uk::0c97b835-96f8-4d0b-a983-6962ade9854e" providerId="AD" clId="Web-{86A3E38C-2013-34A9-DEC0-8277E22E01F9}" dt="2021-11-02T15:38:08.562" v="103" actId="20577"/>
          <ac:spMkLst>
            <pc:docMk/>
            <pc:sldMk cId="2643845775" sldId="263"/>
            <ac:spMk id="3" creationId="{968687F1-2BCB-473B-BD05-796A6FEDA360}"/>
          </ac:spMkLst>
        </pc:spChg>
        <pc:graphicFrameChg chg="mod modGraphic">
          <ac:chgData name="Mari Johnson" userId="S::lady5752@ox.ac.uk::0c97b835-96f8-4d0b-a983-6962ade9854e" providerId="AD" clId="Web-{86A3E38C-2013-34A9-DEC0-8277E22E01F9}" dt="2021-11-02T15:36:34.701" v="72"/>
          <ac:graphicFrameMkLst>
            <pc:docMk/>
            <pc:sldMk cId="2643845775" sldId="263"/>
            <ac:graphicFrameMk id="6" creationId="{24886F36-60F9-47E4-B145-2BC7B4C0A87C}"/>
          </ac:graphicFrameMkLst>
        </pc:graphicFrameChg>
      </pc:sldChg>
      <pc:sldChg chg="modSp new">
        <pc:chgData name="Mari Johnson" userId="S::lady5752@ox.ac.uk::0c97b835-96f8-4d0b-a983-6962ade9854e" providerId="AD" clId="Web-{86A3E38C-2013-34A9-DEC0-8277E22E01F9}" dt="2021-11-02T15:41:51.973" v="132" actId="20577"/>
        <pc:sldMkLst>
          <pc:docMk/>
          <pc:sldMk cId="4182850883" sldId="264"/>
        </pc:sldMkLst>
        <pc:spChg chg="mod">
          <ac:chgData name="Mari Johnson" userId="S::lady5752@ox.ac.uk::0c97b835-96f8-4d0b-a983-6962ade9854e" providerId="AD" clId="Web-{86A3E38C-2013-34A9-DEC0-8277E22E01F9}" dt="2021-11-02T15:41:16.347" v="110" actId="20577"/>
          <ac:spMkLst>
            <pc:docMk/>
            <pc:sldMk cId="4182850883" sldId="264"/>
            <ac:spMk id="2" creationId="{E2B93C5A-F732-470C-A70D-EADE32D14197}"/>
          </ac:spMkLst>
        </pc:spChg>
        <pc:spChg chg="mod">
          <ac:chgData name="Mari Johnson" userId="S::lady5752@ox.ac.uk::0c97b835-96f8-4d0b-a983-6962ade9854e" providerId="AD" clId="Web-{86A3E38C-2013-34A9-DEC0-8277E22E01F9}" dt="2021-11-02T15:41:51.973" v="132" actId="20577"/>
          <ac:spMkLst>
            <pc:docMk/>
            <pc:sldMk cId="4182850883" sldId="264"/>
            <ac:spMk id="3" creationId="{FA5CF843-4107-4D7A-AC37-7AC46D6BB823}"/>
          </ac:spMkLst>
        </pc:spChg>
      </pc:sldChg>
      <pc:sldChg chg="modSp new">
        <pc:chgData name="Mari Johnson" userId="S::lady5752@ox.ac.uk::0c97b835-96f8-4d0b-a983-6962ade9854e" providerId="AD" clId="Web-{86A3E38C-2013-34A9-DEC0-8277E22E01F9}" dt="2021-11-02T16:25:35.699" v="619" actId="20577"/>
        <pc:sldMkLst>
          <pc:docMk/>
          <pc:sldMk cId="3522128060" sldId="265"/>
        </pc:sldMkLst>
        <pc:spChg chg="mod">
          <ac:chgData name="Mari Johnson" userId="S::lady5752@ox.ac.uk::0c97b835-96f8-4d0b-a983-6962ade9854e" providerId="AD" clId="Web-{86A3E38C-2013-34A9-DEC0-8277E22E01F9}" dt="2021-11-02T16:02:16.425" v="148" actId="20577"/>
          <ac:spMkLst>
            <pc:docMk/>
            <pc:sldMk cId="3522128060" sldId="265"/>
            <ac:spMk id="2" creationId="{3820DD0D-20D1-4512-960D-8BF45BD6DFFF}"/>
          </ac:spMkLst>
        </pc:spChg>
        <pc:spChg chg="mod">
          <ac:chgData name="Mari Johnson" userId="S::lady5752@ox.ac.uk::0c97b835-96f8-4d0b-a983-6962ade9854e" providerId="AD" clId="Web-{86A3E38C-2013-34A9-DEC0-8277E22E01F9}" dt="2021-11-02T16:25:35.699" v="619" actId="20577"/>
          <ac:spMkLst>
            <pc:docMk/>
            <pc:sldMk cId="3522128060" sldId="265"/>
            <ac:spMk id="3" creationId="{39EF0D45-0116-4FEB-95A0-C3DF4A956D54}"/>
          </ac:spMkLst>
        </pc:spChg>
      </pc:sldChg>
    </pc:docChg>
  </pc:docChgLst>
  <pc:docChgLst>
    <pc:chgData name="Mari Johnson" userId="S::lady5752@ox.ac.uk::0c97b835-96f8-4d0b-a983-6962ade9854e" providerId="AD" clId="Web-{A890BB37-B7B1-32C5-1D0B-6F73009F97C7}"/>
    <pc:docChg chg="modSld">
      <pc:chgData name="Mari Johnson" userId="S::lady5752@ox.ac.uk::0c97b835-96f8-4d0b-a983-6962ade9854e" providerId="AD" clId="Web-{A890BB37-B7B1-32C5-1D0B-6F73009F97C7}" dt="2021-11-02T15:28:57.989" v="4"/>
      <pc:docMkLst>
        <pc:docMk/>
      </pc:docMkLst>
      <pc:sldChg chg="modSp addAnim modAnim">
        <pc:chgData name="Mari Johnson" userId="S::lady5752@ox.ac.uk::0c97b835-96f8-4d0b-a983-6962ade9854e" providerId="AD" clId="Web-{A890BB37-B7B1-32C5-1D0B-6F73009F97C7}" dt="2021-11-02T15:28:57.989" v="4"/>
        <pc:sldMkLst>
          <pc:docMk/>
          <pc:sldMk cId="3372101033" sldId="259"/>
        </pc:sldMkLst>
        <pc:spChg chg="mod">
          <ac:chgData name="Mari Johnson" userId="S::lady5752@ox.ac.uk::0c97b835-96f8-4d0b-a983-6962ade9854e" providerId="AD" clId="Web-{A890BB37-B7B1-32C5-1D0B-6F73009F97C7}" dt="2021-11-02T15:28:55.021" v="2" actId="20577"/>
          <ac:spMkLst>
            <pc:docMk/>
            <pc:sldMk cId="3372101033" sldId="259"/>
            <ac:spMk id="3" creationId="{F6AA8BFB-31B0-44D1-AC0E-BA9B61B49E99}"/>
          </ac:spMkLst>
        </pc:spChg>
      </pc:sldChg>
    </pc:docChg>
  </pc:docChgLst>
  <pc:docChgLst>
    <pc:chgData name="Mari Johnson" userId="S::lady5752@ox.ac.uk::0c97b835-96f8-4d0b-a983-6962ade9854e" providerId="AD" clId="Web-{5B7DE093-010E-D6BE-643C-7C78ED7BE05D}"/>
    <pc:docChg chg="addSld delSld modSld sldOrd">
      <pc:chgData name="Mari Johnson" userId="S::lady5752@ox.ac.uk::0c97b835-96f8-4d0b-a983-6962ade9854e" providerId="AD" clId="Web-{5B7DE093-010E-D6BE-643C-7C78ED7BE05D}" dt="2021-11-02T15:26:52.585" v="655" actId="1076"/>
      <pc:docMkLst>
        <pc:docMk/>
      </pc:docMkLst>
      <pc:sldChg chg="addSp delSp modSp addAnim delAnim modAnim modNotes">
        <pc:chgData name="Mari Johnson" userId="S::lady5752@ox.ac.uk::0c97b835-96f8-4d0b-a983-6962ade9854e" providerId="AD" clId="Web-{5B7DE093-010E-D6BE-643C-7C78ED7BE05D}" dt="2021-11-02T15:26:52.585" v="655" actId="1076"/>
        <pc:sldMkLst>
          <pc:docMk/>
          <pc:sldMk cId="3898935654" sldId="260"/>
        </pc:sldMkLst>
        <pc:spChg chg="add mod">
          <ac:chgData name="Mari Johnson" userId="S::lady5752@ox.ac.uk::0c97b835-96f8-4d0b-a983-6962ade9854e" providerId="AD" clId="Web-{5B7DE093-010E-D6BE-643C-7C78ED7BE05D}" dt="2021-11-02T15:19:28.384" v="470" actId="20577"/>
          <ac:spMkLst>
            <pc:docMk/>
            <pc:sldMk cId="3898935654" sldId="260"/>
            <ac:spMk id="4" creationId="{9ED49304-76D6-40D6-B0D7-FCAA61472AB2}"/>
          </ac:spMkLst>
        </pc:spChg>
        <pc:spChg chg="add mod">
          <ac:chgData name="Mari Johnson" userId="S::lady5752@ox.ac.uk::0c97b835-96f8-4d0b-a983-6962ade9854e" providerId="AD" clId="Web-{5B7DE093-010E-D6BE-643C-7C78ED7BE05D}" dt="2021-11-02T15:15:37.986" v="422" actId="1076"/>
          <ac:spMkLst>
            <pc:docMk/>
            <pc:sldMk cId="3898935654" sldId="260"/>
            <ac:spMk id="7" creationId="{FAD7D5CD-C611-454C-BFFC-49FC0A8F7889}"/>
          </ac:spMkLst>
        </pc:spChg>
        <pc:spChg chg="mod">
          <ac:chgData name="Mari Johnson" userId="S::lady5752@ox.ac.uk::0c97b835-96f8-4d0b-a983-6962ade9854e" providerId="AD" clId="Web-{5B7DE093-010E-D6BE-643C-7C78ED7BE05D}" dt="2021-11-02T15:12:02.229" v="347" actId="1076"/>
          <ac:spMkLst>
            <pc:docMk/>
            <pc:sldMk cId="3898935654" sldId="260"/>
            <ac:spMk id="9" creationId="{E50D65F0-A237-4FD9-80A7-851DBE1E6241}"/>
          </ac:spMkLst>
        </pc:spChg>
        <pc:graphicFrameChg chg="add del mod modGraphic">
          <ac:chgData name="Mari Johnson" userId="S::lady5752@ox.ac.uk::0c97b835-96f8-4d0b-a983-6962ade9854e" providerId="AD" clId="Web-{5B7DE093-010E-D6BE-643C-7C78ED7BE05D}" dt="2021-11-02T15:19:20.290" v="451"/>
          <ac:graphicFrameMkLst>
            <pc:docMk/>
            <pc:sldMk cId="3898935654" sldId="260"/>
            <ac:graphicFrameMk id="5" creationId="{85333121-3EFA-4B0D-B245-B263EC4DDEDA}"/>
          </ac:graphicFrameMkLst>
        </pc:graphicFrameChg>
        <pc:graphicFrameChg chg="add del mod modGraphic">
          <ac:chgData name="Mari Johnson" userId="S::lady5752@ox.ac.uk::0c97b835-96f8-4d0b-a983-6962ade9854e" providerId="AD" clId="Web-{5B7DE093-010E-D6BE-643C-7C78ED7BE05D}" dt="2021-11-02T15:19:52.228" v="472" actId="1076"/>
          <ac:graphicFrameMkLst>
            <pc:docMk/>
            <pc:sldMk cId="3898935654" sldId="260"/>
            <ac:graphicFrameMk id="6" creationId="{34E7CF73-B193-4973-8CAA-34FAA4DE72B5}"/>
          </ac:graphicFrameMkLst>
        </pc:graphicFrameChg>
        <pc:picChg chg="add mod">
          <ac:chgData name="Mari Johnson" userId="S::lady5752@ox.ac.uk::0c97b835-96f8-4d0b-a983-6962ade9854e" providerId="AD" clId="Web-{5B7DE093-010E-D6BE-643C-7C78ED7BE05D}" dt="2021-11-02T15:19:43.775" v="471" actId="1076"/>
          <ac:picMkLst>
            <pc:docMk/>
            <pc:sldMk cId="3898935654" sldId="260"/>
            <ac:picMk id="3" creationId="{DA10D9C4-38CD-47C8-AFD9-949900B0BF58}"/>
          </ac:picMkLst>
        </pc:picChg>
        <pc:picChg chg="add mod">
          <ac:chgData name="Mari Johnson" userId="S::lady5752@ox.ac.uk::0c97b835-96f8-4d0b-a983-6962ade9854e" providerId="AD" clId="Web-{5B7DE093-010E-D6BE-643C-7C78ED7BE05D}" dt="2021-11-02T15:26:52.585" v="655" actId="1076"/>
          <ac:picMkLst>
            <pc:docMk/>
            <pc:sldMk cId="3898935654" sldId="260"/>
            <ac:picMk id="10" creationId="{3C5BD44D-3CC4-4EEB-A103-B0631183A528}"/>
          </ac:picMkLst>
        </pc:picChg>
        <pc:picChg chg="add mod">
          <ac:chgData name="Mari Johnson" userId="S::lady5752@ox.ac.uk::0c97b835-96f8-4d0b-a983-6962ade9854e" providerId="AD" clId="Web-{5B7DE093-010E-D6BE-643C-7C78ED7BE05D}" dt="2021-11-02T15:22:10.904" v="483" actId="1076"/>
          <ac:picMkLst>
            <pc:docMk/>
            <pc:sldMk cId="3898935654" sldId="260"/>
            <ac:picMk id="11" creationId="{F4FD65EC-F86D-465A-A613-E6DC22F395BC}"/>
          </ac:picMkLst>
        </pc:picChg>
      </pc:sldChg>
      <pc:sldChg chg="addSp delSp modSp del ord">
        <pc:chgData name="Mari Johnson" userId="S::lady5752@ox.ac.uk::0c97b835-96f8-4d0b-a983-6962ade9854e" providerId="AD" clId="Web-{5B7DE093-010E-D6BE-643C-7C78ED7BE05D}" dt="2021-11-02T15:16:54.754" v="423"/>
        <pc:sldMkLst>
          <pc:docMk/>
          <pc:sldMk cId="3509976444" sldId="262"/>
        </pc:sldMkLst>
        <pc:spChg chg="mod">
          <ac:chgData name="Mari Johnson" userId="S::lady5752@ox.ac.uk::0c97b835-96f8-4d0b-a983-6962ade9854e" providerId="AD" clId="Web-{5B7DE093-010E-D6BE-643C-7C78ED7BE05D}" dt="2021-11-02T14:51:43.723" v="9" actId="20577"/>
          <ac:spMkLst>
            <pc:docMk/>
            <pc:sldMk cId="3509976444" sldId="262"/>
            <ac:spMk id="2" creationId="{22310BA9-9424-41F7-AA8E-89D83E673F6B}"/>
          </ac:spMkLst>
        </pc:spChg>
        <pc:spChg chg="add del mod">
          <ac:chgData name="Mari Johnson" userId="S::lady5752@ox.ac.uk::0c97b835-96f8-4d0b-a983-6962ade9854e" providerId="AD" clId="Web-{5B7DE093-010E-D6BE-643C-7C78ED7BE05D}" dt="2021-11-02T14:51:12.347" v="1"/>
          <ac:spMkLst>
            <pc:docMk/>
            <pc:sldMk cId="3509976444" sldId="262"/>
            <ac:spMk id="5" creationId="{3CBF93D6-CBD8-4B63-9E5B-85865FAE3428}"/>
          </ac:spMkLst>
        </pc:spChg>
        <pc:spChg chg="add mod">
          <ac:chgData name="Mari Johnson" userId="S::lady5752@ox.ac.uk::0c97b835-96f8-4d0b-a983-6962ade9854e" providerId="AD" clId="Web-{5B7DE093-010E-D6BE-643C-7C78ED7BE05D}" dt="2021-11-02T15:08:05.222" v="256"/>
          <ac:spMkLst>
            <pc:docMk/>
            <pc:sldMk cId="3509976444" sldId="262"/>
            <ac:spMk id="8" creationId="{51ECBF33-853C-4853-B289-D3EBE079968B}"/>
          </ac:spMkLst>
        </pc:spChg>
        <pc:picChg chg="del">
          <ac:chgData name="Mari Johnson" userId="S::lady5752@ox.ac.uk::0c97b835-96f8-4d0b-a983-6962ade9854e" providerId="AD" clId="Web-{5B7DE093-010E-D6BE-643C-7C78ED7BE05D}" dt="2021-11-02T14:51:02.940" v="0"/>
          <ac:picMkLst>
            <pc:docMk/>
            <pc:sldMk cId="3509976444" sldId="262"/>
            <ac:picMk id="4" creationId="{A799D76E-CB8D-4AB1-ABE7-BC31F5AC3A31}"/>
          </ac:picMkLst>
        </pc:picChg>
        <pc:picChg chg="add del mod ord">
          <ac:chgData name="Mari Johnson" userId="S::lady5752@ox.ac.uk::0c97b835-96f8-4d0b-a983-6962ade9854e" providerId="AD" clId="Web-{5B7DE093-010E-D6BE-643C-7C78ED7BE05D}" dt="2021-11-02T15:08:05.222" v="256"/>
          <ac:picMkLst>
            <pc:docMk/>
            <pc:sldMk cId="3509976444" sldId="262"/>
            <ac:picMk id="6" creationId="{A80E1D05-CF1C-4531-9DFE-84F586CA7DA5}"/>
          </ac:picMkLst>
        </pc:picChg>
      </pc:sldChg>
      <pc:sldChg chg="addSp delSp modSp new ord modNotes">
        <pc:chgData name="Mari Johnson" userId="S::lady5752@ox.ac.uk::0c97b835-96f8-4d0b-a983-6962ade9854e" providerId="AD" clId="Web-{5B7DE093-010E-D6BE-643C-7C78ED7BE05D}" dt="2021-11-02T15:06:16.422" v="215" actId="1076"/>
        <pc:sldMkLst>
          <pc:docMk/>
          <pc:sldMk cId="2643845775" sldId="263"/>
        </pc:sldMkLst>
        <pc:spChg chg="mod">
          <ac:chgData name="Mari Johnson" userId="S::lady5752@ox.ac.uk::0c97b835-96f8-4d0b-a983-6962ade9854e" providerId="AD" clId="Web-{5B7DE093-010E-D6BE-643C-7C78ED7BE05D}" dt="2021-11-02T14:52:17.552" v="20" actId="20577"/>
          <ac:spMkLst>
            <pc:docMk/>
            <pc:sldMk cId="2643845775" sldId="263"/>
            <ac:spMk id="2" creationId="{FA140A84-C358-42B3-BB19-EA457B684492}"/>
          </ac:spMkLst>
        </pc:spChg>
        <pc:spChg chg="mod">
          <ac:chgData name="Mari Johnson" userId="S::lady5752@ox.ac.uk::0c97b835-96f8-4d0b-a983-6962ade9854e" providerId="AD" clId="Web-{5B7DE093-010E-D6BE-643C-7C78ED7BE05D}" dt="2021-11-02T15:04:10.105" v="181" actId="20577"/>
          <ac:spMkLst>
            <pc:docMk/>
            <pc:sldMk cId="2643845775" sldId="263"/>
            <ac:spMk id="3" creationId="{968687F1-2BCB-473B-BD05-796A6FEDA360}"/>
          </ac:spMkLst>
        </pc:spChg>
        <pc:spChg chg="add del mod">
          <ac:chgData name="Mari Johnson" userId="S::lady5752@ox.ac.uk::0c97b835-96f8-4d0b-a983-6962ade9854e" providerId="AD" clId="Web-{5B7DE093-010E-D6BE-643C-7C78ED7BE05D}" dt="2021-11-02T14:53:51.102" v="31"/>
          <ac:spMkLst>
            <pc:docMk/>
            <pc:sldMk cId="2643845775" sldId="263"/>
            <ac:spMk id="4" creationId="{82B44E1C-F7C4-425F-82A8-3B235E644156}"/>
          </ac:spMkLst>
        </pc:spChg>
        <pc:graphicFrameChg chg="add mod modGraphic">
          <ac:chgData name="Mari Johnson" userId="S::lady5752@ox.ac.uk::0c97b835-96f8-4d0b-a983-6962ade9854e" providerId="AD" clId="Web-{5B7DE093-010E-D6BE-643C-7C78ED7BE05D}" dt="2021-11-02T15:06:16.422" v="215" actId="1076"/>
          <ac:graphicFrameMkLst>
            <pc:docMk/>
            <pc:sldMk cId="2643845775" sldId="263"/>
            <ac:graphicFrameMk id="6" creationId="{24886F36-60F9-47E4-B145-2BC7B4C0A87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78146-6CE7-4F03-B9F6-99ECD01721D2}" type="datetimeFigureOut">
              <a:rPr lang="en-GB"/>
              <a:t>08/11/2021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70A23-F06C-45DE-BF55-16B40DD4F21D}" type="slidenum">
              <a:rPr lang="en-GB"/>
              <a:t>‹#›</a:t>
            </a:fld>
            <a:endParaRPr lang="en-GB"/>
          </a:p>
        </p:txBody>
      </p:sp>
    </p:spTree>
    <p:extLst>
      <p:ext uri="{BB962C8B-B14F-4D97-AF65-F5344CB8AC3E}">
        <p14:creationId xmlns:p14="http://schemas.microsoft.com/office/powerpoint/2010/main" val="214749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Re-recommend going over data set up tutorial (2)</a:t>
            </a:r>
          </a:p>
        </p:txBody>
      </p:sp>
      <p:sp>
        <p:nvSpPr>
          <p:cNvPr id="4" name="Slide Number Placeholder 3"/>
          <p:cNvSpPr>
            <a:spLocks noGrp="1"/>
          </p:cNvSpPr>
          <p:nvPr>
            <p:ph type="sldNum" sz="quarter" idx="5"/>
          </p:nvPr>
        </p:nvSpPr>
        <p:spPr/>
        <p:txBody>
          <a:bodyPr/>
          <a:lstStyle/>
          <a:p>
            <a:fld id="{A4C70A23-F06C-45DE-BF55-16B40DD4F21D}" type="slidenum">
              <a:rPr lang="en-GB"/>
              <a:t>2</a:t>
            </a:fld>
            <a:endParaRPr lang="en-GB"/>
          </a:p>
        </p:txBody>
      </p:sp>
    </p:spTree>
    <p:extLst>
      <p:ext uri="{BB962C8B-B14F-4D97-AF65-F5344CB8AC3E}">
        <p14:creationId xmlns:p14="http://schemas.microsoft.com/office/powerpoint/2010/main" val="153860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Factors </a:t>
            </a:r>
            <a:r>
              <a:rPr lang="en-US"/>
              <a:t>n</a:t>
            </a:r>
            <a:r>
              <a:rPr lang="en-GB" err="1"/>
              <a:t>ecessary</a:t>
            </a:r>
            <a:r>
              <a:rPr lang="en-GB"/>
              <a:t> as we will want to plot our data according to these different groups</a:t>
            </a:r>
            <a:endParaRPr lang="en-US">
              <a:cs typeface="Calibri"/>
            </a:endParaRPr>
          </a:p>
        </p:txBody>
      </p:sp>
      <p:sp>
        <p:nvSpPr>
          <p:cNvPr id="4" name="Slide Number Placeholder 3"/>
          <p:cNvSpPr>
            <a:spLocks noGrp="1"/>
          </p:cNvSpPr>
          <p:nvPr>
            <p:ph type="sldNum" sz="quarter" idx="5"/>
          </p:nvPr>
        </p:nvSpPr>
        <p:spPr/>
        <p:txBody>
          <a:bodyPr/>
          <a:lstStyle/>
          <a:p>
            <a:fld id="{A4C70A23-F06C-45DE-BF55-16B40DD4F21D}" type="slidenum">
              <a:rPr lang="en-GB"/>
              <a:t>4</a:t>
            </a:fld>
            <a:endParaRPr lang="en-GB"/>
          </a:p>
        </p:txBody>
      </p:sp>
    </p:spTree>
    <p:extLst>
      <p:ext uri="{BB962C8B-B14F-4D97-AF65-F5344CB8AC3E}">
        <p14:creationId xmlns:p14="http://schemas.microsoft.com/office/powerpoint/2010/main" val="3222068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Can join by one key/ID variable or more than one </a:t>
            </a:r>
            <a:r>
              <a:rPr lang="en-US" err="1">
                <a:cs typeface="Calibri"/>
              </a:rPr>
              <a:t>e.g</a:t>
            </a:r>
            <a:r>
              <a:rPr lang="en-US">
                <a:cs typeface="Calibri"/>
              </a:rPr>
              <a:t> AMPLE_ID and Visit</a:t>
            </a:r>
          </a:p>
          <a:p>
            <a:pPr marL="171450" indent="-171450">
              <a:buFont typeface="Arial"/>
              <a:buChar char="•"/>
            </a:pPr>
            <a:r>
              <a:rPr lang="en-US" b="1">
                <a:cs typeface="Calibri"/>
              </a:rPr>
              <a:t>Left join </a:t>
            </a:r>
            <a:r>
              <a:rPr lang="en-US">
                <a:cs typeface="Calibri"/>
              </a:rPr>
              <a:t>filters out any extra data that we don't have in our </a:t>
            </a:r>
            <a:r>
              <a:rPr lang="en-US" err="1">
                <a:cs typeface="Calibri"/>
              </a:rPr>
              <a:t>orginal</a:t>
            </a:r>
            <a:r>
              <a:rPr lang="en-US">
                <a:cs typeface="Calibri"/>
              </a:rPr>
              <a:t> dataset, generally useful if you have collected more information/meta data on your samples, but your only </a:t>
            </a:r>
            <a:r>
              <a:rPr lang="en-US" err="1">
                <a:cs typeface="Calibri"/>
              </a:rPr>
              <a:t>intrested</a:t>
            </a:r>
            <a:r>
              <a:rPr lang="en-US">
                <a:cs typeface="Calibri"/>
              </a:rPr>
              <a:t> in getting information for this subset of participants you did an experiment on</a:t>
            </a:r>
          </a:p>
          <a:p>
            <a:pPr marL="171450" indent="-171450">
              <a:buFont typeface="Arial"/>
              <a:buChar char="•"/>
            </a:pPr>
            <a:r>
              <a:rPr lang="en-US">
                <a:cs typeface="Calibri"/>
              </a:rPr>
              <a:t>Right join does the </a:t>
            </a:r>
            <a:r>
              <a:rPr lang="en-US" err="1">
                <a:cs typeface="Calibri"/>
              </a:rPr>
              <a:t>oposite</a:t>
            </a:r>
            <a:r>
              <a:rPr lang="en-US">
                <a:cs typeface="Calibri"/>
              </a:rPr>
              <a:t>, data that doesn’t have a match in your </a:t>
            </a:r>
            <a:r>
              <a:rPr lang="en-US" err="1">
                <a:cs typeface="Calibri"/>
              </a:rPr>
              <a:t>origina</a:t>
            </a:r>
            <a:r>
              <a:rPr lang="en-US">
                <a:cs typeface="Calibri"/>
              </a:rPr>
              <a:t> table is excluded and all data from the joining/extra table is kept</a:t>
            </a:r>
          </a:p>
          <a:p>
            <a:pPr marL="171450" indent="-171450">
              <a:buFont typeface="Arial"/>
              <a:buChar char="•"/>
            </a:pPr>
            <a:r>
              <a:rPr lang="en-US" err="1">
                <a:cs typeface="Calibri"/>
              </a:rPr>
              <a:t>Inner_join</a:t>
            </a:r>
            <a:r>
              <a:rPr lang="en-US">
                <a:cs typeface="Calibri"/>
              </a:rPr>
              <a:t> excludes all unmatched rows</a:t>
            </a:r>
          </a:p>
          <a:p>
            <a:pPr marL="171450" indent="-171450">
              <a:buFont typeface="Arial"/>
              <a:buChar char="•"/>
            </a:pPr>
            <a:r>
              <a:rPr lang="en-US">
                <a:cs typeface="Calibri"/>
              </a:rPr>
              <a:t>Full join keeps everything</a:t>
            </a:r>
          </a:p>
        </p:txBody>
      </p:sp>
      <p:sp>
        <p:nvSpPr>
          <p:cNvPr id="4" name="Slide Number Placeholder 3"/>
          <p:cNvSpPr>
            <a:spLocks noGrp="1"/>
          </p:cNvSpPr>
          <p:nvPr>
            <p:ph type="sldNum" sz="quarter" idx="5"/>
          </p:nvPr>
        </p:nvSpPr>
        <p:spPr/>
        <p:txBody>
          <a:bodyPr/>
          <a:lstStyle/>
          <a:p>
            <a:fld id="{A4C70A23-F06C-45DE-BF55-16B40DD4F21D}" type="slidenum">
              <a:rPr lang="en-GB"/>
              <a:t>6</a:t>
            </a:fld>
            <a:endParaRPr lang="en-GB"/>
          </a:p>
        </p:txBody>
      </p:sp>
    </p:spTree>
    <p:extLst>
      <p:ext uri="{BB962C8B-B14F-4D97-AF65-F5344CB8AC3E}">
        <p14:creationId xmlns:p14="http://schemas.microsoft.com/office/powerpoint/2010/main" val="51596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cs typeface="Calibri"/>
              </a:rPr>
              <a:t>Don’t specify the type of merge as a different function, specified within the merge function instead</a:t>
            </a:r>
            <a:endParaRPr lang="en-US"/>
          </a:p>
          <a:p>
            <a:pPr marL="285750" indent="-285750">
              <a:buFont typeface="Arial"/>
              <a:buChar char="•"/>
            </a:pPr>
            <a:r>
              <a:rPr lang="en-US">
                <a:cs typeface="Calibri"/>
              </a:rPr>
              <a:t>All = x keeping all the observations inside </a:t>
            </a:r>
            <a:r>
              <a:rPr lang="en-US" err="1">
                <a:cs typeface="Calibri"/>
              </a:rPr>
              <a:t>th</a:t>
            </a:r>
          </a:p>
          <a:p>
            <a:pPr marL="285750" indent="-285750">
              <a:buFont typeface="Arial"/>
              <a:buChar char="•"/>
            </a:pPr>
            <a:r>
              <a:rPr lang="en-US"/>
              <a:t>x, y - the 2 data frames to be merged</a:t>
            </a:r>
            <a:endParaRPr lang="en-US">
              <a:cs typeface="Calibri"/>
            </a:endParaRPr>
          </a:p>
          <a:p>
            <a:pPr marL="285750" indent="-285750">
              <a:buFont typeface="Arial"/>
              <a:buChar char="•"/>
            </a:pPr>
            <a:r>
              <a:rPr lang="en-US"/>
              <a:t>by - names of the columns to merge on. If the column names are different in the two data frames to merge, we can specify </a:t>
            </a:r>
            <a:r>
              <a:rPr lang="en-US" err="1"/>
              <a:t>by.x</a:t>
            </a:r>
            <a:r>
              <a:rPr lang="en-US"/>
              <a:t> and </a:t>
            </a:r>
            <a:r>
              <a:rPr lang="en-US" err="1"/>
              <a:t>by.y</a:t>
            </a:r>
            <a:r>
              <a:rPr lang="en-US"/>
              <a:t> with the names of the columns in the respective data frames. The by argument can also be specified by number, logical vector or left unspecified, in which case it defaults to the intersection of the names of the two data frames. From best practice perspective it is advisable to always specify the argument explicitly, ideally by column names.</a:t>
            </a:r>
            <a:endParaRPr lang="en-GB"/>
          </a:p>
          <a:p>
            <a:endParaRPr lang="en-US">
              <a:cs typeface="Calibri"/>
            </a:endParaRPr>
          </a:p>
        </p:txBody>
      </p:sp>
      <p:sp>
        <p:nvSpPr>
          <p:cNvPr id="4" name="Slide Number Placeholder 3"/>
          <p:cNvSpPr>
            <a:spLocks noGrp="1"/>
          </p:cNvSpPr>
          <p:nvPr>
            <p:ph type="sldNum" sz="quarter" idx="5"/>
          </p:nvPr>
        </p:nvSpPr>
        <p:spPr/>
        <p:txBody>
          <a:bodyPr/>
          <a:lstStyle/>
          <a:p>
            <a:fld id="{A4C70A23-F06C-45DE-BF55-16B40DD4F21D}" type="slidenum">
              <a:rPr lang="en-GB"/>
              <a:t>7</a:t>
            </a:fld>
            <a:endParaRPr lang="en-GB"/>
          </a:p>
        </p:txBody>
      </p:sp>
    </p:spTree>
    <p:extLst>
      <p:ext uri="{BB962C8B-B14F-4D97-AF65-F5344CB8AC3E}">
        <p14:creationId xmlns:p14="http://schemas.microsoft.com/office/powerpoint/2010/main" val="3358330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https://mode.com/blog/r-ggplot-extension-packages/</a:t>
            </a:r>
          </a:p>
          <a:p>
            <a:endParaRPr lang="en-GB" dirty="0" smtClean="0"/>
          </a:p>
          <a:p>
            <a:r>
              <a:rPr lang="en-GB" dirty="0" smtClean="0"/>
              <a:t>- Ggplot has x and y separate</a:t>
            </a:r>
            <a:r>
              <a:rPr lang="en-GB" baseline="0" dirty="0" smtClean="0"/>
              <a:t> </a:t>
            </a:r>
            <a:r>
              <a:rPr lang="en-GB" baseline="0" dirty="0" err="1" smtClean="0"/>
              <a:t>aes</a:t>
            </a:r>
            <a:r>
              <a:rPr lang="en-GB" baseline="0" dirty="0" smtClean="0"/>
              <a:t> argument, type of plot and extra customisation other than </a:t>
            </a:r>
            <a:r>
              <a:rPr lang="en-GB" baseline="0" dirty="0" err="1" smtClean="0"/>
              <a:t>color</a:t>
            </a:r>
            <a:r>
              <a:rPr lang="en-GB" baseline="0" dirty="0" smtClean="0"/>
              <a:t> is done by the + sign</a:t>
            </a:r>
          </a:p>
          <a:p>
            <a:r>
              <a:rPr lang="en-GB" baseline="0" dirty="0" smtClean="0"/>
              <a:t>- GGPUBR specify type of plot beforehand, has </a:t>
            </a:r>
            <a:r>
              <a:rPr lang="en-GB" baseline="0" dirty="0" err="1" smtClean="0"/>
              <a:t>preset</a:t>
            </a:r>
            <a:r>
              <a:rPr lang="en-GB" baseline="0" dirty="0" smtClean="0"/>
              <a:t> customisations/options that you can do all within one function</a:t>
            </a:r>
          </a:p>
          <a:p>
            <a:r>
              <a:rPr lang="en-GB" baseline="0" dirty="0" smtClean="0"/>
              <a:t>I tend to use a mix! Recommend getting to know ggplot (helps you learn code), but also start to include </a:t>
            </a:r>
            <a:r>
              <a:rPr lang="en-GB" baseline="0" dirty="0" err="1" smtClean="0"/>
              <a:t>ggpubr</a:t>
            </a:r>
            <a:r>
              <a:rPr lang="en-GB" baseline="0" dirty="0" smtClean="0"/>
              <a:t>, eventually you may switch most of your plotting to it.</a:t>
            </a:r>
          </a:p>
          <a:p>
            <a:r>
              <a:rPr lang="en-GB" baseline="0" dirty="0" smtClean="0"/>
              <a:t>Again try save a separate script of plot code, that way you can reuse it when you want to make a similar type of graph but different data set again</a:t>
            </a:r>
            <a:endParaRPr lang="en-GB" dirty="0"/>
          </a:p>
        </p:txBody>
      </p:sp>
      <p:sp>
        <p:nvSpPr>
          <p:cNvPr id="4" name="Slide Number Placeholder 3"/>
          <p:cNvSpPr>
            <a:spLocks noGrp="1"/>
          </p:cNvSpPr>
          <p:nvPr>
            <p:ph type="sldNum" sz="quarter" idx="10"/>
          </p:nvPr>
        </p:nvSpPr>
        <p:spPr/>
        <p:txBody>
          <a:bodyPr/>
          <a:lstStyle/>
          <a:p>
            <a:fld id="{A4C70A23-F06C-45DE-BF55-16B40DD4F21D}" type="slidenum">
              <a:rPr lang="en-GB" smtClean="0"/>
              <a:t>9</a:t>
            </a:fld>
            <a:endParaRPr lang="en-GB"/>
          </a:p>
        </p:txBody>
      </p:sp>
    </p:spTree>
    <p:extLst>
      <p:ext uri="{BB962C8B-B14F-4D97-AF65-F5344CB8AC3E}">
        <p14:creationId xmlns:p14="http://schemas.microsoft.com/office/powerpoint/2010/main" val="867111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Leave ggplot comparison for them</a:t>
            </a:r>
            <a:endParaRPr lang="en-GB" dirty="0"/>
          </a:p>
        </p:txBody>
      </p:sp>
      <p:sp>
        <p:nvSpPr>
          <p:cNvPr id="4" name="Slide Number Placeholder 3"/>
          <p:cNvSpPr>
            <a:spLocks noGrp="1"/>
          </p:cNvSpPr>
          <p:nvPr>
            <p:ph type="sldNum" sz="quarter" idx="10"/>
          </p:nvPr>
        </p:nvSpPr>
        <p:spPr/>
        <p:txBody>
          <a:bodyPr/>
          <a:lstStyle/>
          <a:p>
            <a:fld id="{A4C70A23-F06C-45DE-BF55-16B40DD4F21D}" type="slidenum">
              <a:rPr lang="en-GB" smtClean="0"/>
              <a:t>10</a:t>
            </a:fld>
            <a:endParaRPr lang="en-GB"/>
          </a:p>
        </p:txBody>
      </p:sp>
    </p:spTree>
    <p:extLst>
      <p:ext uri="{BB962C8B-B14F-4D97-AF65-F5344CB8AC3E}">
        <p14:creationId xmlns:p14="http://schemas.microsoft.com/office/powerpoint/2010/main" val="3855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it takes too long </a:t>
            </a:r>
            <a:r>
              <a:rPr lang="en-GB" dirty="0" err="1" smtClean="0"/>
              <a:t>powerpoint</a:t>
            </a:r>
            <a:r>
              <a:rPr lang="en-GB" baseline="0" dirty="0" smtClean="0"/>
              <a:t> your significance, check the resolution of your plots when </a:t>
            </a:r>
            <a:r>
              <a:rPr lang="en-GB" baseline="0" dirty="0" smtClean="0"/>
              <a:t>exporting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smtClean="0"/>
              <a:t>Rstatix</a:t>
            </a:r>
            <a:r>
              <a:rPr lang="en-GB" dirty="0" smtClean="0"/>
              <a:t> package</a:t>
            </a:r>
            <a:r>
              <a:rPr lang="en-GB" baseline="0" dirty="0"/>
              <a:t> </a:t>
            </a:r>
            <a:r>
              <a:rPr lang="en-GB" baseline="0" dirty="0" smtClean="0"/>
              <a:t>more manual comparisons</a:t>
            </a:r>
            <a:endParaRPr lang="en-GB" dirty="0" smtClean="0"/>
          </a:p>
        </p:txBody>
      </p:sp>
      <p:sp>
        <p:nvSpPr>
          <p:cNvPr id="4" name="Slide Number Placeholder 3"/>
          <p:cNvSpPr>
            <a:spLocks noGrp="1"/>
          </p:cNvSpPr>
          <p:nvPr>
            <p:ph type="sldNum" sz="quarter" idx="10"/>
          </p:nvPr>
        </p:nvSpPr>
        <p:spPr/>
        <p:txBody>
          <a:bodyPr/>
          <a:lstStyle/>
          <a:p>
            <a:fld id="{A4C70A23-F06C-45DE-BF55-16B40DD4F21D}" type="slidenum">
              <a:rPr lang="en-GB" smtClean="0"/>
              <a:t>11</a:t>
            </a:fld>
            <a:endParaRPr lang="en-GB"/>
          </a:p>
        </p:txBody>
      </p:sp>
    </p:spTree>
    <p:extLst>
      <p:ext uri="{BB962C8B-B14F-4D97-AF65-F5344CB8AC3E}">
        <p14:creationId xmlns:p14="http://schemas.microsoft.com/office/powerpoint/2010/main" val="2976723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4E99C50-4765-482F-84A9-59213AC7ADA2}" type="datetimeFigureOut">
              <a:rPr lang="en-GB" smtClean="0"/>
              <a:t>08/11/2021</a:t>
            </a:fld>
            <a:endParaRPr lang="en-GB"/>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673C407-A842-4A43-945F-69008D303B1E}" type="slidenum">
              <a:rPr lang="en-GB" smtClean="0"/>
              <a:t>‹#›</a:t>
            </a:fld>
            <a:endParaRPr lang="en-GB"/>
          </a:p>
        </p:txBody>
      </p:sp>
    </p:spTree>
    <p:extLst>
      <p:ext uri="{BB962C8B-B14F-4D97-AF65-F5344CB8AC3E}">
        <p14:creationId xmlns:p14="http://schemas.microsoft.com/office/powerpoint/2010/main" val="17248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E99C50-4765-482F-84A9-59213AC7ADA2}" type="datetimeFigureOut">
              <a:rPr lang="en-GB" smtClean="0"/>
              <a:t>08/11/2021</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189561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4E99C50-4765-482F-84A9-59213AC7ADA2}" type="datetimeFigureOut">
              <a:rPr lang="en-GB" smtClean="0"/>
              <a:t>08/11/2021</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333767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4E99C50-4765-482F-84A9-59213AC7ADA2}" type="datetimeFigureOut">
              <a:rPr lang="en-GB" smtClean="0"/>
              <a:t>08/11/2021</a:t>
            </a:fld>
            <a:endParaRPr lang="en-GB"/>
          </a:p>
        </p:txBody>
      </p:sp>
      <p:sp>
        <p:nvSpPr>
          <p:cNvPr id="5" name="Footer Placeholder 4"/>
          <p:cNvSpPr>
            <a:spLocks noGrp="1"/>
          </p:cNvSpPr>
          <p:nvPr>
            <p:ph type="ftr" sz="quarter" idx="11"/>
          </p:nvPr>
        </p:nvSpPr>
        <p:spPr/>
        <p:txBody>
          <a:bodyPr/>
          <a:lstStyle/>
          <a:p>
            <a:endParaRPr lang="en-GB"/>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3369716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E99C50-4765-482F-84A9-59213AC7ADA2}" type="datetimeFigureOut">
              <a:rPr lang="en-GB" smtClean="0"/>
              <a:t>08/11/2021</a:t>
            </a:fld>
            <a:endParaRPr lang="en-GB"/>
          </a:p>
        </p:txBody>
      </p:sp>
      <p:sp>
        <p:nvSpPr>
          <p:cNvPr id="5" name="Footer Placeholder 4"/>
          <p:cNvSpPr>
            <a:spLocks noGrp="1"/>
          </p:cNvSpPr>
          <p:nvPr>
            <p:ph type="ftr" sz="quarter" idx="11"/>
          </p:nvPr>
        </p:nvSpPr>
        <p:spPr/>
        <p:txBody>
          <a:bodyPr/>
          <a:lstStyle/>
          <a:p>
            <a:endParaRPr lang="en-GB"/>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1808172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E99C50-4765-482F-84A9-59213AC7ADA2}" type="datetimeFigureOut">
              <a:rPr lang="en-GB" smtClean="0"/>
              <a:t>08/11/2021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126995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E99C50-4765-482F-84A9-59213AC7ADA2}" type="datetimeFigureOut">
              <a:rPr lang="en-GB" smtClean="0"/>
              <a:t>08/11/2021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3786532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E99C50-4765-482F-84A9-59213AC7ADA2}" type="datetimeFigureOut">
              <a:rPr lang="en-GB" smtClean="0"/>
              <a:t>08/11/2021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3007589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E99C50-4765-482F-84A9-59213AC7ADA2}" type="datetimeFigureOut">
              <a:rPr lang="en-GB" smtClean="0"/>
              <a:t>08/11/2021</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105248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E99C50-4765-482F-84A9-59213AC7ADA2}" type="datetimeFigureOut">
              <a:rPr lang="en-GB" smtClean="0"/>
              <a:t>08/11/2021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332785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E99C50-4765-482F-84A9-59213AC7ADA2}" type="datetimeFigureOut">
              <a:rPr lang="en-GB" smtClean="0"/>
              <a:t>08/11/2021</a:t>
            </a:fld>
            <a:endParaRPr lang="en-GB"/>
          </a:p>
        </p:txBody>
      </p:sp>
      <p:sp>
        <p:nvSpPr>
          <p:cNvPr id="5" name="Footer Placeholder 4"/>
          <p:cNvSpPr>
            <a:spLocks noGrp="1"/>
          </p:cNvSpPr>
          <p:nvPr>
            <p:ph type="ftr" sz="quarter" idx="11"/>
          </p:nvPr>
        </p:nvSpPr>
        <p:spPr/>
        <p:txBody>
          <a:bodyPr/>
          <a:lstStyle/>
          <a:p>
            <a:endParaRPr lang="en-GB"/>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320264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E99C50-4765-482F-84A9-59213AC7ADA2}" type="datetimeFigureOut">
              <a:rPr lang="en-GB" smtClean="0"/>
              <a:t>08/11/2021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26149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E99C50-4765-482F-84A9-59213AC7ADA2}" type="datetimeFigureOut">
              <a:rPr lang="en-GB" smtClean="0"/>
              <a:t>08/11/2021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365275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E99C50-4765-482F-84A9-59213AC7ADA2}" type="datetimeFigureOut">
              <a:rPr lang="en-GB" smtClean="0"/>
              <a:t>08/11/2021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343293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99C50-4765-482F-84A9-59213AC7ADA2}" type="datetimeFigureOut">
              <a:rPr lang="en-GB" smtClean="0"/>
              <a:t>08/11/2021</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127891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E99C50-4765-482F-84A9-59213AC7ADA2}" type="datetimeFigureOut">
              <a:rPr lang="en-GB" smtClean="0"/>
              <a:t>08/11/2021</a:t>
            </a:fld>
            <a:endParaRPr lang="en-GB"/>
          </a:p>
        </p:txBody>
      </p:sp>
      <p:sp>
        <p:nvSpPr>
          <p:cNvPr id="6" name="Footer Placeholder 5"/>
          <p:cNvSpPr>
            <a:spLocks noGrp="1"/>
          </p:cNvSpPr>
          <p:nvPr>
            <p:ph type="ftr" sz="quarter" idx="11"/>
          </p:nvPr>
        </p:nvSpPr>
        <p:spPr/>
        <p:txBody>
          <a:bodyPr/>
          <a:lstStyle/>
          <a:p>
            <a:endParaRPr lang="en-GB"/>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340418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E99C50-4765-482F-84A9-59213AC7ADA2}" type="datetimeFigureOut">
              <a:rPr lang="en-GB" smtClean="0"/>
              <a:t>08/11/2021</a:t>
            </a:fld>
            <a:endParaRPr lang="en-GB"/>
          </a:p>
        </p:txBody>
      </p:sp>
      <p:sp>
        <p:nvSpPr>
          <p:cNvPr id="6" name="Footer Placeholder 5"/>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73C407-A842-4A43-945F-69008D303B1E}" type="slidenum">
              <a:rPr lang="en-GB" smtClean="0"/>
              <a:t>‹#›</a:t>
            </a:fld>
            <a:endParaRPr lang="en-GB"/>
          </a:p>
        </p:txBody>
      </p:sp>
    </p:spTree>
    <p:extLst>
      <p:ext uri="{BB962C8B-B14F-4D97-AF65-F5344CB8AC3E}">
        <p14:creationId xmlns:p14="http://schemas.microsoft.com/office/powerpoint/2010/main" val="859334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4E99C50-4765-482F-84A9-59213AC7ADA2}" type="datetimeFigureOut">
              <a:rPr lang="en-GB" smtClean="0"/>
              <a:t>08/11/2021</a:t>
            </a:fld>
            <a:endParaRPr lang="en-GB"/>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GB"/>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673C407-A842-4A43-945F-69008D303B1E}" type="slidenum">
              <a:rPr lang="en-GB" smtClean="0"/>
              <a:t>‹#›</a:t>
            </a:fld>
            <a:endParaRPr lang="en-GB"/>
          </a:p>
        </p:txBody>
      </p:sp>
    </p:spTree>
    <p:extLst>
      <p:ext uri="{BB962C8B-B14F-4D97-AF65-F5344CB8AC3E}">
        <p14:creationId xmlns:p14="http://schemas.microsoft.com/office/powerpoint/2010/main" val="96391383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www.sthda.com/english/wiki/comparing-means-in-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6000" dirty="0"/>
              <a:t>Introduction to </a:t>
            </a:r>
            <a:r>
              <a:rPr lang="en-GB" sz="6000" dirty="0" smtClean="0"/>
              <a:t>R</a:t>
            </a:r>
            <a:endParaRPr lang="en-GB" sz="6000" dirty="0"/>
          </a:p>
        </p:txBody>
      </p:sp>
      <p:sp>
        <p:nvSpPr>
          <p:cNvPr id="3" name="Subtitle 2"/>
          <p:cNvSpPr>
            <a:spLocks noGrp="1"/>
          </p:cNvSpPr>
          <p:nvPr>
            <p:ph type="subTitle" idx="1"/>
          </p:nvPr>
        </p:nvSpPr>
        <p:spPr/>
        <p:txBody>
          <a:bodyPr/>
          <a:lstStyle/>
          <a:p>
            <a:pPr algn="l"/>
            <a:r>
              <a:rPr lang="en-GB" b="1"/>
              <a:t>Data Exploration and Visualisation (Pt 2)</a:t>
            </a:r>
          </a:p>
        </p:txBody>
      </p:sp>
      <p:grpSp>
        <p:nvGrpSpPr>
          <p:cNvPr id="4" name="Group 3"/>
          <p:cNvGrpSpPr/>
          <p:nvPr/>
        </p:nvGrpSpPr>
        <p:grpSpPr>
          <a:xfrm>
            <a:off x="2186430" y="1280408"/>
            <a:ext cx="5375219" cy="2055368"/>
            <a:chOff x="1598601" y="4137868"/>
            <a:chExt cx="5375219" cy="2055368"/>
          </a:xfrm>
        </p:grpSpPr>
        <p:pic>
          <p:nvPicPr>
            <p:cNvPr id="5" name="Picture 2" descr="Cartoon Scuba Diver Picture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8601" y="4311650"/>
              <a:ext cx="3937058" cy="18815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ile:R logo.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5659" y="4137868"/>
              <a:ext cx="1438161" cy="11145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39610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3C5A-F732-470C-A70D-EADE32D14197}"/>
              </a:ext>
            </a:extLst>
          </p:cNvPr>
          <p:cNvSpPr>
            <a:spLocks noGrp="1"/>
          </p:cNvSpPr>
          <p:nvPr>
            <p:ph type="title"/>
          </p:nvPr>
        </p:nvSpPr>
        <p:spPr/>
        <p:txBody>
          <a:bodyPr/>
          <a:lstStyle/>
          <a:p>
            <a:r>
              <a:rPr lang="en-GB"/>
              <a:t>Explore in R</a:t>
            </a:r>
          </a:p>
        </p:txBody>
      </p:sp>
      <p:sp>
        <p:nvSpPr>
          <p:cNvPr id="3" name="Content Placeholder 2">
            <a:extLst>
              <a:ext uri="{FF2B5EF4-FFF2-40B4-BE49-F238E27FC236}">
                <a16:creationId xmlns:a16="http://schemas.microsoft.com/office/drawing/2014/main" id="{FA5CF843-4107-4D7A-AC37-7AC46D6BB823}"/>
              </a:ext>
            </a:extLst>
          </p:cNvPr>
          <p:cNvSpPr>
            <a:spLocks noGrp="1"/>
          </p:cNvSpPr>
          <p:nvPr>
            <p:ph idx="1"/>
          </p:nvPr>
        </p:nvSpPr>
        <p:spPr/>
        <p:txBody>
          <a:bodyPr vert="horz" lIns="91440" tIns="45720" rIns="91440" bIns="45720" rtlCol="0" anchor="t">
            <a:normAutofit/>
          </a:bodyPr>
          <a:lstStyle/>
          <a:p>
            <a:r>
              <a:rPr lang="en-GB" dirty="0" err="1"/>
              <a:t>g</a:t>
            </a:r>
            <a:r>
              <a:rPr lang="en-GB" dirty="0" err="1" smtClean="0"/>
              <a:t>gbarplot</a:t>
            </a:r>
            <a:r>
              <a:rPr lang="en-GB" dirty="0" smtClean="0"/>
              <a:t> and </a:t>
            </a:r>
            <a:r>
              <a:rPr lang="en-GB" dirty="0" err="1" smtClean="0"/>
              <a:t>ggboxplot</a:t>
            </a:r>
            <a:endParaRPr lang="en-GB" dirty="0"/>
          </a:p>
        </p:txBody>
      </p:sp>
      <p:grpSp>
        <p:nvGrpSpPr>
          <p:cNvPr id="4" name="Group 3"/>
          <p:cNvGrpSpPr/>
          <p:nvPr/>
        </p:nvGrpSpPr>
        <p:grpSpPr>
          <a:xfrm>
            <a:off x="1598601" y="4137868"/>
            <a:ext cx="5375219" cy="2055368"/>
            <a:chOff x="1598601" y="4137868"/>
            <a:chExt cx="5375219" cy="2055368"/>
          </a:xfrm>
        </p:grpSpPr>
        <p:pic>
          <p:nvPicPr>
            <p:cNvPr id="1026" name="Picture 2" descr="Cartoon Scuba Diver Pictures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8601" y="4311650"/>
              <a:ext cx="3937058" cy="18815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R logo.svg - Wikimedia Comm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5659" y="4137868"/>
              <a:ext cx="1438161" cy="11145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6727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statistical significance to plots</a:t>
            </a:r>
            <a:endParaRPr lang="en-GB" dirty="0"/>
          </a:p>
        </p:txBody>
      </p:sp>
      <p:sp>
        <p:nvSpPr>
          <p:cNvPr id="3" name="Content Placeholder 2"/>
          <p:cNvSpPr>
            <a:spLocks noGrp="1"/>
          </p:cNvSpPr>
          <p:nvPr>
            <p:ph idx="1"/>
          </p:nvPr>
        </p:nvSpPr>
        <p:spPr/>
        <p:txBody>
          <a:bodyPr/>
          <a:lstStyle/>
          <a:p>
            <a:pPr marL="0" indent="0">
              <a:buNone/>
            </a:pPr>
            <a:r>
              <a:rPr lang="en-GB" dirty="0" smtClean="0"/>
              <a:t> </a:t>
            </a:r>
            <a:endParaRPr lang="en-GB" dirty="0"/>
          </a:p>
          <a:p>
            <a:r>
              <a:rPr lang="en-GB" dirty="0">
                <a:hlinkClick r:id="rId3"/>
              </a:rPr>
              <a:t>http://</a:t>
            </a:r>
            <a:r>
              <a:rPr lang="en-GB" dirty="0" smtClean="0">
                <a:hlinkClick r:id="rId3"/>
              </a:rPr>
              <a:t>www.sthda.com/english/wiki/comparing-means-in-r</a:t>
            </a:r>
            <a:endParaRPr lang="en-GB" dirty="0" smtClean="0"/>
          </a:p>
          <a:p>
            <a:endParaRPr lang="en-GB" dirty="0"/>
          </a:p>
          <a:p>
            <a:r>
              <a:rPr lang="en-GB" dirty="0" smtClean="0"/>
              <a:t>I use the +</a:t>
            </a:r>
            <a:r>
              <a:rPr lang="en-GB" dirty="0" err="1" smtClean="0">
                <a:solidFill>
                  <a:schemeClr val="accent3"/>
                </a:solidFill>
              </a:rPr>
              <a:t>stat_compare_means</a:t>
            </a:r>
            <a:r>
              <a:rPr lang="en-GB" dirty="0" smtClean="0"/>
              <a:t> function</a:t>
            </a:r>
          </a:p>
          <a:p>
            <a:r>
              <a:rPr lang="en-GB" dirty="0" smtClean="0"/>
              <a:t>Define your comparisons beforehand, then + to plot </a:t>
            </a:r>
            <a:r>
              <a:rPr lang="en-GB" dirty="0" smtClean="0">
                <a:sym typeface="Wingdings" panose="05000000000000000000" pitchFamily="2" charset="2"/>
              </a:rPr>
              <a:t></a:t>
            </a:r>
            <a:endParaRPr lang="en-GB" dirty="0" smtClean="0"/>
          </a:p>
          <a:p>
            <a:endParaRPr lang="en-GB" dirty="0"/>
          </a:p>
        </p:txBody>
      </p:sp>
    </p:spTree>
    <p:extLst>
      <p:ext uri="{BB962C8B-B14F-4D97-AF65-F5344CB8AC3E}">
        <p14:creationId xmlns:p14="http://schemas.microsoft.com/office/powerpoint/2010/main" val="4026388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Combing Plots</a:t>
            </a:r>
            <a:endParaRPr lang="en-GB" dirty="0"/>
          </a:p>
        </p:txBody>
      </p:sp>
      <p:sp>
        <p:nvSpPr>
          <p:cNvPr id="3" name="Content Placeholder 2"/>
          <p:cNvSpPr>
            <a:spLocks noGrp="1"/>
          </p:cNvSpPr>
          <p:nvPr>
            <p:ph idx="1"/>
          </p:nvPr>
        </p:nvSpPr>
        <p:spPr/>
        <p:txBody>
          <a:bodyPr/>
          <a:lstStyle/>
          <a:p>
            <a:r>
              <a:rPr lang="en-GB" dirty="0" err="1" smtClean="0"/>
              <a:t>Cowplot</a:t>
            </a:r>
            <a:endParaRPr lang="en-GB" dirty="0" smtClean="0"/>
          </a:p>
          <a:p>
            <a:r>
              <a:rPr lang="en-GB" b="1" dirty="0" smtClean="0"/>
              <a:t>Patchwork</a:t>
            </a:r>
            <a:endParaRPr lang="en-GB" b="1" dirty="0"/>
          </a:p>
        </p:txBody>
      </p:sp>
    </p:spTree>
    <p:extLst>
      <p:ext uri="{BB962C8B-B14F-4D97-AF65-F5344CB8AC3E}">
        <p14:creationId xmlns:p14="http://schemas.microsoft.com/office/powerpoint/2010/main" val="66135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Recap</a:t>
            </a:r>
          </a:p>
        </p:txBody>
      </p:sp>
      <p:sp>
        <p:nvSpPr>
          <p:cNvPr id="3" name="Content Placeholder 2"/>
          <p:cNvSpPr>
            <a:spLocks noGrp="1"/>
          </p:cNvSpPr>
          <p:nvPr>
            <p:ph idx="1"/>
          </p:nvPr>
        </p:nvSpPr>
        <p:spPr>
          <a:xfrm>
            <a:off x="1367606" y="2816151"/>
            <a:ext cx="8761412" cy="3416300"/>
          </a:xfrm>
        </p:spPr>
        <p:txBody>
          <a:bodyPr vert="horz" lIns="91440" tIns="45720" rIns="91440" bIns="45720" rtlCol="0" anchor="t">
            <a:normAutofit/>
          </a:bodyPr>
          <a:lstStyle/>
          <a:p>
            <a:endParaRPr lang="en-GB"/>
          </a:p>
          <a:p>
            <a:r>
              <a:rPr lang="en-GB" err="1"/>
              <a:t>Ggplot</a:t>
            </a:r>
            <a:r>
              <a:rPr lang="en-GB"/>
              <a:t> syntax</a:t>
            </a:r>
          </a:p>
          <a:p>
            <a:r>
              <a:rPr lang="en-GB"/>
              <a:t>Plotted bar charts, boxplots, and correlations</a:t>
            </a:r>
          </a:p>
          <a:p>
            <a:r>
              <a:rPr lang="en-GB"/>
              <a:t>Customised the colour and themes of our graphs</a:t>
            </a:r>
          </a:p>
          <a:p>
            <a:r>
              <a:rPr lang="en-GB"/>
              <a:t>Split data by faceting variables</a:t>
            </a:r>
          </a:p>
        </p:txBody>
      </p:sp>
      <p:sp>
        <p:nvSpPr>
          <p:cNvPr id="4" name="TextBox 1">
            <a:extLst>
              <a:ext uri="{FF2B5EF4-FFF2-40B4-BE49-F238E27FC236}">
                <a16:creationId xmlns:a16="http://schemas.microsoft.com/office/drawing/2014/main" id="{044BC634-464E-4282-9210-1854FC5CB16C}"/>
              </a:ext>
            </a:extLst>
          </p:cNvPr>
          <p:cNvSpPr txBox="1"/>
          <p:nvPr/>
        </p:nvSpPr>
        <p:spPr>
          <a:xfrm>
            <a:off x="1364967" y="2399292"/>
            <a:ext cx="8832412" cy="461665"/>
          </a:xfrm>
          <a:prstGeom prst="rect">
            <a:avLst/>
          </a:prstGeom>
          <a:noFill/>
          <a:ln>
            <a:solidFill>
              <a:srgbClr val="4472C4"/>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2000" dirty="0">
                <a:solidFill>
                  <a:schemeClr val="tx2"/>
                </a:solidFill>
              </a:rPr>
              <a:t> ggplot</a:t>
            </a:r>
            <a:r>
              <a:rPr lang="en-GB" sz="2000" dirty="0"/>
              <a:t>(</a:t>
            </a:r>
            <a:r>
              <a:rPr lang="en-GB" sz="2000" dirty="0">
                <a:solidFill>
                  <a:srgbClr val="0070C0"/>
                </a:solidFill>
              </a:rPr>
              <a:t>dataframe</a:t>
            </a:r>
            <a:r>
              <a:rPr lang="en-GB" sz="2000" dirty="0">
                <a:solidFill>
                  <a:schemeClr val="bg2">
                    <a:lumMod val="50000"/>
                  </a:schemeClr>
                </a:solidFill>
              </a:rPr>
              <a:t>,</a:t>
            </a:r>
            <a:r>
              <a:rPr lang="en-GB" sz="2000" dirty="0"/>
              <a:t> </a:t>
            </a:r>
            <a:r>
              <a:rPr lang="en-GB" sz="2000" dirty="0" err="1"/>
              <a:t>aes</a:t>
            </a:r>
            <a:r>
              <a:rPr lang="en-GB" sz="2000" dirty="0"/>
              <a:t>(x =</a:t>
            </a:r>
            <a:r>
              <a:rPr lang="en-GB" sz="2000" dirty="0">
                <a:solidFill>
                  <a:srgbClr val="00B050"/>
                </a:solidFill>
              </a:rPr>
              <a:t>visit</a:t>
            </a:r>
            <a:r>
              <a:rPr lang="en-GB" sz="2000" dirty="0">
                <a:solidFill>
                  <a:schemeClr val="bg2">
                    <a:lumMod val="50000"/>
                  </a:schemeClr>
                </a:solidFill>
              </a:rPr>
              <a:t>, </a:t>
            </a:r>
            <a:r>
              <a:rPr lang="en-GB" sz="2000" dirty="0"/>
              <a:t>y=</a:t>
            </a:r>
            <a:r>
              <a:rPr lang="en-GB" sz="2000" dirty="0">
                <a:solidFill>
                  <a:srgbClr val="00B050"/>
                </a:solidFill>
              </a:rPr>
              <a:t>mean_phago</a:t>
            </a:r>
            <a:r>
              <a:rPr lang="en-GB" sz="2000" dirty="0"/>
              <a:t>) </a:t>
            </a:r>
            <a:r>
              <a:rPr lang="en-GB" sz="2400" b="1" dirty="0"/>
              <a:t>+</a:t>
            </a:r>
            <a:r>
              <a:rPr lang="en-GB" sz="2000" dirty="0"/>
              <a:t> </a:t>
            </a:r>
            <a:r>
              <a:rPr lang="en-GB" sz="2000" dirty="0" err="1">
                <a:solidFill>
                  <a:schemeClr val="accent4">
                    <a:lumMod val="75000"/>
                  </a:schemeClr>
                </a:solidFill>
              </a:rPr>
              <a:t>geom_boxplot</a:t>
            </a:r>
            <a:r>
              <a:rPr lang="en-GB" sz="2000" dirty="0">
                <a:solidFill>
                  <a:schemeClr val="accent4">
                    <a:lumMod val="75000"/>
                  </a:schemeClr>
                </a:solidFill>
              </a:rPr>
              <a:t>() </a:t>
            </a:r>
          </a:p>
        </p:txBody>
      </p:sp>
    </p:spTree>
    <p:extLst>
      <p:ext uri="{BB962C8B-B14F-4D97-AF65-F5344CB8AC3E}">
        <p14:creationId xmlns:p14="http://schemas.microsoft.com/office/powerpoint/2010/main" val="3841743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Today's objectives</a:t>
            </a:r>
          </a:p>
        </p:txBody>
      </p:sp>
      <p:sp>
        <p:nvSpPr>
          <p:cNvPr id="3" name="Content Placeholder 2"/>
          <p:cNvSpPr>
            <a:spLocks noGrp="1"/>
          </p:cNvSpPr>
          <p:nvPr>
            <p:ph idx="1"/>
          </p:nvPr>
        </p:nvSpPr>
        <p:spPr>
          <a:xfrm>
            <a:off x="1154955" y="2709333"/>
            <a:ext cx="5247746" cy="3416300"/>
          </a:xfrm>
        </p:spPr>
        <p:txBody>
          <a:bodyPr vert="horz" lIns="91440" tIns="45720" rIns="91440" bIns="45720" rtlCol="0" anchor="t">
            <a:normAutofit/>
          </a:bodyPr>
          <a:lstStyle/>
          <a:p>
            <a:r>
              <a:rPr lang="en-GB" dirty="0"/>
              <a:t>Go over joining/merging data frames</a:t>
            </a:r>
          </a:p>
          <a:p>
            <a:r>
              <a:rPr lang="en-GB" dirty="0"/>
              <a:t>Produce more graphs with GGPLOT and GGPUBR</a:t>
            </a:r>
          </a:p>
          <a:p>
            <a:r>
              <a:rPr lang="en-GB" dirty="0"/>
              <a:t>Add statistical significance to our plots</a:t>
            </a:r>
          </a:p>
        </p:txBody>
      </p:sp>
      <p:pic>
        <p:nvPicPr>
          <p:cNvPr id="5" name="Picture 5" descr="Diagram&#10;&#10;Description automatically generated">
            <a:extLst>
              <a:ext uri="{FF2B5EF4-FFF2-40B4-BE49-F238E27FC236}">
                <a16:creationId xmlns:a16="http://schemas.microsoft.com/office/drawing/2014/main" id="{55D0F957-65BD-4120-B843-137094A0F009}"/>
              </a:ext>
            </a:extLst>
          </p:cNvPr>
          <p:cNvPicPr>
            <a:picLocks noChangeAspect="1"/>
          </p:cNvPicPr>
          <p:nvPr/>
        </p:nvPicPr>
        <p:blipFill>
          <a:blip r:embed="rId2"/>
          <a:stretch>
            <a:fillRect/>
          </a:stretch>
        </p:blipFill>
        <p:spPr>
          <a:xfrm>
            <a:off x="6354234" y="2380347"/>
            <a:ext cx="5399616" cy="3748306"/>
          </a:xfrm>
          <a:prstGeom prst="rect">
            <a:avLst/>
          </a:prstGeom>
        </p:spPr>
      </p:pic>
    </p:spTree>
    <p:extLst>
      <p:ext uri="{BB962C8B-B14F-4D97-AF65-F5344CB8AC3E}">
        <p14:creationId xmlns:p14="http://schemas.microsoft.com/office/powerpoint/2010/main" val="860054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1325-A6CE-4E87-B2CE-CB84B79AF185}"/>
              </a:ext>
            </a:extLst>
          </p:cNvPr>
          <p:cNvSpPr>
            <a:spLocks noGrp="1"/>
          </p:cNvSpPr>
          <p:nvPr>
            <p:ph type="title"/>
          </p:nvPr>
        </p:nvSpPr>
        <p:spPr/>
        <p:txBody>
          <a:bodyPr/>
          <a:lstStyle/>
          <a:p>
            <a:r>
              <a:rPr lang="en-GB"/>
              <a:t>Data set up</a:t>
            </a:r>
          </a:p>
        </p:txBody>
      </p:sp>
      <p:sp>
        <p:nvSpPr>
          <p:cNvPr id="3" name="Content Placeholder 2">
            <a:extLst>
              <a:ext uri="{FF2B5EF4-FFF2-40B4-BE49-F238E27FC236}">
                <a16:creationId xmlns:a16="http://schemas.microsoft.com/office/drawing/2014/main" id="{F6AA8BFB-31B0-44D1-AC0E-BA9B61B49E99}"/>
              </a:ext>
            </a:extLst>
          </p:cNvPr>
          <p:cNvSpPr>
            <a:spLocks noGrp="1"/>
          </p:cNvSpPr>
          <p:nvPr>
            <p:ph idx="1"/>
          </p:nvPr>
        </p:nvSpPr>
        <p:spPr>
          <a:xfrm>
            <a:off x="846224" y="2669419"/>
            <a:ext cx="6599426" cy="3416300"/>
          </a:xfrm>
        </p:spPr>
        <p:txBody>
          <a:bodyPr vert="horz" lIns="91440" tIns="45720" rIns="91440" bIns="45720" rtlCol="0" anchor="t">
            <a:normAutofit/>
          </a:bodyPr>
          <a:lstStyle/>
          <a:p>
            <a:r>
              <a:rPr lang="en-GB"/>
              <a:t>Data for plotting needs to be organised in long format (see tutorial 2 for more details)</a:t>
            </a:r>
          </a:p>
          <a:p>
            <a:r>
              <a:rPr lang="en-GB"/>
              <a:t>Data is set up so that each time point, and technical replicate are on separate rows</a:t>
            </a:r>
          </a:p>
          <a:p>
            <a:endParaRPr lang="en-GB"/>
          </a:p>
          <a:p>
            <a:r>
              <a:rPr lang="en-GB"/>
              <a:t>Recode any categorical variables to factor using </a:t>
            </a:r>
            <a:r>
              <a:rPr lang="en-GB" err="1">
                <a:solidFill>
                  <a:schemeClr val="accent3"/>
                </a:solidFill>
              </a:rPr>
              <a:t>as.factor</a:t>
            </a:r>
            <a:r>
              <a:rPr lang="en-GB"/>
              <a:t>()</a:t>
            </a:r>
          </a:p>
          <a:p>
            <a:r>
              <a:rPr lang="en-GB"/>
              <a:t>Extra metadata can be added to the data frame using </a:t>
            </a:r>
            <a:r>
              <a:rPr lang="en-GB" err="1"/>
              <a:t>dplyr:</a:t>
            </a:r>
            <a:r>
              <a:rPr lang="en-GB" err="1">
                <a:solidFill>
                  <a:schemeClr val="accent3"/>
                </a:solidFill>
              </a:rPr>
              <a:t>join</a:t>
            </a:r>
            <a:r>
              <a:rPr lang="en-GB">
                <a:solidFill>
                  <a:schemeClr val="accent3"/>
                </a:solidFill>
              </a:rPr>
              <a:t> </a:t>
            </a:r>
            <a:r>
              <a:rPr lang="en-GB"/>
              <a:t>functions</a:t>
            </a:r>
          </a:p>
        </p:txBody>
      </p:sp>
      <p:pic>
        <p:nvPicPr>
          <p:cNvPr id="4" name="Picture 4" descr="Table&#10;&#10;Description automatically generated">
            <a:extLst>
              <a:ext uri="{FF2B5EF4-FFF2-40B4-BE49-F238E27FC236}">
                <a16:creationId xmlns:a16="http://schemas.microsoft.com/office/drawing/2014/main" id="{3241D325-61A6-4CD0-A324-1D00E56385E0}"/>
              </a:ext>
            </a:extLst>
          </p:cNvPr>
          <p:cNvPicPr>
            <a:picLocks noChangeAspect="1"/>
          </p:cNvPicPr>
          <p:nvPr/>
        </p:nvPicPr>
        <p:blipFill>
          <a:blip r:embed="rId3"/>
          <a:stretch>
            <a:fillRect/>
          </a:stretch>
        </p:blipFill>
        <p:spPr>
          <a:xfrm>
            <a:off x="7637363" y="2851641"/>
            <a:ext cx="2743200" cy="1945656"/>
          </a:xfrm>
          <a:prstGeom prst="rect">
            <a:avLst/>
          </a:prstGeom>
        </p:spPr>
      </p:pic>
      <p:grpSp>
        <p:nvGrpSpPr>
          <p:cNvPr id="7" name="Group 6">
            <a:extLst>
              <a:ext uri="{FF2B5EF4-FFF2-40B4-BE49-F238E27FC236}">
                <a16:creationId xmlns:a16="http://schemas.microsoft.com/office/drawing/2014/main" id="{12008659-D95B-4A79-AC66-DBB944D5565B}"/>
              </a:ext>
            </a:extLst>
          </p:cNvPr>
          <p:cNvGrpSpPr/>
          <p:nvPr/>
        </p:nvGrpSpPr>
        <p:grpSpPr>
          <a:xfrm>
            <a:off x="7635433" y="3039318"/>
            <a:ext cx="1716912" cy="1041722"/>
            <a:chOff x="1616597" y="4264305"/>
            <a:chExt cx="1716912" cy="1041722"/>
          </a:xfrm>
        </p:grpSpPr>
        <p:sp>
          <p:nvSpPr>
            <p:cNvPr id="5" name="Rectangle: Rounded Corners 4">
              <a:extLst>
                <a:ext uri="{FF2B5EF4-FFF2-40B4-BE49-F238E27FC236}">
                  <a16:creationId xmlns:a16="http://schemas.microsoft.com/office/drawing/2014/main" id="{1966D515-9478-4B5B-AE1F-2C11F26C55E4}"/>
                </a:ext>
              </a:extLst>
            </p:cNvPr>
            <p:cNvSpPr/>
            <p:nvPr/>
          </p:nvSpPr>
          <p:spPr>
            <a:xfrm>
              <a:off x="1616597" y="4264305"/>
              <a:ext cx="1716912" cy="173621"/>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A4159103-CBBD-4A92-8DD6-35CA6E0736B5}"/>
                </a:ext>
              </a:extLst>
            </p:cNvPr>
            <p:cNvSpPr/>
            <p:nvPr/>
          </p:nvSpPr>
          <p:spPr>
            <a:xfrm>
              <a:off x="1616597" y="5132406"/>
              <a:ext cx="1716912" cy="173621"/>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8" name="Arrow: Left 7">
            <a:extLst>
              <a:ext uri="{FF2B5EF4-FFF2-40B4-BE49-F238E27FC236}">
                <a16:creationId xmlns:a16="http://schemas.microsoft.com/office/drawing/2014/main" id="{0092B12F-3D78-414A-8E03-274E8B2969B9}"/>
              </a:ext>
            </a:extLst>
          </p:cNvPr>
          <p:cNvSpPr/>
          <p:nvPr/>
        </p:nvSpPr>
        <p:spPr>
          <a:xfrm>
            <a:off x="10041949" y="3522470"/>
            <a:ext cx="540152" cy="2507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 name="Table 9">
            <a:extLst>
              <a:ext uri="{FF2B5EF4-FFF2-40B4-BE49-F238E27FC236}">
                <a16:creationId xmlns:a16="http://schemas.microsoft.com/office/drawing/2014/main" id="{DA56A62B-DBDA-4099-85BD-D74CAA10FEA6}"/>
              </a:ext>
            </a:extLst>
          </p:cNvPr>
          <p:cNvGraphicFramePr>
            <a:graphicFrameLocks noGrp="1"/>
          </p:cNvGraphicFramePr>
          <p:nvPr>
            <p:extLst>
              <p:ext uri="{D42A27DB-BD31-4B8C-83A1-F6EECF244321}">
                <p14:modId xmlns:p14="http://schemas.microsoft.com/office/powerpoint/2010/main" val="2289535901"/>
              </p:ext>
            </p:extLst>
          </p:nvPr>
        </p:nvGraphicFramePr>
        <p:xfrm>
          <a:off x="10692693" y="2747946"/>
          <a:ext cx="1098390" cy="1639769"/>
        </p:xfrm>
        <a:graphic>
          <a:graphicData uri="http://schemas.openxmlformats.org/drawingml/2006/table">
            <a:tbl>
              <a:tblPr firstRow="1" bandRow="1">
                <a:tableStyleId>{5C22544A-7EE6-4342-B048-85BDC9FD1C3A}</a:tableStyleId>
              </a:tblPr>
              <a:tblGrid>
                <a:gridCol w="549195">
                  <a:extLst>
                    <a:ext uri="{9D8B030D-6E8A-4147-A177-3AD203B41FA5}">
                      <a16:colId xmlns:a16="http://schemas.microsoft.com/office/drawing/2014/main" val="1456644065"/>
                    </a:ext>
                  </a:extLst>
                </a:gridCol>
                <a:gridCol w="549195">
                  <a:extLst>
                    <a:ext uri="{9D8B030D-6E8A-4147-A177-3AD203B41FA5}">
                      <a16:colId xmlns:a16="http://schemas.microsoft.com/office/drawing/2014/main" val="124583536"/>
                    </a:ext>
                  </a:extLst>
                </a:gridCol>
              </a:tblGrid>
              <a:tr h="414759">
                <a:tc>
                  <a:txBody>
                    <a:bodyPr/>
                    <a:lstStyle/>
                    <a:p>
                      <a:r>
                        <a:rPr lang="en-GB" sz="1050"/>
                        <a:t>IgA Titre</a:t>
                      </a:r>
                    </a:p>
                  </a:txBody>
                  <a:tcPr/>
                </a:tc>
                <a:tc>
                  <a:txBody>
                    <a:bodyPr/>
                    <a:lstStyle/>
                    <a:p>
                      <a:r>
                        <a:rPr lang="en-GB" sz="1050"/>
                        <a:t>IgG Titre</a:t>
                      </a:r>
                    </a:p>
                  </a:txBody>
                  <a:tcPr/>
                </a:tc>
                <a:extLst>
                  <a:ext uri="{0D108BD9-81ED-4DB2-BD59-A6C34878D82A}">
                    <a16:rowId xmlns:a16="http://schemas.microsoft.com/office/drawing/2014/main" val="1516344675"/>
                  </a:ext>
                </a:extLst>
              </a:tr>
              <a:tr h="308590">
                <a:tc>
                  <a:txBody>
                    <a:bodyPr/>
                    <a:lstStyle/>
                    <a:p>
                      <a:r>
                        <a:rPr lang="en-GB" sz="1050"/>
                        <a:t>2</a:t>
                      </a:r>
                    </a:p>
                  </a:txBody>
                  <a:tcPr/>
                </a:tc>
                <a:tc>
                  <a:txBody>
                    <a:bodyPr/>
                    <a:lstStyle/>
                    <a:p>
                      <a:r>
                        <a:rPr lang="en-GB" sz="1050"/>
                        <a:t>10</a:t>
                      </a:r>
                    </a:p>
                  </a:txBody>
                  <a:tcPr/>
                </a:tc>
                <a:extLst>
                  <a:ext uri="{0D108BD9-81ED-4DB2-BD59-A6C34878D82A}">
                    <a16:rowId xmlns:a16="http://schemas.microsoft.com/office/drawing/2014/main" val="1428400072"/>
                  </a:ext>
                </a:extLst>
              </a:tr>
              <a:tr h="308590">
                <a:tc>
                  <a:txBody>
                    <a:bodyPr/>
                    <a:lstStyle/>
                    <a:p>
                      <a:r>
                        <a:rPr lang="en-GB" sz="1050"/>
                        <a:t>4</a:t>
                      </a:r>
                    </a:p>
                  </a:txBody>
                  <a:tcPr/>
                </a:tc>
                <a:tc>
                  <a:txBody>
                    <a:bodyPr/>
                    <a:lstStyle/>
                    <a:p>
                      <a:r>
                        <a:rPr lang="en-GB" sz="1050"/>
                        <a:t>12</a:t>
                      </a:r>
                    </a:p>
                  </a:txBody>
                  <a:tcPr/>
                </a:tc>
                <a:extLst>
                  <a:ext uri="{0D108BD9-81ED-4DB2-BD59-A6C34878D82A}">
                    <a16:rowId xmlns:a16="http://schemas.microsoft.com/office/drawing/2014/main" val="644672501"/>
                  </a:ext>
                </a:extLst>
              </a:tr>
              <a:tr h="308590">
                <a:tc>
                  <a:txBody>
                    <a:bodyPr/>
                    <a:lstStyle/>
                    <a:p>
                      <a:r>
                        <a:rPr lang="en-GB" sz="1050"/>
                        <a:t>5</a:t>
                      </a:r>
                    </a:p>
                  </a:txBody>
                  <a:tcPr/>
                </a:tc>
                <a:tc>
                  <a:txBody>
                    <a:bodyPr/>
                    <a:lstStyle/>
                    <a:p>
                      <a:r>
                        <a:rPr lang="en-GB" sz="1050"/>
                        <a:t>15</a:t>
                      </a:r>
                    </a:p>
                  </a:txBody>
                  <a:tcPr/>
                </a:tc>
                <a:extLst>
                  <a:ext uri="{0D108BD9-81ED-4DB2-BD59-A6C34878D82A}">
                    <a16:rowId xmlns:a16="http://schemas.microsoft.com/office/drawing/2014/main" val="2528871976"/>
                  </a:ext>
                </a:extLst>
              </a:tr>
              <a:tr h="299240">
                <a:tc>
                  <a:txBody>
                    <a:bodyPr/>
                    <a:lstStyle/>
                    <a:p>
                      <a:r>
                        <a:rPr lang="en-GB" sz="1050"/>
                        <a:t>2</a:t>
                      </a:r>
                    </a:p>
                  </a:txBody>
                  <a:tcPr/>
                </a:tc>
                <a:tc>
                  <a:txBody>
                    <a:bodyPr/>
                    <a:lstStyle/>
                    <a:p>
                      <a:r>
                        <a:rPr lang="en-GB" sz="1050"/>
                        <a:t>10</a:t>
                      </a:r>
                    </a:p>
                  </a:txBody>
                  <a:tcPr/>
                </a:tc>
                <a:extLst>
                  <a:ext uri="{0D108BD9-81ED-4DB2-BD59-A6C34878D82A}">
                    <a16:rowId xmlns:a16="http://schemas.microsoft.com/office/drawing/2014/main" val="3673381828"/>
                  </a:ext>
                </a:extLst>
              </a:tr>
            </a:tbl>
          </a:graphicData>
        </a:graphic>
      </p:graphicFrame>
    </p:spTree>
    <p:extLst>
      <p:ext uri="{BB962C8B-B14F-4D97-AF65-F5344CB8AC3E}">
        <p14:creationId xmlns:p14="http://schemas.microsoft.com/office/powerpoint/2010/main" val="337210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3304-43D9-468A-9340-EC9AFA623537}"/>
              </a:ext>
            </a:extLst>
          </p:cNvPr>
          <p:cNvSpPr>
            <a:spLocks noGrp="1"/>
          </p:cNvSpPr>
          <p:nvPr>
            <p:ph type="title"/>
          </p:nvPr>
        </p:nvSpPr>
        <p:spPr/>
        <p:txBody>
          <a:bodyPr/>
          <a:lstStyle/>
          <a:p>
            <a:r>
              <a:rPr lang="en-GB"/>
              <a:t>Joining data</a:t>
            </a:r>
          </a:p>
        </p:txBody>
      </p:sp>
      <p:sp>
        <p:nvSpPr>
          <p:cNvPr id="3" name="Content Placeholder 2">
            <a:extLst>
              <a:ext uri="{FF2B5EF4-FFF2-40B4-BE49-F238E27FC236}">
                <a16:creationId xmlns:a16="http://schemas.microsoft.com/office/drawing/2014/main" id="{AAC3A14B-F06D-47B8-94A1-2F6E0413DCD8}"/>
              </a:ext>
            </a:extLst>
          </p:cNvPr>
          <p:cNvSpPr>
            <a:spLocks noGrp="1"/>
          </p:cNvSpPr>
          <p:nvPr>
            <p:ph idx="1"/>
          </p:nvPr>
        </p:nvSpPr>
        <p:spPr/>
        <p:txBody>
          <a:bodyPr vert="horz" lIns="91440" tIns="45720" rIns="91440" bIns="45720" rtlCol="0" anchor="t">
            <a:normAutofit/>
          </a:bodyPr>
          <a:lstStyle/>
          <a:p>
            <a:r>
              <a:rPr lang="en-GB"/>
              <a:t>Two main approaches</a:t>
            </a:r>
          </a:p>
          <a:p>
            <a:r>
              <a:rPr lang="en-GB"/>
              <a:t>1) is using </a:t>
            </a:r>
            <a:r>
              <a:rPr lang="en-GB" err="1"/>
              <a:t>dplyr</a:t>
            </a:r>
            <a:r>
              <a:rPr lang="en-GB"/>
              <a:t> joins (similar syntax to SQL)</a:t>
            </a:r>
          </a:p>
          <a:p>
            <a:r>
              <a:rPr lang="en-GB"/>
              <a:t>2) is by using </a:t>
            </a:r>
            <a:r>
              <a:rPr lang="en-GB" err="1"/>
              <a:t>data.table</a:t>
            </a:r>
            <a:r>
              <a:rPr lang="en-GB"/>
              <a:t> merge functions (similar syntax to STATA)</a:t>
            </a:r>
          </a:p>
        </p:txBody>
      </p:sp>
    </p:spTree>
    <p:extLst>
      <p:ext uri="{BB962C8B-B14F-4D97-AF65-F5344CB8AC3E}">
        <p14:creationId xmlns:p14="http://schemas.microsoft.com/office/powerpoint/2010/main" val="1403095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bar chart&#10;&#10;Description automatically generated">
            <a:extLst>
              <a:ext uri="{FF2B5EF4-FFF2-40B4-BE49-F238E27FC236}">
                <a16:creationId xmlns:a16="http://schemas.microsoft.com/office/drawing/2014/main" id="{DA10D9C4-38CD-47C8-AFD9-949900B0BF58}"/>
              </a:ext>
            </a:extLst>
          </p:cNvPr>
          <p:cNvPicPr>
            <a:picLocks noChangeAspect="1"/>
          </p:cNvPicPr>
          <p:nvPr/>
        </p:nvPicPr>
        <p:blipFill>
          <a:blip r:embed="rId3"/>
          <a:stretch>
            <a:fillRect/>
          </a:stretch>
        </p:blipFill>
        <p:spPr>
          <a:xfrm>
            <a:off x="7765629" y="2882291"/>
            <a:ext cx="3244523" cy="3103131"/>
          </a:xfrm>
          <a:prstGeom prst="rect">
            <a:avLst/>
          </a:prstGeom>
        </p:spPr>
      </p:pic>
      <p:sp>
        <p:nvSpPr>
          <p:cNvPr id="2" name="Title 1">
            <a:extLst>
              <a:ext uri="{FF2B5EF4-FFF2-40B4-BE49-F238E27FC236}">
                <a16:creationId xmlns:a16="http://schemas.microsoft.com/office/drawing/2014/main" id="{DBC5B6B0-421D-4DC7-BF09-F994D161520D}"/>
              </a:ext>
            </a:extLst>
          </p:cNvPr>
          <p:cNvSpPr>
            <a:spLocks noGrp="1"/>
          </p:cNvSpPr>
          <p:nvPr>
            <p:ph type="title"/>
          </p:nvPr>
        </p:nvSpPr>
        <p:spPr/>
        <p:txBody>
          <a:bodyPr/>
          <a:lstStyle/>
          <a:p>
            <a:r>
              <a:rPr lang="en-GB"/>
              <a:t>Joining data</a:t>
            </a:r>
          </a:p>
        </p:txBody>
      </p:sp>
      <p:graphicFrame>
        <p:nvGraphicFramePr>
          <p:cNvPr id="6" name="Table 5">
            <a:extLst>
              <a:ext uri="{FF2B5EF4-FFF2-40B4-BE49-F238E27FC236}">
                <a16:creationId xmlns:a16="http://schemas.microsoft.com/office/drawing/2014/main" id="{34E7CF73-B193-4973-8CAA-34FAA4DE72B5}"/>
              </a:ext>
            </a:extLst>
          </p:cNvPr>
          <p:cNvGraphicFramePr>
            <a:graphicFrameLocks noGrp="1"/>
          </p:cNvGraphicFramePr>
          <p:nvPr>
            <p:extLst>
              <p:ext uri="{D42A27DB-BD31-4B8C-83A1-F6EECF244321}">
                <p14:modId xmlns:p14="http://schemas.microsoft.com/office/powerpoint/2010/main" val="1002056776"/>
              </p:ext>
            </p:extLst>
          </p:nvPr>
        </p:nvGraphicFramePr>
        <p:xfrm>
          <a:off x="581342" y="3286904"/>
          <a:ext cx="4954317" cy="2124635"/>
        </p:xfrm>
        <a:graphic>
          <a:graphicData uri="http://schemas.openxmlformats.org/drawingml/2006/table">
            <a:tbl>
              <a:tblPr firstRow="1" bandRow="1">
                <a:tableStyleId>{5C22544A-7EE6-4342-B048-85BDC9FD1C3A}</a:tableStyleId>
              </a:tblPr>
              <a:tblGrid>
                <a:gridCol w="1299882">
                  <a:extLst>
                    <a:ext uri="{9D8B030D-6E8A-4147-A177-3AD203B41FA5}">
                      <a16:colId xmlns:a16="http://schemas.microsoft.com/office/drawing/2014/main" val="3369240381"/>
                    </a:ext>
                  </a:extLst>
                </a:gridCol>
                <a:gridCol w="3654435">
                  <a:extLst>
                    <a:ext uri="{9D8B030D-6E8A-4147-A177-3AD203B41FA5}">
                      <a16:colId xmlns:a16="http://schemas.microsoft.com/office/drawing/2014/main" val="3884115380"/>
                    </a:ext>
                  </a:extLst>
                </a:gridCol>
              </a:tblGrid>
              <a:tr h="0">
                <a:tc>
                  <a:txBody>
                    <a:bodyPr/>
                    <a:lstStyle/>
                    <a:p>
                      <a:pPr algn="l"/>
                      <a:r>
                        <a:rPr lang="en-GB" sz="1400">
                          <a:effectLst/>
                        </a:rPr>
                        <a:t>Function</a:t>
                      </a:r>
                    </a:p>
                  </a:txBody>
                  <a:tcPr anchor="ctr"/>
                </a:tc>
                <a:tc>
                  <a:txBody>
                    <a:bodyPr/>
                    <a:lstStyle/>
                    <a:p>
                      <a:pPr algn="l"/>
                      <a:r>
                        <a:rPr lang="en-GB" sz="1400" dirty="0">
                          <a:effectLst/>
                        </a:rPr>
                        <a:t>Objective</a:t>
                      </a:r>
                    </a:p>
                  </a:txBody>
                  <a:tcPr anchor="ctr"/>
                </a:tc>
                <a:extLst>
                  <a:ext uri="{0D108BD9-81ED-4DB2-BD59-A6C34878D82A}">
                    <a16:rowId xmlns:a16="http://schemas.microsoft.com/office/drawing/2014/main" val="2992429072"/>
                  </a:ext>
                </a:extLst>
              </a:tr>
              <a:tr h="0">
                <a:tc>
                  <a:txBody>
                    <a:bodyPr/>
                    <a:lstStyle/>
                    <a:p>
                      <a:r>
                        <a:rPr lang="en-GB" sz="1200" b="1" dirty="0" err="1">
                          <a:effectLst/>
                        </a:rPr>
                        <a:t>left_join</a:t>
                      </a:r>
                      <a:r>
                        <a:rPr lang="en-GB" sz="1200" b="1" dirty="0">
                          <a:effectLst/>
                        </a:rPr>
                        <a:t>()</a:t>
                      </a:r>
                    </a:p>
                  </a:txBody>
                  <a:tcPr anchor="ctr"/>
                </a:tc>
                <a:tc>
                  <a:txBody>
                    <a:bodyPr/>
                    <a:lstStyle/>
                    <a:p>
                      <a:r>
                        <a:rPr lang="en-GB" sz="1200">
                          <a:effectLst/>
                        </a:rPr>
                        <a:t>Merge two datasets. Keep all observations from the original table</a:t>
                      </a:r>
                    </a:p>
                  </a:txBody>
                  <a:tcPr anchor="ctr"/>
                </a:tc>
                <a:extLst>
                  <a:ext uri="{0D108BD9-81ED-4DB2-BD59-A6C34878D82A}">
                    <a16:rowId xmlns:a16="http://schemas.microsoft.com/office/drawing/2014/main" val="394832313"/>
                  </a:ext>
                </a:extLst>
              </a:tr>
              <a:tr h="0">
                <a:tc>
                  <a:txBody>
                    <a:bodyPr/>
                    <a:lstStyle/>
                    <a:p>
                      <a:r>
                        <a:rPr lang="en-GB" sz="1200" err="1">
                          <a:effectLst/>
                        </a:rPr>
                        <a:t>right_join</a:t>
                      </a:r>
                      <a:r>
                        <a:rPr lang="en-GB" sz="1200">
                          <a:effectLst/>
                        </a:rPr>
                        <a:t>()</a:t>
                      </a:r>
                    </a:p>
                  </a:txBody>
                  <a:tcPr anchor="ctr"/>
                </a:tc>
                <a:tc>
                  <a:txBody>
                    <a:bodyPr/>
                    <a:lstStyle/>
                    <a:p>
                      <a:r>
                        <a:rPr lang="en-GB" sz="1200">
                          <a:effectLst/>
                        </a:rPr>
                        <a:t>Merge two datasets. Keep all observations from the extra table</a:t>
                      </a:r>
                    </a:p>
                  </a:txBody>
                  <a:tcPr anchor="ctr"/>
                </a:tc>
                <a:extLst>
                  <a:ext uri="{0D108BD9-81ED-4DB2-BD59-A6C34878D82A}">
                    <a16:rowId xmlns:a16="http://schemas.microsoft.com/office/drawing/2014/main" val="3763880227"/>
                  </a:ext>
                </a:extLst>
              </a:tr>
              <a:tr h="0">
                <a:tc>
                  <a:txBody>
                    <a:bodyPr/>
                    <a:lstStyle/>
                    <a:p>
                      <a:r>
                        <a:rPr lang="en-GB" sz="1200" err="1">
                          <a:effectLst/>
                        </a:rPr>
                        <a:t>inner_join</a:t>
                      </a:r>
                      <a:r>
                        <a:rPr lang="en-GB" sz="1200">
                          <a:effectLst/>
                        </a:rPr>
                        <a:t>()</a:t>
                      </a:r>
                    </a:p>
                  </a:txBody>
                  <a:tcPr anchor="ctr"/>
                </a:tc>
                <a:tc>
                  <a:txBody>
                    <a:bodyPr/>
                    <a:lstStyle/>
                    <a:p>
                      <a:r>
                        <a:rPr lang="en-GB" sz="1200">
                          <a:effectLst/>
                        </a:rPr>
                        <a:t>Merge two datasets. Excludes all unmatched rows</a:t>
                      </a:r>
                    </a:p>
                  </a:txBody>
                  <a:tcPr anchor="ctr"/>
                </a:tc>
                <a:extLst>
                  <a:ext uri="{0D108BD9-81ED-4DB2-BD59-A6C34878D82A}">
                    <a16:rowId xmlns:a16="http://schemas.microsoft.com/office/drawing/2014/main" val="1948752584"/>
                  </a:ext>
                </a:extLst>
              </a:tr>
              <a:tr h="448235">
                <a:tc>
                  <a:txBody>
                    <a:bodyPr/>
                    <a:lstStyle/>
                    <a:p>
                      <a:r>
                        <a:rPr lang="en-GB" sz="1200" err="1">
                          <a:effectLst/>
                        </a:rPr>
                        <a:t>full_join</a:t>
                      </a:r>
                      <a:r>
                        <a:rPr lang="en-GB" sz="1200">
                          <a:effectLst/>
                        </a:rPr>
                        <a:t>()</a:t>
                      </a:r>
                    </a:p>
                  </a:txBody>
                  <a:tcPr anchor="ctr"/>
                </a:tc>
                <a:tc>
                  <a:txBody>
                    <a:bodyPr/>
                    <a:lstStyle/>
                    <a:p>
                      <a:r>
                        <a:rPr lang="en-GB" sz="1200" dirty="0">
                          <a:effectLst/>
                        </a:rPr>
                        <a:t>Merge two datasets. Keeps all observations</a:t>
                      </a:r>
                    </a:p>
                  </a:txBody>
                  <a:tcPr anchor="ctr"/>
                </a:tc>
                <a:extLst>
                  <a:ext uri="{0D108BD9-81ED-4DB2-BD59-A6C34878D82A}">
                    <a16:rowId xmlns:a16="http://schemas.microsoft.com/office/drawing/2014/main" val="3275740369"/>
                  </a:ext>
                </a:extLst>
              </a:tr>
            </a:tbl>
          </a:graphicData>
        </a:graphic>
      </p:graphicFrame>
      <p:sp>
        <p:nvSpPr>
          <p:cNvPr id="9" name="TextBox 1">
            <a:extLst>
              <a:ext uri="{FF2B5EF4-FFF2-40B4-BE49-F238E27FC236}">
                <a16:creationId xmlns:a16="http://schemas.microsoft.com/office/drawing/2014/main" id="{E50D65F0-A237-4FD9-80A7-851DBE1E6241}"/>
              </a:ext>
            </a:extLst>
          </p:cNvPr>
          <p:cNvSpPr txBox="1"/>
          <p:nvPr/>
        </p:nvSpPr>
        <p:spPr>
          <a:xfrm>
            <a:off x="556795" y="2280196"/>
            <a:ext cx="8902813"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err="1">
                <a:solidFill>
                  <a:schemeClr val="accent3"/>
                </a:solidFill>
              </a:rPr>
              <a:t>left_join</a:t>
            </a:r>
            <a:r>
              <a:rPr lang="en-GB" dirty="0"/>
              <a:t>(</a:t>
            </a:r>
            <a:r>
              <a:rPr lang="en-GB" dirty="0" err="1">
                <a:solidFill>
                  <a:schemeClr val="bg2">
                    <a:lumMod val="50000"/>
                  </a:schemeClr>
                </a:solidFill>
              </a:rPr>
              <a:t>original_df</a:t>
            </a:r>
            <a:r>
              <a:rPr lang="en-GB" dirty="0">
                <a:solidFill>
                  <a:schemeClr val="bg2">
                    <a:lumMod val="50000"/>
                  </a:schemeClr>
                </a:solidFill>
              </a:rPr>
              <a:t>,</a:t>
            </a:r>
            <a:r>
              <a:rPr lang="en-GB" dirty="0"/>
              <a:t> </a:t>
            </a:r>
            <a:r>
              <a:rPr lang="en-GB" dirty="0" err="1">
                <a:solidFill>
                  <a:schemeClr val="accent5">
                    <a:lumMod val="75000"/>
                  </a:schemeClr>
                </a:solidFill>
              </a:rPr>
              <a:t>extra_df</a:t>
            </a:r>
            <a:r>
              <a:rPr lang="en-GB" dirty="0"/>
              <a:t>, by = c(“</a:t>
            </a:r>
            <a:r>
              <a:rPr lang="en-GB" dirty="0">
                <a:solidFill>
                  <a:srgbClr val="FFC000"/>
                </a:solidFill>
              </a:rPr>
              <a:t>Joining </a:t>
            </a:r>
            <a:r>
              <a:rPr lang="en-GB" dirty="0" err="1">
                <a:solidFill>
                  <a:srgbClr val="FFC000"/>
                </a:solidFill>
              </a:rPr>
              <a:t>var</a:t>
            </a:r>
            <a:r>
              <a:rPr lang="en-GB" dirty="0">
                <a:solidFill>
                  <a:srgbClr val="FFC000"/>
                </a:solidFill>
              </a:rPr>
              <a:t> 1</a:t>
            </a:r>
            <a:r>
              <a:rPr lang="en-GB" dirty="0"/>
              <a:t>", "</a:t>
            </a:r>
            <a:r>
              <a:rPr lang="en-GB" dirty="0">
                <a:solidFill>
                  <a:srgbClr val="FFC000"/>
                </a:solidFill>
              </a:rPr>
              <a:t>Joining </a:t>
            </a:r>
            <a:r>
              <a:rPr lang="en-GB" dirty="0" err="1">
                <a:solidFill>
                  <a:srgbClr val="FFC000"/>
                </a:solidFill>
              </a:rPr>
              <a:t>var</a:t>
            </a:r>
            <a:r>
              <a:rPr lang="en-GB" dirty="0">
                <a:solidFill>
                  <a:srgbClr val="FFC000"/>
                </a:solidFill>
              </a:rPr>
              <a:t> 2</a:t>
            </a:r>
            <a:r>
              <a:rPr lang="en-GB" dirty="0"/>
              <a:t>”)) </a:t>
            </a:r>
          </a:p>
        </p:txBody>
      </p:sp>
      <p:grpSp>
        <p:nvGrpSpPr>
          <p:cNvPr id="8" name="Group 7"/>
          <p:cNvGrpSpPr/>
          <p:nvPr/>
        </p:nvGrpSpPr>
        <p:grpSpPr>
          <a:xfrm>
            <a:off x="7844006" y="5920296"/>
            <a:ext cx="3810000" cy="287239"/>
            <a:chOff x="6613775" y="5896835"/>
            <a:chExt cx="3810000" cy="287239"/>
          </a:xfrm>
        </p:grpSpPr>
        <p:sp>
          <p:nvSpPr>
            <p:cNvPr id="4" name="TextBox 3">
              <a:extLst>
                <a:ext uri="{FF2B5EF4-FFF2-40B4-BE49-F238E27FC236}">
                  <a16:creationId xmlns:a16="http://schemas.microsoft.com/office/drawing/2014/main" id="{9ED49304-76D6-40D6-B0D7-FCAA61472AB2}"/>
                </a:ext>
              </a:extLst>
            </p:cNvPr>
            <p:cNvSpPr txBox="1"/>
            <p:nvPr/>
          </p:nvSpPr>
          <p:spPr>
            <a:xfrm>
              <a:off x="6613775" y="5896835"/>
              <a:ext cx="151055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solidFill>
                    <a:schemeClr val="bg2">
                      <a:lumMod val="50000"/>
                    </a:schemeClr>
                  </a:solidFill>
                </a:rPr>
                <a:t>Original df</a:t>
              </a:r>
              <a:r>
                <a:rPr lang="en-GB" sz="1200"/>
                <a:t>, A, X</a:t>
              </a:r>
              <a:endParaRPr lang="en-US" sz="1200"/>
            </a:p>
          </p:txBody>
        </p:sp>
        <p:sp>
          <p:nvSpPr>
            <p:cNvPr id="7" name="TextBox 6">
              <a:extLst>
                <a:ext uri="{FF2B5EF4-FFF2-40B4-BE49-F238E27FC236}">
                  <a16:creationId xmlns:a16="http://schemas.microsoft.com/office/drawing/2014/main" id="{FAD7D5CD-C611-454C-BFFC-49FC0A8F7889}"/>
                </a:ext>
              </a:extLst>
            </p:cNvPr>
            <p:cNvSpPr txBox="1"/>
            <p:nvPr/>
          </p:nvSpPr>
          <p:spPr>
            <a:xfrm>
              <a:off x="8599458" y="5907075"/>
              <a:ext cx="182431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chemeClr val="accent4"/>
                  </a:solidFill>
                </a:rPr>
                <a:t>Extra </a:t>
              </a:r>
              <a:r>
                <a:rPr lang="en-GB" sz="1200" dirty="0" err="1">
                  <a:solidFill>
                    <a:schemeClr val="accent4"/>
                  </a:solidFill>
                </a:rPr>
                <a:t>df</a:t>
              </a:r>
              <a:r>
                <a:rPr lang="en-GB" sz="1200" dirty="0"/>
                <a:t>, B or Y</a:t>
              </a:r>
            </a:p>
          </p:txBody>
        </p:sp>
      </p:grpSp>
      <p:pic>
        <p:nvPicPr>
          <p:cNvPr id="11" name="Picture 11" descr="Chart, bar chart&#10;&#10;Description automatically generated">
            <a:extLst>
              <a:ext uri="{FF2B5EF4-FFF2-40B4-BE49-F238E27FC236}">
                <a16:creationId xmlns:a16="http://schemas.microsoft.com/office/drawing/2014/main" id="{F4FD65EC-F86D-465A-A613-E6DC22F395BC}"/>
              </a:ext>
            </a:extLst>
          </p:cNvPr>
          <p:cNvPicPr>
            <a:picLocks noChangeAspect="1"/>
          </p:cNvPicPr>
          <p:nvPr/>
        </p:nvPicPr>
        <p:blipFill>
          <a:blip r:embed="rId4"/>
          <a:stretch>
            <a:fillRect/>
          </a:stretch>
        </p:blipFill>
        <p:spPr>
          <a:xfrm>
            <a:off x="7748154" y="2613634"/>
            <a:ext cx="3279471" cy="3279471"/>
          </a:xfrm>
          <a:prstGeom prst="rect">
            <a:avLst/>
          </a:prstGeom>
        </p:spPr>
      </p:pic>
      <p:sp>
        <p:nvSpPr>
          <p:cNvPr id="12" name="TextBox 1">
            <a:extLst>
              <a:ext uri="{FF2B5EF4-FFF2-40B4-BE49-F238E27FC236}">
                <a16:creationId xmlns:a16="http://schemas.microsoft.com/office/drawing/2014/main" id="{E50D65F0-A237-4FD9-80A7-851DBE1E6241}"/>
              </a:ext>
            </a:extLst>
          </p:cNvPr>
          <p:cNvSpPr txBox="1"/>
          <p:nvPr/>
        </p:nvSpPr>
        <p:spPr>
          <a:xfrm>
            <a:off x="556795" y="2739637"/>
            <a:ext cx="8902813"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err="1" smtClean="0">
                <a:solidFill>
                  <a:schemeClr val="accent3"/>
                </a:solidFill>
              </a:rPr>
              <a:t>left_join</a:t>
            </a:r>
            <a:r>
              <a:rPr lang="en-GB" dirty="0" smtClean="0"/>
              <a:t>(</a:t>
            </a:r>
            <a:r>
              <a:rPr lang="en-GB" dirty="0" err="1" smtClean="0">
                <a:solidFill>
                  <a:schemeClr val="bg2">
                    <a:lumMod val="50000"/>
                  </a:schemeClr>
                </a:solidFill>
              </a:rPr>
              <a:t>phago_data</a:t>
            </a:r>
            <a:r>
              <a:rPr lang="en-GB" dirty="0" smtClean="0">
                <a:solidFill>
                  <a:schemeClr val="bg2">
                    <a:lumMod val="50000"/>
                  </a:schemeClr>
                </a:solidFill>
              </a:rPr>
              <a:t>,</a:t>
            </a:r>
            <a:r>
              <a:rPr lang="en-GB" dirty="0" smtClean="0"/>
              <a:t> </a:t>
            </a:r>
            <a:r>
              <a:rPr lang="en-GB" dirty="0" smtClean="0">
                <a:solidFill>
                  <a:schemeClr val="accent5">
                    <a:lumMod val="75000"/>
                  </a:schemeClr>
                </a:solidFill>
              </a:rPr>
              <a:t>age</a:t>
            </a:r>
            <a:r>
              <a:rPr lang="en-GB" dirty="0" smtClean="0"/>
              <a:t>, </a:t>
            </a:r>
            <a:r>
              <a:rPr lang="en-GB" dirty="0"/>
              <a:t>by = c</a:t>
            </a:r>
            <a:r>
              <a:rPr lang="en-GB" dirty="0" smtClean="0"/>
              <a:t>(“</a:t>
            </a:r>
            <a:r>
              <a:rPr lang="en-GB" dirty="0" err="1" smtClean="0">
                <a:solidFill>
                  <a:srgbClr val="FFC000"/>
                </a:solidFill>
              </a:rPr>
              <a:t>Sample_ID</a:t>
            </a:r>
            <a:r>
              <a:rPr lang="en-GB" dirty="0" smtClean="0"/>
              <a:t>", “</a:t>
            </a:r>
            <a:r>
              <a:rPr lang="en-GB" dirty="0" smtClean="0">
                <a:solidFill>
                  <a:srgbClr val="FFC000"/>
                </a:solidFill>
              </a:rPr>
              <a:t>Visit</a:t>
            </a:r>
            <a:r>
              <a:rPr lang="en-GB" dirty="0" smtClean="0"/>
              <a:t>”))</a:t>
            </a:r>
            <a:r>
              <a:rPr lang="en-GB" dirty="0"/>
              <a:t> </a:t>
            </a:r>
          </a:p>
        </p:txBody>
      </p:sp>
      <p:pic>
        <p:nvPicPr>
          <p:cNvPr id="10" name="Picture 10" descr="Chart, bar chart&#10;&#10;Description automatically generated">
            <a:extLst>
              <a:ext uri="{FF2B5EF4-FFF2-40B4-BE49-F238E27FC236}">
                <a16:creationId xmlns:a16="http://schemas.microsoft.com/office/drawing/2014/main" id="{3C5BD44D-3CC4-4EEB-A103-B0631183A528}"/>
              </a:ext>
            </a:extLst>
          </p:cNvPr>
          <p:cNvPicPr>
            <a:picLocks noChangeAspect="1"/>
          </p:cNvPicPr>
          <p:nvPr/>
        </p:nvPicPr>
        <p:blipFill>
          <a:blip r:embed="rId5"/>
          <a:stretch>
            <a:fillRect/>
          </a:stretch>
        </p:blipFill>
        <p:spPr>
          <a:xfrm>
            <a:off x="7844006" y="2805339"/>
            <a:ext cx="3087766" cy="3087766"/>
          </a:xfrm>
          <a:prstGeom prst="rect">
            <a:avLst/>
          </a:prstGeom>
        </p:spPr>
      </p:pic>
    </p:spTree>
    <p:extLst>
      <p:ext uri="{BB962C8B-B14F-4D97-AF65-F5344CB8AC3E}">
        <p14:creationId xmlns:p14="http://schemas.microsoft.com/office/powerpoint/2010/main" val="389893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0A84-C358-42B3-BB19-EA457B684492}"/>
              </a:ext>
            </a:extLst>
          </p:cNvPr>
          <p:cNvSpPr>
            <a:spLocks noGrp="1"/>
          </p:cNvSpPr>
          <p:nvPr>
            <p:ph type="title"/>
          </p:nvPr>
        </p:nvSpPr>
        <p:spPr/>
        <p:txBody>
          <a:bodyPr/>
          <a:lstStyle/>
          <a:p>
            <a:r>
              <a:rPr lang="en-GB"/>
              <a:t>Joining R – base R or </a:t>
            </a:r>
            <a:r>
              <a:rPr lang="en-GB" err="1"/>
              <a:t>data.table</a:t>
            </a:r>
          </a:p>
        </p:txBody>
      </p:sp>
      <p:sp>
        <p:nvSpPr>
          <p:cNvPr id="3" name="Content Placeholder 2">
            <a:extLst>
              <a:ext uri="{FF2B5EF4-FFF2-40B4-BE49-F238E27FC236}">
                <a16:creationId xmlns:a16="http://schemas.microsoft.com/office/drawing/2014/main" id="{968687F1-2BCB-473B-BD05-796A6FEDA360}"/>
              </a:ext>
            </a:extLst>
          </p:cNvPr>
          <p:cNvSpPr>
            <a:spLocks noGrp="1"/>
          </p:cNvSpPr>
          <p:nvPr>
            <p:ph idx="1"/>
          </p:nvPr>
        </p:nvSpPr>
        <p:spPr>
          <a:xfrm>
            <a:off x="1154955" y="2659530"/>
            <a:ext cx="9523411" cy="939800"/>
          </a:xfrm>
        </p:spPr>
        <p:txBody>
          <a:bodyPr vert="horz" lIns="91440" tIns="45720" rIns="91440" bIns="45720" rtlCol="0" anchor="t">
            <a:normAutofit fontScale="92500"/>
          </a:bodyPr>
          <a:lstStyle/>
          <a:p>
            <a:r>
              <a:rPr lang="en-GB"/>
              <a:t>More similar to </a:t>
            </a:r>
            <a:r>
              <a:rPr lang="en-GB" err="1"/>
              <a:t>stata</a:t>
            </a:r>
            <a:endParaRPr lang="en-GB"/>
          </a:p>
          <a:p>
            <a:r>
              <a:rPr lang="en-GB"/>
              <a:t>Syntax </a:t>
            </a:r>
            <a:r>
              <a:rPr lang="en-GB">
                <a:solidFill>
                  <a:schemeClr val="accent3"/>
                </a:solidFill>
              </a:rPr>
              <a:t>merge</a:t>
            </a:r>
            <a:r>
              <a:rPr lang="en-GB"/>
              <a:t>(</a:t>
            </a:r>
            <a:r>
              <a:rPr lang="en-GB" err="1">
                <a:solidFill>
                  <a:schemeClr val="bg2">
                    <a:lumMod val="50000"/>
                  </a:schemeClr>
                </a:solidFill>
                <a:ea typeface="+mn-lt"/>
                <a:cs typeface="+mn-lt"/>
              </a:rPr>
              <a:t>original_df_</a:t>
            </a:r>
            <a:r>
              <a:rPr lang="en-GB" b="1" err="1">
                <a:solidFill>
                  <a:schemeClr val="bg2">
                    <a:lumMod val="50000"/>
                  </a:schemeClr>
                </a:solidFill>
                <a:ea typeface="+mn-lt"/>
                <a:cs typeface="+mn-lt"/>
              </a:rPr>
              <a:t>x</a:t>
            </a:r>
            <a:r>
              <a:rPr lang="en-GB">
                <a:solidFill>
                  <a:srgbClr val="404040"/>
                </a:solidFill>
                <a:ea typeface="+mn-lt"/>
                <a:cs typeface="+mn-lt"/>
              </a:rPr>
              <a:t>,</a:t>
            </a:r>
            <a:r>
              <a:rPr lang="en-GB">
                <a:ea typeface="+mn-lt"/>
                <a:cs typeface="+mn-lt"/>
              </a:rPr>
              <a:t> </a:t>
            </a:r>
            <a:r>
              <a:rPr lang="en-GB" err="1">
                <a:solidFill>
                  <a:schemeClr val="accent5">
                    <a:lumMod val="75000"/>
                  </a:schemeClr>
                </a:solidFill>
                <a:ea typeface="+mn-lt"/>
                <a:cs typeface="+mn-lt"/>
              </a:rPr>
              <a:t>extra_df_</a:t>
            </a:r>
            <a:r>
              <a:rPr lang="en-GB" b="1" err="1">
                <a:solidFill>
                  <a:schemeClr val="accent5">
                    <a:lumMod val="75000"/>
                  </a:schemeClr>
                </a:solidFill>
                <a:ea typeface="+mn-lt"/>
                <a:cs typeface="+mn-lt"/>
              </a:rPr>
              <a:t>y</a:t>
            </a:r>
            <a:r>
              <a:rPr lang="en-GB">
                <a:solidFill>
                  <a:srgbClr val="404040"/>
                </a:solidFill>
                <a:ea typeface="+mn-lt"/>
                <a:cs typeface="+mn-lt"/>
              </a:rPr>
              <a:t>,</a:t>
            </a:r>
            <a:r>
              <a:rPr lang="en-GB">
                <a:ea typeface="+mn-lt"/>
                <a:cs typeface="+mn-lt"/>
              </a:rPr>
              <a:t> </a:t>
            </a:r>
            <a:r>
              <a:rPr lang="en-GB">
                <a:solidFill>
                  <a:schemeClr val="accent3"/>
                </a:solidFill>
                <a:ea typeface="+mn-lt"/>
                <a:cs typeface="+mn-lt"/>
              </a:rPr>
              <a:t>by. </a:t>
            </a:r>
            <a:r>
              <a:rPr lang="en-GB">
                <a:ea typeface="+mn-lt"/>
                <a:cs typeface="+mn-lt"/>
              </a:rPr>
              <a:t>= </a:t>
            </a:r>
            <a:r>
              <a:rPr lang="en-GB">
                <a:solidFill>
                  <a:schemeClr val="accent2"/>
                </a:solidFill>
                <a:ea typeface="+mn-lt"/>
                <a:cs typeface="+mn-lt"/>
              </a:rPr>
              <a:t>Joining variables</a:t>
            </a:r>
            <a:r>
              <a:rPr lang="en-GB">
                <a:ea typeface="+mn-lt"/>
                <a:cs typeface="+mn-lt"/>
              </a:rPr>
              <a:t>, </a:t>
            </a:r>
            <a:r>
              <a:rPr lang="en-GB" b="1">
                <a:solidFill>
                  <a:schemeClr val="accent3"/>
                </a:solidFill>
                <a:ea typeface="+mn-lt"/>
                <a:cs typeface="+mn-lt"/>
              </a:rPr>
              <a:t>all. = </a:t>
            </a:r>
            <a:r>
              <a:rPr lang="en-GB">
                <a:solidFill>
                  <a:schemeClr val="accent3"/>
                </a:solidFill>
                <a:ea typeface="+mn-lt"/>
                <a:cs typeface="+mn-lt"/>
              </a:rPr>
              <a:t>TRUE/FALSE</a:t>
            </a:r>
            <a:r>
              <a:rPr lang="en-GB">
                <a:solidFill>
                  <a:schemeClr val="tx1"/>
                </a:solidFill>
                <a:ea typeface="+mn-lt"/>
                <a:cs typeface="+mn-lt"/>
              </a:rPr>
              <a:t>...)</a:t>
            </a:r>
            <a:endParaRPr lang="en-GB">
              <a:solidFill>
                <a:schemeClr val="tx1"/>
              </a:solidFill>
            </a:endParaRPr>
          </a:p>
          <a:p>
            <a:endParaRPr lang="en-GB"/>
          </a:p>
        </p:txBody>
      </p:sp>
      <p:graphicFrame>
        <p:nvGraphicFramePr>
          <p:cNvPr id="6" name="Table 5">
            <a:extLst>
              <a:ext uri="{FF2B5EF4-FFF2-40B4-BE49-F238E27FC236}">
                <a16:creationId xmlns:a16="http://schemas.microsoft.com/office/drawing/2014/main" id="{24886F36-60F9-47E4-B145-2BC7B4C0A87C}"/>
              </a:ext>
            </a:extLst>
          </p:cNvPr>
          <p:cNvGraphicFramePr>
            <a:graphicFrameLocks noGrp="1"/>
          </p:cNvGraphicFramePr>
          <p:nvPr>
            <p:extLst>
              <p:ext uri="{D42A27DB-BD31-4B8C-83A1-F6EECF244321}">
                <p14:modId xmlns:p14="http://schemas.microsoft.com/office/powerpoint/2010/main" val="2049506477"/>
              </p:ext>
            </p:extLst>
          </p:nvPr>
        </p:nvGraphicFramePr>
        <p:xfrm>
          <a:off x="1547807" y="3628736"/>
          <a:ext cx="7829091" cy="2865120"/>
        </p:xfrm>
        <a:graphic>
          <a:graphicData uri="http://schemas.openxmlformats.org/drawingml/2006/table">
            <a:tbl>
              <a:tblPr firstRow="1" bandRow="1">
                <a:tableStyleId>{5C22544A-7EE6-4342-B048-85BDC9FD1C3A}</a:tableStyleId>
              </a:tblPr>
              <a:tblGrid>
                <a:gridCol w="2012833">
                  <a:extLst>
                    <a:ext uri="{9D8B030D-6E8A-4147-A177-3AD203B41FA5}">
                      <a16:colId xmlns:a16="http://schemas.microsoft.com/office/drawing/2014/main" val="3369240381"/>
                    </a:ext>
                  </a:extLst>
                </a:gridCol>
                <a:gridCol w="2012833">
                  <a:extLst>
                    <a:ext uri="{9D8B030D-6E8A-4147-A177-3AD203B41FA5}">
                      <a16:colId xmlns:a16="http://schemas.microsoft.com/office/drawing/2014/main" val="3884115380"/>
                    </a:ext>
                  </a:extLst>
                </a:gridCol>
                <a:gridCol w="3803425">
                  <a:extLst>
                    <a:ext uri="{9D8B030D-6E8A-4147-A177-3AD203B41FA5}">
                      <a16:colId xmlns:a16="http://schemas.microsoft.com/office/drawing/2014/main" val="2434893053"/>
                    </a:ext>
                  </a:extLst>
                </a:gridCol>
              </a:tblGrid>
              <a:tr h="0">
                <a:tc>
                  <a:txBody>
                    <a:bodyPr/>
                    <a:lstStyle/>
                    <a:p>
                      <a:pPr algn="l"/>
                      <a:r>
                        <a:rPr lang="en-GB" sz="1400">
                          <a:effectLst/>
                        </a:rPr>
                        <a:t>DPLYR Function</a:t>
                      </a:r>
                    </a:p>
                  </a:txBody>
                  <a:tcPr anchor="ctr"/>
                </a:tc>
                <a:tc>
                  <a:txBody>
                    <a:bodyPr/>
                    <a:lstStyle/>
                    <a:p>
                      <a:pPr algn="l"/>
                      <a:r>
                        <a:rPr lang="en-GB" sz="1400">
                          <a:effectLst/>
                        </a:rPr>
                        <a:t>Objective</a:t>
                      </a:r>
                    </a:p>
                  </a:txBody>
                  <a:tcPr anchor="ctr"/>
                </a:tc>
                <a:tc>
                  <a:txBody>
                    <a:bodyPr/>
                    <a:lstStyle/>
                    <a:p>
                      <a:pPr lvl="0" algn="l">
                        <a:buNone/>
                      </a:pPr>
                      <a:r>
                        <a:rPr lang="en-GB" sz="1400">
                          <a:effectLst/>
                        </a:rPr>
                        <a:t>Merge function</a:t>
                      </a:r>
                    </a:p>
                  </a:txBody>
                  <a:tcPr/>
                </a:tc>
                <a:extLst>
                  <a:ext uri="{0D108BD9-81ED-4DB2-BD59-A6C34878D82A}">
                    <a16:rowId xmlns:a16="http://schemas.microsoft.com/office/drawing/2014/main" val="2992429072"/>
                  </a:ext>
                </a:extLst>
              </a:tr>
              <a:tr h="0">
                <a:tc>
                  <a:txBody>
                    <a:bodyPr/>
                    <a:lstStyle/>
                    <a:p>
                      <a:r>
                        <a:rPr lang="en-GB" sz="1200" err="1">
                          <a:effectLst/>
                        </a:rPr>
                        <a:t>left_join</a:t>
                      </a:r>
                      <a:r>
                        <a:rPr lang="en-GB" sz="1200">
                          <a:effectLst/>
                        </a:rPr>
                        <a:t>()</a:t>
                      </a:r>
                    </a:p>
                  </a:txBody>
                  <a:tcPr anchor="ctr"/>
                </a:tc>
                <a:tc>
                  <a:txBody>
                    <a:bodyPr/>
                    <a:lstStyle/>
                    <a:p>
                      <a:r>
                        <a:rPr lang="en-GB" sz="1200">
                          <a:effectLst/>
                        </a:rPr>
                        <a:t>Merge two datasets. Keep all observations from the origin table</a:t>
                      </a:r>
                    </a:p>
                  </a:txBody>
                  <a:tcPr anchor="ctr"/>
                </a:tc>
                <a:tc>
                  <a:txBody>
                    <a:bodyPr/>
                    <a:lstStyle/>
                    <a:p>
                      <a:pPr lvl="0">
                        <a:buNone/>
                      </a:pPr>
                      <a:r>
                        <a:rPr lang="en-GB" sz="1200" b="0" i="0" u="none" strike="noStrike" noProof="0">
                          <a:effectLst/>
                          <a:latin typeface="Century Gothic"/>
                        </a:rPr>
                        <a:t>merge(</a:t>
                      </a:r>
                      <a:r>
                        <a:rPr lang="en-GB" sz="1200" b="0" i="0" u="none" strike="noStrike" noProof="0" err="1">
                          <a:effectLst/>
                          <a:latin typeface="Century Gothic"/>
                        </a:rPr>
                        <a:t>df_x</a:t>
                      </a:r>
                      <a:r>
                        <a:rPr lang="en-GB" sz="1200" b="0" i="0" u="none" strike="noStrike" noProof="0">
                          <a:effectLst/>
                          <a:latin typeface="Century Gothic"/>
                        </a:rPr>
                        <a:t>, </a:t>
                      </a:r>
                      <a:r>
                        <a:rPr lang="en-GB" sz="1200" b="0" i="0" u="none" strike="noStrike" noProof="0" err="1">
                          <a:effectLst/>
                          <a:latin typeface="Century Gothic"/>
                        </a:rPr>
                        <a:t>df_y</a:t>
                      </a:r>
                      <a:r>
                        <a:rPr lang="en-GB" sz="1200" b="0" i="0" u="none" strike="noStrike" noProof="0">
                          <a:effectLst/>
                          <a:latin typeface="Century Gothic"/>
                        </a:rPr>
                        <a:t>, by = </a:t>
                      </a:r>
                      <a:r>
                        <a:rPr lang="en-GB" sz="1200" b="0" i="0" u="none" strike="noStrike" noProof="0" err="1">
                          <a:effectLst/>
                          <a:latin typeface="Century Gothic"/>
                        </a:rPr>
                        <a:t>JoiningCols</a:t>
                      </a:r>
                      <a:r>
                        <a:rPr lang="en-GB" sz="1200" b="0" i="0" u="none" strike="noStrike" noProof="0">
                          <a:effectLst/>
                          <a:latin typeface="Century Gothic"/>
                        </a:rPr>
                        <a:t>, </a:t>
                      </a:r>
                      <a:r>
                        <a:rPr lang="en-GB" sz="1200" b="1" i="0" u="none" strike="noStrike" noProof="0" err="1">
                          <a:effectLst/>
                        </a:rPr>
                        <a:t>all.x</a:t>
                      </a:r>
                      <a:r>
                        <a:rPr lang="en-GB" sz="1200" b="1" i="0" u="none" strike="noStrike" noProof="0">
                          <a:effectLst/>
                        </a:rPr>
                        <a:t> = TRUE</a:t>
                      </a:r>
                      <a:r>
                        <a:rPr lang="en-GB" sz="1200" b="0" i="0" u="none" strike="noStrike" noProof="0">
                          <a:effectLst/>
                          <a:latin typeface="Century Gothic"/>
                        </a:rPr>
                        <a:t>)</a:t>
                      </a:r>
                      <a:endParaRPr lang="en-US"/>
                    </a:p>
                  </a:txBody>
                  <a:tcPr/>
                </a:tc>
                <a:extLst>
                  <a:ext uri="{0D108BD9-81ED-4DB2-BD59-A6C34878D82A}">
                    <a16:rowId xmlns:a16="http://schemas.microsoft.com/office/drawing/2014/main" val="394832313"/>
                  </a:ext>
                </a:extLst>
              </a:tr>
              <a:tr h="0">
                <a:tc>
                  <a:txBody>
                    <a:bodyPr/>
                    <a:lstStyle/>
                    <a:p>
                      <a:r>
                        <a:rPr lang="en-GB" sz="1200" err="1">
                          <a:effectLst/>
                        </a:rPr>
                        <a:t>right_join</a:t>
                      </a:r>
                      <a:r>
                        <a:rPr lang="en-GB" sz="1200">
                          <a:effectLst/>
                        </a:rPr>
                        <a:t>()</a:t>
                      </a:r>
                    </a:p>
                  </a:txBody>
                  <a:tcPr anchor="ctr"/>
                </a:tc>
                <a:tc>
                  <a:txBody>
                    <a:bodyPr/>
                    <a:lstStyle/>
                    <a:p>
                      <a:r>
                        <a:rPr lang="en-GB" sz="1200">
                          <a:effectLst/>
                        </a:rPr>
                        <a:t>Merge two datasets. Keep all observations from the destination table</a:t>
                      </a:r>
                    </a:p>
                  </a:txBody>
                  <a:tcPr anchor="ctr"/>
                </a:tc>
                <a:tc>
                  <a:txBody>
                    <a:bodyPr/>
                    <a:lstStyle/>
                    <a:p>
                      <a:pPr lvl="0">
                        <a:buNone/>
                      </a:pPr>
                      <a:r>
                        <a:rPr lang="en-GB" sz="1200" b="0" i="0" u="none" strike="noStrike" noProof="0">
                          <a:effectLst/>
                          <a:latin typeface="Century Gothic"/>
                        </a:rPr>
                        <a:t>merge(</a:t>
                      </a:r>
                      <a:r>
                        <a:rPr lang="en-GB" sz="1200" b="0" i="0" u="none" strike="noStrike" noProof="0" err="1">
                          <a:effectLst/>
                        </a:rPr>
                        <a:t>df_x</a:t>
                      </a:r>
                      <a:r>
                        <a:rPr lang="en-GB" sz="1200" b="0" i="0" u="none" strike="noStrike" noProof="0">
                          <a:effectLst/>
                        </a:rPr>
                        <a:t>, </a:t>
                      </a:r>
                      <a:r>
                        <a:rPr lang="en-GB" sz="1200" b="0" i="0" u="none" strike="noStrike" noProof="0" err="1">
                          <a:effectLst/>
                        </a:rPr>
                        <a:t>df_y</a:t>
                      </a:r>
                      <a:r>
                        <a:rPr lang="en-GB" sz="1200" b="0" i="0" u="none" strike="noStrike" noProof="0">
                          <a:effectLst/>
                        </a:rPr>
                        <a:t>,</a:t>
                      </a:r>
                      <a:r>
                        <a:rPr lang="en-GB" sz="1200" b="0" i="0" u="none" strike="noStrike" noProof="0">
                          <a:effectLst/>
                          <a:latin typeface="Century Gothic"/>
                        </a:rPr>
                        <a:t>, by = </a:t>
                      </a:r>
                      <a:r>
                        <a:rPr lang="en-GB" sz="1200" b="0" i="0" u="none" strike="noStrike" noProof="0" err="1">
                          <a:effectLst/>
                          <a:latin typeface="Century Gothic"/>
                        </a:rPr>
                        <a:t>JoiningCols</a:t>
                      </a:r>
                      <a:r>
                        <a:rPr lang="en-GB" sz="1200" b="0" i="0" u="none" strike="noStrike" noProof="0">
                          <a:effectLst/>
                          <a:latin typeface="Century Gothic"/>
                        </a:rPr>
                        <a:t>, </a:t>
                      </a:r>
                      <a:r>
                        <a:rPr lang="en-GB" sz="1200" b="1" i="0" u="none" strike="noStrike" noProof="0" err="1">
                          <a:effectLst/>
                          <a:latin typeface="Century Gothic"/>
                        </a:rPr>
                        <a:t>all.y</a:t>
                      </a:r>
                      <a:r>
                        <a:rPr lang="en-GB" sz="1200" b="1" i="0" u="none" strike="noStrike" noProof="0">
                          <a:effectLst/>
                          <a:latin typeface="Century Gothic"/>
                        </a:rPr>
                        <a:t> = TRUE</a:t>
                      </a:r>
                      <a:r>
                        <a:rPr lang="en-GB" sz="1200" b="0" i="0" u="none" strike="noStrike" noProof="0">
                          <a:effectLst/>
                          <a:latin typeface="Century Gothic"/>
                        </a:rPr>
                        <a:t>)</a:t>
                      </a:r>
                      <a:endParaRPr lang="en-US"/>
                    </a:p>
                  </a:txBody>
                  <a:tcPr/>
                </a:tc>
                <a:extLst>
                  <a:ext uri="{0D108BD9-81ED-4DB2-BD59-A6C34878D82A}">
                    <a16:rowId xmlns:a16="http://schemas.microsoft.com/office/drawing/2014/main" val="3763880227"/>
                  </a:ext>
                </a:extLst>
              </a:tr>
              <a:tr h="0">
                <a:tc>
                  <a:txBody>
                    <a:bodyPr/>
                    <a:lstStyle/>
                    <a:p>
                      <a:r>
                        <a:rPr lang="en-GB" sz="1200" err="1">
                          <a:effectLst/>
                        </a:rPr>
                        <a:t>inner_join</a:t>
                      </a:r>
                      <a:r>
                        <a:rPr lang="en-GB" sz="1200">
                          <a:effectLst/>
                        </a:rPr>
                        <a:t>()</a:t>
                      </a:r>
                    </a:p>
                  </a:txBody>
                  <a:tcPr anchor="ctr"/>
                </a:tc>
                <a:tc>
                  <a:txBody>
                    <a:bodyPr/>
                    <a:lstStyle/>
                    <a:p>
                      <a:r>
                        <a:rPr lang="en-GB" sz="1200">
                          <a:effectLst/>
                        </a:rPr>
                        <a:t>Merge two datasets. Excludes all unmatched rows</a:t>
                      </a:r>
                    </a:p>
                  </a:txBody>
                  <a:tcPr anchor="ctr"/>
                </a:tc>
                <a:tc>
                  <a:txBody>
                    <a:bodyPr/>
                    <a:lstStyle/>
                    <a:p>
                      <a:pPr lvl="0">
                        <a:buNone/>
                      </a:pPr>
                      <a:r>
                        <a:rPr lang="en-GB" sz="1200" b="0" i="0" u="none" strike="noStrike" noProof="0">
                          <a:effectLst/>
                          <a:latin typeface="Century Gothic"/>
                        </a:rPr>
                        <a:t>merge(</a:t>
                      </a:r>
                      <a:r>
                        <a:rPr lang="en-GB" sz="1200" b="0" i="0" u="none" strike="noStrike" noProof="0" err="1">
                          <a:effectLst/>
                        </a:rPr>
                        <a:t>df_x</a:t>
                      </a:r>
                      <a:r>
                        <a:rPr lang="en-GB" sz="1200" b="0" i="0" u="none" strike="noStrike" noProof="0">
                          <a:effectLst/>
                        </a:rPr>
                        <a:t>, </a:t>
                      </a:r>
                      <a:r>
                        <a:rPr lang="en-GB" sz="1200" b="0" i="0" u="none" strike="noStrike" noProof="0" err="1">
                          <a:effectLst/>
                        </a:rPr>
                        <a:t>df_y</a:t>
                      </a:r>
                      <a:r>
                        <a:rPr lang="en-GB" sz="1200" b="0" i="0" u="none" strike="noStrike" noProof="0">
                          <a:effectLst/>
                        </a:rPr>
                        <a:t>,</a:t>
                      </a:r>
                      <a:r>
                        <a:rPr lang="en-GB" sz="1200" b="0" i="0" u="none" strike="noStrike" noProof="0">
                          <a:effectLst/>
                          <a:latin typeface="Century Gothic"/>
                        </a:rPr>
                        <a:t>, by = </a:t>
                      </a:r>
                      <a:r>
                        <a:rPr lang="en-GB" sz="1200" b="0" i="0" u="none" strike="noStrike" noProof="0" err="1">
                          <a:effectLst/>
                          <a:latin typeface="Century Gothic"/>
                        </a:rPr>
                        <a:t>JoiningCols</a:t>
                      </a:r>
                      <a:r>
                        <a:rPr lang="en-GB" sz="1200" b="0" i="0" u="none" strike="noStrike" noProof="0">
                          <a:effectLst/>
                          <a:latin typeface="Century Gothic"/>
                        </a:rPr>
                        <a:t>, </a:t>
                      </a:r>
                      <a:r>
                        <a:rPr lang="en-GB" sz="1200" b="1" i="0" u="none" strike="noStrike" noProof="0">
                          <a:effectLst/>
                          <a:latin typeface="Century Gothic"/>
                        </a:rPr>
                        <a:t>all = TRUE</a:t>
                      </a:r>
                      <a:r>
                        <a:rPr lang="en-GB" sz="1200" b="0" i="0" u="none" strike="noStrike" noProof="0">
                          <a:effectLst/>
                          <a:latin typeface="Century Gothic"/>
                        </a:rPr>
                        <a:t>)</a:t>
                      </a:r>
                      <a:endParaRPr lang="en-US"/>
                    </a:p>
                  </a:txBody>
                  <a:tcPr/>
                </a:tc>
                <a:extLst>
                  <a:ext uri="{0D108BD9-81ED-4DB2-BD59-A6C34878D82A}">
                    <a16:rowId xmlns:a16="http://schemas.microsoft.com/office/drawing/2014/main" val="1948752584"/>
                  </a:ext>
                </a:extLst>
              </a:tr>
              <a:tr h="0">
                <a:tc>
                  <a:txBody>
                    <a:bodyPr/>
                    <a:lstStyle/>
                    <a:p>
                      <a:r>
                        <a:rPr lang="en-GB" sz="1200" err="1">
                          <a:effectLst/>
                        </a:rPr>
                        <a:t>full_join</a:t>
                      </a:r>
                      <a:r>
                        <a:rPr lang="en-GB" sz="1200">
                          <a:effectLst/>
                        </a:rPr>
                        <a:t>()</a:t>
                      </a:r>
                    </a:p>
                  </a:txBody>
                  <a:tcPr anchor="ctr"/>
                </a:tc>
                <a:tc>
                  <a:txBody>
                    <a:bodyPr/>
                    <a:lstStyle/>
                    <a:p>
                      <a:r>
                        <a:rPr lang="en-GB" sz="1200">
                          <a:effectLst/>
                        </a:rPr>
                        <a:t>Merge two datasets. Keeps all observations</a:t>
                      </a:r>
                    </a:p>
                  </a:txBody>
                  <a:tcPr anchor="ctr"/>
                </a:tc>
                <a:tc>
                  <a:txBody>
                    <a:bodyPr/>
                    <a:lstStyle/>
                    <a:p>
                      <a:pPr lvl="0">
                        <a:buNone/>
                      </a:pPr>
                      <a:r>
                        <a:rPr lang="en-GB" sz="1200" b="0" i="0" u="none" strike="noStrike" noProof="0">
                          <a:effectLst/>
                          <a:latin typeface="Century Gothic"/>
                        </a:rPr>
                        <a:t>merge(</a:t>
                      </a:r>
                      <a:r>
                        <a:rPr lang="en-GB" sz="1200" b="0" i="0" u="none" strike="noStrike" noProof="0" err="1">
                          <a:effectLst/>
                        </a:rPr>
                        <a:t>df_x</a:t>
                      </a:r>
                      <a:r>
                        <a:rPr lang="en-GB" sz="1200" b="0" i="0" u="none" strike="noStrike" noProof="0">
                          <a:effectLst/>
                        </a:rPr>
                        <a:t>, </a:t>
                      </a:r>
                      <a:r>
                        <a:rPr lang="en-GB" sz="1200" b="0" i="0" u="none" strike="noStrike" noProof="0" err="1">
                          <a:effectLst/>
                        </a:rPr>
                        <a:t>df_y</a:t>
                      </a:r>
                      <a:r>
                        <a:rPr lang="en-GB" sz="1200" b="0" i="0" u="none" strike="noStrike" noProof="0">
                          <a:effectLst/>
                        </a:rPr>
                        <a:t>,</a:t>
                      </a:r>
                      <a:r>
                        <a:rPr lang="en-GB" sz="1200" b="0" i="0" u="none" strike="noStrike" noProof="0">
                          <a:effectLst/>
                          <a:latin typeface="Century Gothic"/>
                        </a:rPr>
                        <a:t> by = </a:t>
                      </a:r>
                      <a:r>
                        <a:rPr lang="en-GB" sz="1200" b="0" i="0" u="none" strike="noStrike" noProof="0" err="1">
                          <a:effectLst/>
                          <a:latin typeface="Century Gothic"/>
                        </a:rPr>
                        <a:t>JoiningCols</a:t>
                      </a:r>
                      <a:r>
                        <a:rPr lang="en-GB" sz="1200" b="0" i="0" u="none" strike="noStrike" noProof="0">
                          <a:effectLst/>
                          <a:latin typeface="Century Gothic"/>
                        </a:rPr>
                        <a:t>)</a:t>
                      </a:r>
                    </a:p>
                  </a:txBody>
                  <a:tcPr/>
                </a:tc>
                <a:extLst>
                  <a:ext uri="{0D108BD9-81ED-4DB2-BD59-A6C34878D82A}">
                    <a16:rowId xmlns:a16="http://schemas.microsoft.com/office/drawing/2014/main" val="3275740369"/>
                  </a:ext>
                </a:extLst>
              </a:tr>
            </a:tbl>
          </a:graphicData>
        </a:graphic>
      </p:graphicFrame>
    </p:spTree>
    <p:extLst>
      <p:ext uri="{BB962C8B-B14F-4D97-AF65-F5344CB8AC3E}">
        <p14:creationId xmlns:p14="http://schemas.microsoft.com/office/powerpoint/2010/main" val="2643845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3C5A-F732-470C-A70D-EADE32D14197}"/>
              </a:ext>
            </a:extLst>
          </p:cNvPr>
          <p:cNvSpPr>
            <a:spLocks noGrp="1"/>
          </p:cNvSpPr>
          <p:nvPr>
            <p:ph type="title"/>
          </p:nvPr>
        </p:nvSpPr>
        <p:spPr/>
        <p:txBody>
          <a:bodyPr/>
          <a:lstStyle/>
          <a:p>
            <a:r>
              <a:rPr lang="en-GB"/>
              <a:t>Explore in R</a:t>
            </a:r>
          </a:p>
        </p:txBody>
      </p:sp>
      <p:sp>
        <p:nvSpPr>
          <p:cNvPr id="3" name="Content Placeholder 2">
            <a:extLst>
              <a:ext uri="{FF2B5EF4-FFF2-40B4-BE49-F238E27FC236}">
                <a16:creationId xmlns:a16="http://schemas.microsoft.com/office/drawing/2014/main" id="{FA5CF843-4107-4D7A-AC37-7AC46D6BB823}"/>
              </a:ext>
            </a:extLst>
          </p:cNvPr>
          <p:cNvSpPr>
            <a:spLocks noGrp="1"/>
          </p:cNvSpPr>
          <p:nvPr>
            <p:ph idx="1"/>
          </p:nvPr>
        </p:nvSpPr>
        <p:spPr/>
        <p:txBody>
          <a:bodyPr vert="horz" lIns="91440" tIns="45720" rIns="91440" bIns="45720" rtlCol="0" anchor="t">
            <a:normAutofit/>
          </a:bodyPr>
          <a:lstStyle/>
          <a:p>
            <a:r>
              <a:rPr lang="en-GB"/>
              <a:t>Join age and ELISA data to our original phagocytosis experiment</a:t>
            </a:r>
          </a:p>
        </p:txBody>
      </p:sp>
      <p:grpSp>
        <p:nvGrpSpPr>
          <p:cNvPr id="4" name="Group 3"/>
          <p:cNvGrpSpPr/>
          <p:nvPr/>
        </p:nvGrpSpPr>
        <p:grpSpPr>
          <a:xfrm>
            <a:off x="1598601" y="4137868"/>
            <a:ext cx="5375219" cy="2055368"/>
            <a:chOff x="1598601" y="4137868"/>
            <a:chExt cx="5375219" cy="2055368"/>
          </a:xfrm>
        </p:grpSpPr>
        <p:pic>
          <p:nvPicPr>
            <p:cNvPr id="1026" name="Picture 2" descr="Cartoon Scuba Diver Picture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8601" y="4311650"/>
              <a:ext cx="3937058" cy="18815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R logo.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5659" y="4137868"/>
              <a:ext cx="1438161" cy="11145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82850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908353"/>
            <a:ext cx="8761413" cy="706964"/>
          </a:xfrm>
        </p:spPr>
        <p:txBody>
          <a:bodyPr/>
          <a:lstStyle/>
          <a:p>
            <a:r>
              <a:rPr lang="en-GB" dirty="0" smtClean="0"/>
              <a:t>GGPUBR</a:t>
            </a:r>
            <a:endParaRPr lang="en-GB" dirty="0"/>
          </a:p>
        </p:txBody>
      </p:sp>
      <p:sp>
        <p:nvSpPr>
          <p:cNvPr id="3" name="Content Placeholder 2"/>
          <p:cNvSpPr>
            <a:spLocks noGrp="1"/>
          </p:cNvSpPr>
          <p:nvPr>
            <p:ph idx="1"/>
          </p:nvPr>
        </p:nvSpPr>
        <p:spPr/>
        <p:txBody>
          <a:bodyPr/>
          <a:lstStyle/>
          <a:p>
            <a:r>
              <a:rPr lang="en-GB" dirty="0" smtClean="0"/>
              <a:t>GGPLOT Wrapper (very similar syntax)</a:t>
            </a:r>
          </a:p>
          <a:p>
            <a:r>
              <a:rPr lang="en-GB" dirty="0" smtClean="0"/>
              <a:t>Makes plotting publication quality graphs easier with little formatting</a:t>
            </a:r>
          </a:p>
          <a:p>
            <a:r>
              <a:rPr lang="en-GB" dirty="0" smtClean="0"/>
              <a:t>Particularly good for box plots and </a:t>
            </a:r>
            <a:r>
              <a:rPr lang="en-GB" u="sng" dirty="0" smtClean="0"/>
              <a:t>adding statistical significance </a:t>
            </a:r>
            <a:endParaRPr lang="en-GB" u="sng" dirty="0"/>
          </a:p>
        </p:txBody>
      </p:sp>
      <p:sp>
        <p:nvSpPr>
          <p:cNvPr id="7" name="Rectangle 6"/>
          <p:cNvSpPr/>
          <p:nvPr/>
        </p:nvSpPr>
        <p:spPr>
          <a:xfrm>
            <a:off x="-96329" y="4242743"/>
            <a:ext cx="11774906" cy="646331"/>
          </a:xfrm>
          <a:prstGeom prst="rect">
            <a:avLst/>
          </a:prstGeom>
        </p:spPr>
        <p:txBody>
          <a:bodyPr wrap="square">
            <a:spAutoFit/>
          </a:bodyPr>
          <a:lstStyle/>
          <a:p>
            <a:pPr marL="342900" marR="0" lvl="0" indent="-342900" defTabSz="914400" eaLnBrk="1" fontAlgn="auto" latinLnBrk="0" hangingPunct="1">
              <a:lnSpc>
                <a:spcPct val="100000"/>
              </a:lnSpc>
              <a:spcBef>
                <a:spcPts val="1000"/>
              </a:spcBef>
              <a:spcAft>
                <a:spcPts val="0"/>
              </a:spcAft>
              <a:buClr>
                <a:srgbClr val="F5A408"/>
              </a:buClr>
              <a:buSzPct val="80000"/>
              <a:buFont typeface="Wingdings 3" charset="2"/>
              <a:buChar char=""/>
              <a:tabLst/>
              <a:defRPr/>
            </a:pPr>
            <a:r>
              <a:rPr kumimoji="0" lang="en-GB" sz="1800" b="0" i="0" u="none" strike="noStrike" kern="0" cap="none" spc="0" normalizeH="0" baseline="0" noProof="0" dirty="0" smtClean="0">
                <a:ln>
                  <a:noFill/>
                </a:ln>
                <a:solidFill>
                  <a:srgbClr val="EE5818"/>
                </a:solidFill>
                <a:effectLst/>
                <a:uLnTx/>
                <a:uFillTx/>
              </a:rPr>
              <a:t>ggplot</a:t>
            </a:r>
            <a:r>
              <a:rPr kumimoji="0" lang="en-GB" sz="1800" b="0" i="0" u="none" strike="noStrike" kern="0" cap="none" spc="0" normalizeH="0" baseline="0" noProof="0" dirty="0" smtClean="0">
                <a:ln>
                  <a:noFill/>
                </a:ln>
                <a:solidFill>
                  <a:prstClr val="black">
                    <a:lumMod val="75000"/>
                    <a:lumOff val="25000"/>
                  </a:prstClr>
                </a:solidFill>
                <a:effectLst/>
                <a:uLnTx/>
                <a:uFillTx/>
              </a:rPr>
              <a:t>(</a:t>
            </a:r>
            <a:r>
              <a:rPr kumimoji="0" lang="en-GB" sz="1800" b="0" i="0" u="none" strike="noStrike" kern="0" cap="none" spc="0" normalizeH="0" baseline="0" noProof="0" dirty="0" smtClean="0">
                <a:ln>
                  <a:noFill/>
                </a:ln>
                <a:solidFill>
                  <a:srgbClr val="0070C0"/>
                </a:solidFill>
                <a:effectLst/>
                <a:uLnTx/>
                <a:uFillTx/>
              </a:rPr>
              <a:t>dataframe</a:t>
            </a:r>
            <a:r>
              <a:rPr kumimoji="0" lang="en-GB" sz="1800" b="0" i="0" u="none" strike="noStrike" kern="0" cap="none" spc="0" normalizeH="0" baseline="0" noProof="0" dirty="0" smtClean="0">
                <a:ln>
                  <a:noFill/>
                </a:ln>
                <a:solidFill>
                  <a:srgbClr val="EBEBEB">
                    <a:lumMod val="50000"/>
                  </a:srgbClr>
                </a:solidFill>
                <a:effectLst/>
                <a:uLnTx/>
                <a:uFillTx/>
              </a:rPr>
              <a:t>,</a:t>
            </a:r>
            <a:r>
              <a:rPr kumimoji="0" lang="en-GB" sz="1800" b="0" i="0" u="none" strike="noStrike" kern="0" cap="none" spc="0" normalizeH="0" baseline="0" noProof="0" dirty="0" smtClean="0">
                <a:ln>
                  <a:noFill/>
                </a:ln>
                <a:solidFill>
                  <a:prstClr val="black">
                    <a:lumMod val="75000"/>
                    <a:lumOff val="25000"/>
                  </a:prstClr>
                </a:solidFill>
                <a:effectLst/>
                <a:uLnTx/>
                <a:uFillTx/>
              </a:rPr>
              <a:t> </a:t>
            </a:r>
            <a:r>
              <a:rPr kumimoji="0" lang="en-GB" sz="1800" b="0" i="0" u="none" strike="noStrike" kern="0" cap="none" spc="0" normalizeH="0" baseline="0" noProof="0" dirty="0" err="1" smtClean="0">
                <a:ln>
                  <a:noFill/>
                </a:ln>
                <a:solidFill>
                  <a:prstClr val="black"/>
                </a:solidFill>
                <a:effectLst/>
                <a:uLnTx/>
                <a:uFillTx/>
              </a:rPr>
              <a:t>aes</a:t>
            </a:r>
            <a:r>
              <a:rPr kumimoji="0" lang="en-GB" sz="1800" b="0" i="0" u="none" strike="noStrike" kern="0" cap="none" spc="0" normalizeH="0" baseline="0" noProof="0" dirty="0" smtClean="0">
                <a:ln>
                  <a:noFill/>
                </a:ln>
                <a:solidFill>
                  <a:prstClr val="black"/>
                </a:solidFill>
                <a:effectLst/>
                <a:uLnTx/>
                <a:uFillTx/>
              </a:rPr>
              <a:t>(</a:t>
            </a:r>
            <a:r>
              <a:rPr kumimoji="0" lang="en-GB" sz="1800" b="0" i="0" u="none" strike="noStrike" kern="0" cap="none" spc="0" normalizeH="0" baseline="0" noProof="0" dirty="0" smtClean="0">
                <a:ln>
                  <a:noFill/>
                </a:ln>
                <a:solidFill>
                  <a:srgbClr val="00B050"/>
                </a:solidFill>
                <a:effectLst/>
                <a:uLnTx/>
                <a:uFillTx/>
              </a:rPr>
              <a:t>x= visit, y= mean_phago</a:t>
            </a:r>
            <a:r>
              <a:rPr kumimoji="0" lang="en-GB" sz="1800" b="0" i="0" u="none" strike="noStrike" kern="0" cap="none" spc="0" normalizeH="0" baseline="0" noProof="0" dirty="0" smtClean="0">
                <a:ln>
                  <a:noFill/>
                </a:ln>
                <a:solidFill>
                  <a:prstClr val="black">
                    <a:lumMod val="75000"/>
                    <a:lumOff val="25000"/>
                  </a:prstClr>
                </a:solidFill>
                <a:effectLst/>
                <a:uLnTx/>
                <a:uFillTx/>
              </a:rPr>
              <a:t>, </a:t>
            </a:r>
            <a:r>
              <a:rPr kumimoji="0" lang="en-GB" sz="1800" b="1" i="0" u="none" strike="noStrike" kern="0" cap="none" spc="0" normalizeH="0" baseline="0" noProof="0" dirty="0" smtClean="0">
                <a:ln>
                  <a:noFill/>
                </a:ln>
                <a:solidFill>
                  <a:prstClr val="black">
                    <a:lumMod val="75000"/>
                    <a:lumOff val="25000"/>
                  </a:prstClr>
                </a:solidFill>
                <a:effectLst/>
                <a:uLnTx/>
                <a:uFillTx/>
              </a:rPr>
              <a:t>fill </a:t>
            </a:r>
            <a:r>
              <a:rPr kumimoji="0" lang="en-GB" sz="1800" b="0" i="0" u="none" strike="noStrike" kern="0" cap="none" spc="0" normalizeH="0" baseline="0" noProof="0" dirty="0" smtClean="0">
                <a:ln>
                  <a:noFill/>
                </a:ln>
                <a:solidFill>
                  <a:prstClr val="black">
                    <a:lumMod val="75000"/>
                    <a:lumOff val="25000"/>
                  </a:prstClr>
                </a:solidFill>
                <a:effectLst/>
                <a:uLnTx/>
                <a:uFillTx/>
              </a:rPr>
              <a:t>= </a:t>
            </a:r>
            <a:r>
              <a:rPr kumimoji="0" lang="en-GB" sz="1800" b="0" i="0" u="none" strike="noStrike" kern="0" cap="none" spc="0" normalizeH="0" baseline="0" noProof="0" dirty="0" smtClean="0">
                <a:ln>
                  <a:noFill/>
                </a:ln>
                <a:solidFill>
                  <a:srgbClr val="F5A408"/>
                </a:solidFill>
                <a:effectLst/>
                <a:uLnTx/>
                <a:uFillTx/>
              </a:rPr>
              <a:t>Variable to colour data by</a:t>
            </a:r>
            <a:r>
              <a:rPr kumimoji="0" lang="en-GB" sz="1800" b="0" i="0" u="none" strike="noStrike" kern="0" cap="none" spc="0" normalizeH="0" baseline="0" noProof="0" dirty="0" smtClean="0">
                <a:ln>
                  <a:noFill/>
                </a:ln>
                <a:solidFill>
                  <a:prstClr val="black">
                    <a:lumMod val="75000"/>
                    <a:lumOff val="25000"/>
                  </a:prstClr>
                </a:solidFill>
                <a:effectLst/>
                <a:uLnTx/>
                <a:uFillTx/>
              </a:rPr>
              <a:t>)) + </a:t>
            </a:r>
            <a:r>
              <a:rPr kumimoji="0" lang="en-GB" sz="1800" b="0" i="0" u="none" strike="noStrike" kern="0" cap="none" spc="0" normalizeH="0" baseline="0" noProof="0" dirty="0" err="1" smtClean="0">
                <a:ln>
                  <a:noFill/>
                </a:ln>
                <a:solidFill>
                  <a:srgbClr val="A18CD0">
                    <a:lumMod val="75000"/>
                  </a:srgbClr>
                </a:solidFill>
                <a:effectLst/>
                <a:uLnTx/>
                <a:uFillTx/>
              </a:rPr>
              <a:t>geom_boxplo</a:t>
            </a:r>
            <a:r>
              <a:rPr kumimoji="0" lang="en-GB" sz="1800" b="0" i="0" u="none" strike="noStrike" kern="0" cap="none" spc="0" normalizeH="0" baseline="0" noProof="0" dirty="0" err="1" smtClean="0">
                <a:ln>
                  <a:noFill/>
                </a:ln>
                <a:solidFill>
                  <a:prstClr val="black">
                    <a:lumMod val="75000"/>
                    <a:lumOff val="25000"/>
                  </a:prstClr>
                </a:solidFill>
                <a:effectLst/>
                <a:uLnTx/>
                <a:uFillTx/>
              </a:rPr>
              <a:t>t</a:t>
            </a:r>
            <a:r>
              <a:rPr kumimoji="0" lang="en-GB" sz="1800" b="0" i="0" u="none" strike="noStrike" kern="0" cap="none" spc="0" normalizeH="0" baseline="0" noProof="0" dirty="0" smtClean="0">
                <a:ln>
                  <a:noFill/>
                </a:ln>
                <a:solidFill>
                  <a:prstClr val="black">
                    <a:lumMod val="75000"/>
                    <a:lumOff val="25000"/>
                  </a:prstClr>
                </a:solidFill>
                <a:effectLst/>
                <a:uLnTx/>
                <a:uFillTx/>
              </a:rPr>
              <a:t>() + extra layers/customisation</a:t>
            </a:r>
            <a:endParaRPr kumimoji="0" lang="en-GB" sz="1800" b="0" i="0" u="none" strike="noStrike" kern="0" cap="none" spc="0" normalizeH="0" baseline="0" noProof="0" dirty="0">
              <a:ln>
                <a:noFill/>
              </a:ln>
              <a:solidFill>
                <a:prstClr val="black">
                  <a:lumMod val="75000"/>
                  <a:lumOff val="25000"/>
                </a:prstClr>
              </a:solidFill>
              <a:effectLst/>
              <a:uLnTx/>
              <a:uFillTx/>
            </a:endParaRPr>
          </a:p>
        </p:txBody>
      </p:sp>
      <p:sp>
        <p:nvSpPr>
          <p:cNvPr id="8" name="Rectangle 7"/>
          <p:cNvSpPr/>
          <p:nvPr/>
        </p:nvSpPr>
        <p:spPr>
          <a:xfrm>
            <a:off x="-96329" y="4900439"/>
            <a:ext cx="12849727" cy="369332"/>
          </a:xfrm>
          <a:prstGeom prst="rect">
            <a:avLst/>
          </a:prstGeom>
        </p:spPr>
        <p:txBody>
          <a:bodyPr wrap="square">
            <a:spAutoFit/>
          </a:bodyPr>
          <a:lstStyle/>
          <a:p>
            <a:pPr marL="342900" marR="0" lvl="0" indent="-342900" defTabSz="914400" eaLnBrk="1" fontAlgn="auto" latinLnBrk="0" hangingPunct="1">
              <a:lnSpc>
                <a:spcPct val="100000"/>
              </a:lnSpc>
              <a:spcBef>
                <a:spcPts val="1000"/>
              </a:spcBef>
              <a:spcAft>
                <a:spcPts val="0"/>
              </a:spcAft>
              <a:buClr>
                <a:srgbClr val="F5A408"/>
              </a:buClr>
              <a:buSzPct val="80000"/>
              <a:buFont typeface="Wingdings 3" charset="2"/>
              <a:buChar char=""/>
              <a:tabLst/>
              <a:defRPr/>
            </a:pPr>
            <a:r>
              <a:rPr kumimoji="0" lang="en-GB" sz="1800" b="1" i="0" u="none" strike="noStrike" kern="0" cap="none" spc="0" normalizeH="0" baseline="0" noProof="0" dirty="0" err="1" smtClean="0">
                <a:ln>
                  <a:noFill/>
                </a:ln>
                <a:solidFill>
                  <a:srgbClr val="EE5818"/>
                </a:solidFill>
                <a:effectLst/>
                <a:uLnTx/>
                <a:uFillTx/>
              </a:rPr>
              <a:t>ggbarplot</a:t>
            </a:r>
            <a:r>
              <a:rPr kumimoji="0" lang="en-GB" sz="1800" b="1" i="0" u="none" strike="noStrike" kern="0" cap="none" spc="0" normalizeH="0" baseline="0" noProof="0" dirty="0" smtClean="0">
                <a:ln>
                  <a:noFill/>
                </a:ln>
                <a:solidFill>
                  <a:prstClr val="black">
                    <a:lumMod val="75000"/>
                    <a:lumOff val="25000"/>
                  </a:prstClr>
                </a:solidFill>
                <a:effectLst/>
                <a:uLnTx/>
                <a:uFillTx/>
              </a:rPr>
              <a:t>(</a:t>
            </a:r>
            <a:r>
              <a:rPr kumimoji="0" lang="en-GB" sz="1800" b="1" i="0" u="none" strike="noStrike" kern="0" cap="none" spc="0" normalizeH="0" baseline="0" noProof="0" dirty="0" smtClean="0">
                <a:ln>
                  <a:noFill/>
                </a:ln>
                <a:solidFill>
                  <a:srgbClr val="0070C0"/>
                </a:solidFill>
                <a:effectLst/>
                <a:uLnTx/>
                <a:uFillTx/>
              </a:rPr>
              <a:t>dataframe</a:t>
            </a:r>
            <a:r>
              <a:rPr kumimoji="0" lang="en-GB" sz="1800" b="1" i="0" u="none" strike="noStrike" kern="0" cap="none" spc="0" normalizeH="0" baseline="0" noProof="0" dirty="0" smtClean="0">
                <a:ln>
                  <a:noFill/>
                </a:ln>
                <a:solidFill>
                  <a:srgbClr val="EBEBEB">
                    <a:lumMod val="50000"/>
                  </a:srgbClr>
                </a:solidFill>
                <a:effectLst/>
                <a:uLnTx/>
                <a:uFillTx/>
              </a:rPr>
              <a:t>,</a:t>
            </a:r>
            <a:r>
              <a:rPr kumimoji="0" lang="en-GB" sz="1800" b="1" i="0" u="none" strike="noStrike" kern="0" cap="none" spc="0" normalizeH="0" baseline="0" noProof="0" dirty="0" smtClean="0">
                <a:ln>
                  <a:noFill/>
                </a:ln>
                <a:solidFill>
                  <a:prstClr val="black">
                    <a:lumMod val="75000"/>
                    <a:lumOff val="25000"/>
                  </a:prstClr>
                </a:solidFill>
                <a:effectLst/>
                <a:uLnTx/>
                <a:uFillTx/>
              </a:rPr>
              <a:t> </a:t>
            </a:r>
            <a:r>
              <a:rPr kumimoji="0" lang="en-GB" sz="1800" b="1" i="0" u="none" strike="noStrike" kern="0" cap="none" spc="0" normalizeH="0" baseline="0" noProof="0" dirty="0" smtClean="0">
                <a:ln>
                  <a:noFill/>
                </a:ln>
                <a:solidFill>
                  <a:srgbClr val="00B050"/>
                </a:solidFill>
                <a:effectLst/>
                <a:uLnTx/>
                <a:uFillTx/>
              </a:rPr>
              <a:t>x= visit, y= mean_phago</a:t>
            </a:r>
            <a:r>
              <a:rPr kumimoji="0" lang="en-GB" sz="1800" b="1" i="0" u="none" strike="noStrike" kern="0" cap="none" spc="0" normalizeH="0" baseline="0" noProof="0" dirty="0" smtClean="0">
                <a:ln>
                  <a:noFill/>
                </a:ln>
                <a:solidFill>
                  <a:prstClr val="black">
                    <a:lumMod val="75000"/>
                    <a:lumOff val="25000"/>
                  </a:prstClr>
                </a:solidFill>
                <a:effectLst/>
                <a:uLnTx/>
                <a:uFillTx/>
              </a:rPr>
              <a:t>, fill = </a:t>
            </a:r>
            <a:r>
              <a:rPr kumimoji="0" lang="en-GB" sz="1800" b="1" i="0" u="none" strike="noStrike" kern="0" cap="none" spc="0" normalizeH="0" baseline="0" noProof="0" dirty="0" smtClean="0">
                <a:ln>
                  <a:noFill/>
                </a:ln>
                <a:solidFill>
                  <a:srgbClr val="F5A408"/>
                </a:solidFill>
                <a:effectLst/>
                <a:uLnTx/>
                <a:uFillTx/>
              </a:rPr>
              <a:t>Variable to colour data by</a:t>
            </a:r>
            <a:r>
              <a:rPr lang="en-GB" b="1" kern="0" dirty="0" smtClean="0">
                <a:solidFill>
                  <a:prstClr val="black">
                    <a:lumMod val="75000"/>
                    <a:lumOff val="25000"/>
                  </a:prstClr>
                </a:solidFill>
              </a:rPr>
              <a:t>, extra customisations</a:t>
            </a:r>
            <a:r>
              <a:rPr kumimoji="0" lang="en-GB" sz="1800" b="1" i="0" u="none" strike="noStrike" kern="0" cap="none" spc="0" normalizeH="0" baseline="0" noProof="0" dirty="0" smtClean="0">
                <a:ln>
                  <a:noFill/>
                </a:ln>
                <a:solidFill>
                  <a:prstClr val="black">
                    <a:lumMod val="75000"/>
                    <a:lumOff val="25000"/>
                  </a:prstClr>
                </a:solidFill>
                <a:effectLst/>
                <a:uLnTx/>
                <a:uFillTx/>
              </a:rPr>
              <a:t>)</a:t>
            </a:r>
            <a:endParaRPr kumimoji="0" lang="en-GB" sz="1800" b="1" i="0" u="none" strike="noStrike" kern="0" cap="none" spc="0" normalizeH="0" baseline="0" noProof="0" dirty="0">
              <a:ln>
                <a:noFill/>
              </a:ln>
              <a:solidFill>
                <a:prstClr val="black">
                  <a:lumMod val="75000"/>
                  <a:lumOff val="25000"/>
                </a:prstClr>
              </a:solidFill>
              <a:effectLst/>
              <a:uLnTx/>
              <a:uFillTx/>
            </a:endParaRPr>
          </a:p>
        </p:txBody>
      </p:sp>
    </p:spTree>
    <p:extLst>
      <p:ext uri="{BB962C8B-B14F-4D97-AF65-F5344CB8AC3E}">
        <p14:creationId xmlns:p14="http://schemas.microsoft.com/office/powerpoint/2010/main" val="10512503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7409888684A04497F0377C3038C524" ma:contentTypeVersion="9" ma:contentTypeDescription="Create a new document." ma:contentTypeScope="" ma:versionID="3c261189f3bb7ec2fae190a563efbfa3">
  <xsd:schema xmlns:xsd="http://www.w3.org/2001/XMLSchema" xmlns:xs="http://www.w3.org/2001/XMLSchema" xmlns:p="http://schemas.microsoft.com/office/2006/metadata/properties" xmlns:ns2="0808bdea-d64d-4c78-88da-2c03bb99335c" xmlns:ns3="8d3d1498-6cd3-4976-a914-25baff7e2b25" targetNamespace="http://schemas.microsoft.com/office/2006/metadata/properties" ma:root="true" ma:fieldsID="0d7544edc397f1a761c285e6e0394358" ns2:_="" ns3:_="">
    <xsd:import namespace="0808bdea-d64d-4c78-88da-2c03bb99335c"/>
    <xsd:import namespace="8d3d1498-6cd3-4976-a914-25baff7e2b2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08bdea-d64d-4c78-88da-2c03bb9933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d3d1498-6cd3-4976-a914-25baff7e2b2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DF40AE-32DC-4C6E-830B-F5AF5C116425}"/>
</file>

<file path=customXml/itemProps2.xml><?xml version="1.0" encoding="utf-8"?>
<ds:datastoreItem xmlns:ds="http://schemas.openxmlformats.org/officeDocument/2006/customXml" ds:itemID="{EC5F9B89-7C5C-41BC-AA20-6BCD7DE06403}">
  <ds:schemaRefs>
    <ds:schemaRef ds:uri="http://schemas.microsoft.com/office/infopath/2007/PartnerControls"/>
    <ds:schemaRef ds:uri="83c9eb58-c16a-4eef-9abf-4aeec758fe01"/>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cf0dfbcc-b360-4cf7-9bf5-370ba522dbe9"/>
    <ds:schemaRef ds:uri="http://www.w3.org/XML/1998/namespace"/>
  </ds:schemaRefs>
</ds:datastoreItem>
</file>

<file path=customXml/itemProps3.xml><?xml version="1.0" encoding="utf-8"?>
<ds:datastoreItem xmlns:ds="http://schemas.openxmlformats.org/officeDocument/2006/customXml" ds:itemID="{40638C8A-76C7-4219-86B1-CA8EC837E4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TM02900722[[fn=Ion Boardroom]]</Template>
  <TotalTime>1855</TotalTime>
  <Words>926</Words>
  <Application>Microsoft Office PowerPoint</Application>
  <PresentationFormat>Widescreen</PresentationFormat>
  <Paragraphs>112</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 Boardroom</vt:lpstr>
      <vt:lpstr>Introduction to R</vt:lpstr>
      <vt:lpstr>Recap</vt:lpstr>
      <vt:lpstr>Today's objectives</vt:lpstr>
      <vt:lpstr>Data set up</vt:lpstr>
      <vt:lpstr>Joining data</vt:lpstr>
      <vt:lpstr>Joining data</vt:lpstr>
      <vt:lpstr>Joining R – base R or data.table</vt:lpstr>
      <vt:lpstr>Explore in R</vt:lpstr>
      <vt:lpstr>GGPUBR</vt:lpstr>
      <vt:lpstr>Explore in R</vt:lpstr>
      <vt:lpstr>Adding statistical significance to plots</vt:lpstr>
      <vt:lpstr>Combing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 4</dc:title>
  <dc:creator>Mari Johnson</dc:creator>
  <cp:lastModifiedBy>Mari Johnson</cp:lastModifiedBy>
  <cp:revision>97</cp:revision>
  <dcterms:created xsi:type="dcterms:W3CDTF">2021-11-02T13:40:50Z</dcterms:created>
  <dcterms:modified xsi:type="dcterms:W3CDTF">2021-11-09T16:33:41Z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0x010100CB7409888684A04497F0377C3038C524</vt:lpwstr>
  </property>
</Properties>
</file>