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3" r:id="rId3"/>
    <p:sldId id="261" r:id="rId4"/>
    <p:sldId id="262" r:id="rId5"/>
    <p:sldId id="264" r:id="rId6"/>
    <p:sldId id="265" r:id="rId7"/>
    <p:sldId id="266" r:id="rId8"/>
    <p:sldId id="267" r:id="rId9"/>
    <p:sldId id="260" r:id="rId10"/>
    <p:sldId id="269" r:id="rId11"/>
    <p:sldId id="271" r:id="rId12"/>
    <p:sldId id="277" r:id="rId13"/>
    <p:sldId id="278" r:id="rId14"/>
    <p:sldId id="279" r:id="rId15"/>
    <p:sldId id="273" r:id="rId16"/>
    <p:sldId id="280" r:id="rId17"/>
    <p:sldId id="281" r:id="rId18"/>
    <p:sldId id="274" r:id="rId19"/>
    <p:sldId id="282" r:id="rId20"/>
    <p:sldId id="270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45AB7-D442-4C3A-85BB-F22B65752D68}" v="826" dt="2025-07-22T08:27:19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613" autoAdjust="0"/>
  </p:normalViewPr>
  <p:slideViewPr>
    <p:cSldViewPr snapToGrid="0">
      <p:cViewPr varScale="1">
        <p:scale>
          <a:sx n="66" d="100"/>
          <a:sy n="66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5-07-18T02:14:54.43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12171 16986 0,'70'0'515,"36"0"-515,229-35 16,142 35 15,422-18-15,-35 54-1,742 34 1,-336-35 0,176-52-1,71-71 1,-794 88-16,494-36 15,-229 19 1,-300 17 0,17 0-1,-528 0 1,-142 0 0</inkml:trace>
  <inkml:trace contextRef="#ctx0" brushRef="#br1" timeOffset="19681.41">12947 16192 0,'18'-17'313,"-1"-1"-298,71-52-15,406-177 32,-141 106-17,194-53 1,-265 88-16,512-141 16,176-388-1,229 88 1,812-794-1,-1235 654 1,18 334 0,-600 282-1,-159 54 1,1 17 0,-19 0-1,-34 0 16,-1 0 1,0 0-1,1 0 16,17 17-32,0 1 17,0-1 30,-18-17-46,18 18 15</inkml:trace>
  <inkml:trace contextRef="#ctx0" brushRef="#br2" timeOffset="28779.25">14570 14552 0,'0'18'16,"-18"17"31,0-17-47,1 17 31,-1-17-15,18-1-1,0 1 1,-35 17-1,17-17-15,-35 52 16,-17-17 0,52-35-1,18 17 1,-18-35 0,1 0-1,17 18 16</inkml:trace>
  <inkml:trace contextRef="#ctx0" brushRef="#br2" timeOffset="30351.92">14235 14570 0,'35'0'156,"-18"0"-156,89 0 31,-88 0-15,0 0 0,-1 17-1,1-17 1,0 18-16,-1-18 16,1 0-1,-1 18 16,1-18-15,-18 17 0,18-17-16,-1 0 47,-17 18-32,18-18 1,-18 18-1,18-18 1,-18 17 15,17-17-15,-17 18 0,18-18-1,-18 17 1,18-17 15,-18 18-31,17-18 16,1 0 15,-1 0 31,-17 18-62,18-18 16,0 0 0,-18 17-1,17-17 1,1 0 0,-18 18 15,18-18-16,-1 0 17</inkml:trace>
  <inkml:trace contextRef="#ctx0" brushRef="#br2" timeOffset="32003.93">17974 14711 0,'-18'0'156,"-35"17"-140,36 1 0,-1-18-1,1 18-15,-36 70 16,17-53 0,1 18-1,-18 18 1,36-54-1,17 1 1,-18 0 0,18-1 15,-18 1-31,1 17 16,17-17-1,-18-1 16</inkml:trace>
  <inkml:trace contextRef="#ctx0" brushRef="#br2" timeOffset="33111.94">17604 14746 0,'35'18'187,"-17"-18"-187,17 17 16,35 19-1,-70-19 1,18-17 0,0 18-16,-18 17 15,35 0 1,35 1 0,-34-1-1,-19-17 1,1-1-1,0 1 1,-1-18 15,1 18-15,0-18 15,-1 0-15,-17 17-1,18-17 1,-18 18 0</inkml:trace>
  <inkml:trace contextRef="#ctx0" brushRef="#br2" timeOffset="34798.67">18521 12541 0,'0'18'156,"-35"0"-156,17 17 16,-17 35-1,-18-17 1,35-17 0,0-1-16,1 35 15,-1-34 1,18-1 0,-17 0-1,17-17 1,0-1 46,0 1-30</inkml:trace>
  <inkml:trace contextRef="#ctx0" brushRef="#br2" timeOffset="36181.68">18203 12665 0,'18'0'219,"17"17"-203,1-17-1,-1 18-15,0 0 32,0-18-17,-17 0 1,0 0 0,17 17-1,-17-17 16,-18 18 1,17-18-17,1 0 17,-18 18-1,17-18 0,1 0 16,-18 35-31,35-35-1,-35 17 1,18-17-1,0 0 17,-18 18-17,17-18 1,-17 18 15,18-18-31,0 0 47</inkml:trace>
  <inkml:trace contextRef="#ctx0" brushRef="#br2" timeOffset="42446.24">20708 11218 0,'0'18'203,"0"0"-203,-18-1 31,1 1-31,17 0 31,-36 17-15,19-18-1,-1 19 1,1-36 0,17 17-1,-18-17 1,-17 71 0,-18-18-1,0 17 1,35-34-1,1-19 1,-1-17 0,0 0 15,36 0 63</inkml:trace>
  <inkml:trace contextRef="#ctx0" brushRef="#br2" timeOffset="44015.32">20408 11218 0,'18'0'218,"-1"0"-202,1 0-16,0 18 16,70-18-1,-88 18 1,35-1-1,-17 1 17,-1-18-17,1 0 1,0 0 0,-1 35-1,1-35 1,-18 18-1,18-18 32,-1 0 0,1 0-16,-18 17 1,18 1-1,17 0 16,-17-18 15,-1 0-46</inkml:trace>
  <inkml:trace contextRef="#ctx0" brushRef="#br2" timeOffset="66200.72">11112 15699 0,'0'-18'546,"0"0"-530,0 1 0,0-1 31,0 0-32,0-17-15,0 0 16,0 0-1,0 17 17,0 0-17,0 1 1,0-1 0,0 0 15,0 1 31,0-1-30,0 0 186,0 1-202,0-1 0,-17-17 15,17 17-16,0 36 110,0 0-78,0-1 16,0 1-32</inkml:trace>
  <inkml:trace contextRef="#ctx0" brushRef="#br2" timeOffset="67493.28">11148 15522 0,'35'0'265,"-17"0"-249,-1 0 0,1 0-1,0 0 1,17 0-16,-17-17 15,17 17 1,-18 0 0,1 0 15,17 0-15,-17 0-1,0 0 16,-1 0 32,1 0-32,0 0 0</inkml:trace>
  <inkml:trace contextRef="#ctx0" brushRef="#br2" timeOffset="71310.42">11183 15275 0,'18'0'407,"-1"0"-392,1 0 16,0 0-15,-1-17 15,-17-1 47,0 0-46,18 18-1,-18-17 16,18 17 15,-18-18-15,0 0 0,0 1-16,0-1 1,-18 1-1,0-1 0,18 0 0,-17 18-15,-1 0 0,0 0-1,1-17 1,-1 17-1,0 0 17,1 0-1,34 0 188,-17 17-204,18-17 1,17 18 0,-35 0-1,36-18 1,-19 17-1,1-17-15,17 35 16,-17-35 0,-1 0-1,1 18 17,17 0-17,-17-18 16,17 0-31,-35 17 16,18-17 15,-18 18-15,18-18 0,-18 18-1,17-18 32,-17 17-31,18-17-1,-18 18 1,17-18 0,-17 18 15,0-1-16,0 1 17</inkml:trace>
  <inkml:trace contextRef="#ctx0" brushRef="#br2" timeOffset="72883.33">11201 15011 0</inkml:trace>
  <inkml:trace contextRef="#ctx0" brushRef="#br2" timeOffset="75262.97">11236 14887 0,'18'0'297,"-1"0"-266,1 0-16,0 0 17,-1 0-17,1 0 1,-1 0 0,-17 18-1,18-18 1,0 0 15,-1 0-15,1 0-1,0 0 17,17 17-17,-17-17 63,-18 18-62,17-18 0,-17 18-16,0-1 78,-35-17-63,0 0 1,17 0-16,-17 0 16,-1-17-1,1 17 1,18 0-1,-19-18 1,-17-17 0,18 0-1,17 35 1,18-18 0,-17 0-1,-1 18 1,18-17 15,0-1-15,0 0-1,0 1 1,0-1 0,0 0-1,18-17 1,-18 18 15,0-1-15,17 18-1,-17-18-15,18 18 32,0 0 14,-1 0-30,-17 18 15,18-18-15,-18 35 0,0-17-1,18 17 1,-18-17-1,0 17 1,17-17 0,-17 17-1,0-17 1,0-1 0,0 1-1,0-1 48</inkml:trace>
  <inkml:trace contextRef="#ctx0" brushRef="#br2" timeOffset="77782.97">10971 14517 0,'18'0'218,"0"0"-202,-1 0 0,36 0-1,0 0 1,-35 0-1,-1 0 1,1 17 31,0-17-16,-1 0 0,1 0 1,0 0 15,-18-17 203,-18 17-250,18-18 15,0 1 1,0-1-1,0 0-15,0 1 16,0-1 0,0 0-1,0 1 1,0-1 0,0 0-1,0 1 48,0 34 93,18 1-125,-18 0-15,17-18-1,-17 17 1,18-17 0,-18 18 15,18-18-15,-18 18-1,0-1 16,17-17-15,1 0 15,-18-17 126,17 17-126,-17-18-16</inkml:trace>
  <inkml:trace contextRef="#ctx0" brushRef="#br2" timeOffset="81234.05">11271 14164 0,'18'0'594,"0"0"-516,-18-18 0,17 18-62,-17-17-1,18 17 17,-18-18-17,0 0 48,0 1-48,0-1 17,0 1-32,0-1 31,0 0-16,0 1 1,-18 17 31,18-18-16,-17 18-31,-1 0 16,0 0-1,1 0 17,-1 0-17,0 0 17,1 0-17,-1 0 1,-17 0 15,35 18 16,0-1-31,-18-17-1,18 18 1,0 0 15,0-1-15,0 1 31,0-1-32,35 1 16,-35 0-15,18-18 0,-18 17 15,18 1 16,-1-18-16,1 0 63,0 0-32,-18-18 48</inkml:trace>
  <inkml:trace contextRef="#ctx0" brushRef="#br2" timeOffset="83026.32">11201 13847 0,'17'0'282,"1"0"-220,0 0-46,-1 0 31,1 0-32,0 17 1,-1-17-1,1 0 1,-1 0 0,1 0 31,0 0-32,-1 0 48</inkml:trace>
  <inkml:trace contextRef="#ctx0" brushRef="#br2" timeOffset="83801.28">11130 13776 0</inkml:trace>
  <inkml:trace contextRef="#ctx0" brushRef="#br2" timeOffset="88664.45">11254 13547 0,'0'17'328,"0"1"-296,0 0-1,0-1 47,17-17-62,-17 18-1,18-18 32,-18 17-31,18-17 62,17 0 453,-35 18-515,0-36 312,17 18-188,-17-17-108,0-1 15,0 36 109,18-18-16,-18-18-15,0 1-46,0-1-48,0 0-16,-18 18 32,18-17-31,0-1 15,-17 18-15,-18 0 31,35-18-47,0-17 31,-18 35-15,0 0-1,1 0 16,-1 0-31,0 0 16,1 0 15,-1 0-15,0 0 15,1 0-15,-1 0-1,0 0 1,-17 0 0,18 0-1,-1 0 1,0 0 0,1 0-1,-1 0 1,-17 0 15,17 0 0,0 0 1,1 0-1,34 0 109,1 0-124,17 0 15,-35 18-15,18-18 0,-18 17-1,18-17 1,-1 0-1,1 18 17,0-18-32,17 18 15,-18-18 1,36 17 0,-17-17-1,-19 0 1,36 18-1,-35-18 1,0 0 0,-1 0-1,1 0 1,-1 0 0,1 0 15,0 0-16,-18-18 1,17 18 15,1 0 1,-18-17-17,18 17 1,-18-18-1,17 18 17,1-18-1,-18-17-15,0 17 15,18 18-16,-18-17 1,17 17 0,-17-18 15</inkml:trace>
  <inkml:trace contextRef="#ctx0" brushRef="#br2" timeOffset="102200.03">16563 17374 0,'0'18'375,"18"0"-375,-18-1 16,17 18 15,-17-17-15,0 0-16,18-1 31,-18 1-16,0 0 1,17-18 0,-17 35-1,18-35 1,-18 35 0,0-17-16,35 0 31,-35-1-16,0 1 1,0-1 15,0 1-15,18 0 15,-18-1 0,18-17 1,-1 0-1,1-17 47,0-36-62,-1 35-1,-17 1 1,0-1 0,0-17-1,0 17 1,0 0-1,0 1 1,0-1 15,0 0 1,0 36 30,0 0-46,0-1-1,0 1 1,0 17 0,0-17-1,0 0 32,0-1-16,0 1 16,0-1-31,18-17 15,-1 0 0,-17 36-15,18-36 0,-18 17-1,18-17 32,-1 0 0,1 0 47,0 0-47,-1 0-16,1-35-16,0 17 1,-1-34 0,1 34-16,-18-53 15,0 54 1,0-1 0,0 0-1,0 1 1,0-1-1,0-17 17,0 17-1,0 1 16,0-1-16,0 0 78,0 1-77</inkml:trace>
  <inkml:trace contextRef="#ctx0" brushRef="#br2" timeOffset="105114.73">17233 17357 0,'0'17'187,"0"1"-171,0 0-16,-17 34 31,17-34-31,0 17 16,0 1-1,0 17 1,0 0-1,0-36 1,0 1 0,0 35-1,0-36 1,0 1 0,0 17-1,0-17 1,0 0-1,0-1 1,0-34 93,17-1-77,-17-17-32,0 17 15,0-17 1,0-1 0,0 19-1,0-1 1,0 1-1,0-1 1,0 0 0,0 1-1,0-1 17,0 0-32,18 18 15,-18-17 1,0-1-1,0 0 1,0 1 15,0-1 16,0 0-16,0 1 1,0-1-1,0 1 47,17 17-78,-17-18 31,18 18-15,0 0 31,-18 18 0,0-1-32,0 18 17,0-17-17,0 0 1,17-18 15,-17 17-15,0 1-1,0 0 1,0-1 15,0 1-15,0 0-1,18-18 1,-18 17 0,18 1 15,-1-18 0,-17 18 16,18-18-31,-18 17-1,0 1 17,0 17 46,0-17 62,0-1-77</inkml:trace>
  <inkml:trace contextRef="#ctx0" brushRef="#br2" timeOffset="107017.73">17374 17709 0,'-17'0'265,"-1"0"-249,0 0 15,1 0 0,-1 0 1,0 0-1</inkml:trace>
  <inkml:trace contextRef="#ctx0" brushRef="#br2" timeOffset="109405.13">17833 17321 0,'-18'0'109,"1"0"-93,-1 0 0,0 0-16,18 18 15,-35 0 1,-18-1-1,36 1 1,-19 0 15,36-1-15,0 1 0,-17-18-16,17 17 15,0 1 32,-36-18-31,36 18-1,0-1 48,18-17-48,-18 18 1,18-18 0,-1 0-1,1 0 17,0 0-1,-1 0-16,-17-18 1,35 18 0,-17 0 15,-18-17 0,18 17-31,17 0 31,0 0-15,-17 0 0,0 0-1,-1 0 17,1 0-17,-1 0 1,-17 17 15,0 1 0,0 0-15,0-1 0,0 1 15,0 0 0,0-1-15,0 1-1,0 0 17,-17 17-1,-1-35-16,-17 0 1,17 0 0,1 0-1,-1 0 1,18-18 15,-18 18-15,18-17-1,-17 17 1,-1 0 15,18-18 1,-35 0 14,17 18-14</inkml:trace>
  <inkml:trace contextRef="#ctx0" brushRef="#br2" timeOffset="111069.22">18009 17268 0,'0'18'282,"0"0"-282,0-1 15,0 19 1,0-1-16,0-17 15,0 34 1,0-34 0,0 17 15,0 1 0,18-36-15,-18 35-1,0-17 1,0-1 0,0 1-1,0 0 1,0-1 15,0 1 0,18-18 48</inkml:trace>
  <inkml:trace contextRef="#ctx0" brushRef="#br2" timeOffset="112461.18">18203 17251 0,'0'17'187,"0"1"-171,0 0 0,0-1-16,0 72 15,18-37 1,-18 37-1,18-72 1,-18 1 0,0 0-1,0 17 1,0-17 15,0-1 32,0 1 30</inkml:trace>
  <inkml:trace contextRef="#ctx0" brushRef="#br2" timeOffset="114216.33">18027 17568 0,'18'0'375,"-1"0"-312,1 0-48,-1 0 32,-17-17-16,18 17 1,17 0-1,-17 0 47,0 0-47,-1 0 47,1 0-46,0 0 30,17 0-31</inkml:trace>
  <inkml:trace contextRef="#ctx0" brushRef="#br2" timeOffset="122678.6">18574 17304 0,'-18'0'235,"18"17"-220,-18 1 1,18 0 15,0-1-15,0 1 0,0 0-1,0-1 32,0 1 16,0-1-32,0 1 0,0 0 32,0-1-32,0 1 0,18 0 0,-18-1-15,0 1 15,18 0-15,-18-1-1,17-17 1,1 0 0,-18 18-1,18 17 1,-1-35 0,-17 18-1,18-18 1,-18 17-1,18-17 1,-1 0 0,-17 18-1,18-18 17,-18 18-17,17-18 1,1 0 15,-18 17-15,35-17 31,-17 0-16</inkml:trace>
  <inkml:trace contextRef="#ctx0" brushRef="#br2" timeOffset="124294.31">18979 17410 0,'0'17'31,"0"1"0,0-1-15,-17 1-1,-1 0 32,1 17-15,17-17-1,0-1-16,-18-17 1,18 18-16,-18 0 31,18-1-15,-17-17 0,17 36-1,-18-19 1</inkml:trace>
  <inkml:trace contextRef="#ctx0" brushRef="#br2" timeOffset="124971.28">18750 17427 0</inkml:trace>
  <inkml:trace contextRef="#ctx0" brushRef="#br2" timeOffset="126151.84">19138 17586 0</inkml:trace>
  <inkml:trace contextRef="#ctx0" brushRef="#br2" timeOffset="128874.36">19244 17286 0,'18'0'328,"-1"0"-313,-17 18-15,0-1 16,18-17 0,17 36-1,-17 17 17,-1-36-17,-17 1 1,18-1-1,-18 1 17,0 0-17,0 17 17,0-17-17,0-1 32,0 1-31,0 0-16,0-1 47,0 1-32,0 0 1,0-1-1,0 1 1,0-1 15,0 1 1,0 0 30,0-1-15,-18-17-31,18 18-1,-17-18 1,17 18 15,0-1 0,-18-17 1,1 0-17</inkml:trace>
  <inkml:trace contextRef="#ctx0" brushRef="#br2" timeOffset="66427.28">12136 16827 0</inkml:trace>
  <inkml:trace contextRef="#ctx0" brushRef="#br0" timeOffset="72595.39">12136 16951 0,'0'-18'485,"0"1"-454,0-19 0,-53-140-15,-36-71-1,-16-88 1,87 88-16,-70-335 16,35-371-1,-124-1146 1,72 1094-1,34 405 1,1 177 0,52 352-1,18 54 17,-18 17-17,1-18 79,34 18-32,-17 18 32,0-1-47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5-07-22T00:13:48.59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5997 15981 0,'124'-71'359,"34"1"-343,283-177-1,-123 0 17,-159 159-32,193-142 31,89-17-15,36-17-1,1075-706 16,-864 635-15,723-389 0,-388 213-1,-512 246 1,-140 71 0,-1 35-1,-281 124 1,-72 35-1,-17-17 17,159-72 15,-124 54-47,89-18 15,-89 35 1,-17 1-1,-1-1 17,-17 1 15,0 34 109,0 1-141,0-1 64</inkml:trace>
  <inkml:trace contextRef="#ctx0" brushRef="#br1" timeOffset="13602.97">6809 15522 0</inkml:trace>
  <inkml:trace contextRef="#ctx0" brushRef="#br1" timeOffset="14665.34">6809 15522 0,'0'-53'235,"0"0"-220,0 18 1,0 17-16,0 1 15,0-1 1,17 18 0,-17-53 15,18 53-15,-18-17-1,0-1-15,0 0 47,0 1-31,0-1-1,0-17 1,0 17 15,0-52-15,18-1-1,-18-17 1,0 70-16,0-70 16,0 70 31,0 1-32,0-19 16,17 1 1,-17 0-17,18 17 1,-18 1 0,0-1 15,0 0-16,0 1 1,0-1 0,0 0-1,0 1 48,0-1-32</inkml:trace>
  <inkml:trace contextRef="#ctx0" brushRef="#br1" timeOffset="18923.03">10213 13441 0,'0'17'406,"0"1"-359,0 0-31,0 17-1,-18-17 32,18 17-31,0-17 0,0-1-1,0 18-15,0-17 16,0 0 15,0 17-15,0-17-1,0 17 1,0-17 0,0-1-1,0 1 1,0 0-1,0 17 17,0-18-1,18 1-15,-18 17-1,0 1 1,0 17-1,0-18 1,18-18 0,-18 54-1,17-36 1,-17-17 0,0 17-1,0 0 1,18 1-1,-1-1 1,-17-17 15,0-1-15,0 1 0,0 17 15,0-17-16,0 0 1,18-1 31,-18 36-16,0-35-15,0-1-1,0 1 1,0 0 15,0-1-15,0 1 31,0 17 0,18-35 15</inkml:trace>
  <inkml:trace contextRef="#ctx0" brushRef="#br1" timeOffset="23307.67">13335 11924 0,'0'-18'312,"0"1"-233,0-1-48,0-70-16,0 35 1,0 35 0,18 1-1,-18-19 1,0 19 0,0-1-16,17-17 31,-17 17 0,0 0-15,0-17 15,0 18-15,0-1 62,0 0-47,-17 18-15,17-17 46,0-1-31,0-17 16,0 17-16,0 0 1,0 1 46,0-1-47,0 1 16,0-1 0,0 0-32,0 1 17,0-1-1,0 0 47,0 1-31,0-1-16,0 0 32,0-17-16</inkml:trace>
  <inkml:trace contextRef="#ctx0" brushRef="#br1" timeOffset="24463.91">13988 14252 0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5-07-18T02:57:33.83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12171 16986 0,'70'0'515,"36"0"-515,229-35 16,142 35 15,422-18-15,-35 54-1,742 34 1,-336-35 0,176-52-1,71-71 1,-794 88-16,494-36 15,-229 19 1,-300 17 0,17 0-1,-528 0 1,-142 0 0</inkml:trace>
  <inkml:trace contextRef="#ctx0" brushRef="#br1" timeOffset="0.99">12947 16192 0,'18'-17'313,"-1"-1"-298,71-52-15,406-177 32,-141 106-17,194-53 1,-265 88-16,512-141 16,176-388-1,229 88 1,812-794-1,-1235 654 1,18 334 0,-600 282-1,-159 54 1,1 17 0,-19 0-1,-34 0 16,-1 0 1,0 0-1,1 0 16,17 17-32,0 1 17,0-1 30,-18-17-46,18 18 15</inkml:trace>
  <inkml:trace contextRef="#ctx0" brushRef="#br2" timeOffset="1.99">14570 14552 0,'0'18'16,"-18"17"31,0-17-47,1 17 31,-1-17-15,18-1-1,0 1 1,-35 17-1,17-17-15,-35 52 16,-17-17 0,52-35-1,18 17 1,-18-35 0,1 0-1,17 18 16</inkml:trace>
  <inkml:trace contextRef="#ctx0" brushRef="#br2" timeOffset="2.99">14235 14570 0,'35'0'156,"-18"0"-156,89 0 31,-88 0-15,0 0 0,-1 17-1,1-17 1,0 18-16,-1-18 16,1 0-1,-1 18 16,1-18-15,-18 17 0,18-17-16,-1 0 47,-17 18-32,18-18 1,-18 18-1,18-18 1,-18 17 15,17-17-15,-17 18 0,18-18-1,-18 17 1,18-17 15,-18 18-31,17-18 16,1 0 15,-1 0 31,-17 18-62,18-18 16,0 0 0,-18 17-1,17-17 1,1 0 0,-18 18 15,18-18-16,-1 0 17</inkml:trace>
  <inkml:trace contextRef="#ctx0" brushRef="#br2" timeOffset="3.99">17974 14711 0,'-18'0'156,"-35"17"-140,36 1 0,-1-18-1,1 18-15,-36 70 16,17-53 0,1 18-1,-18 18 1,36-54-1,17 1 1,-18 0 0,18-1 15,-18 1-31,1 17 16,17-17-1,-18-1 16</inkml:trace>
  <inkml:trace contextRef="#ctx0" brushRef="#br2" timeOffset="4.99">17604 14746 0,'35'18'187,"-17"-18"-187,17 17 16,35 19-1,-70-19 1,18-17 0,0 18-16,-18 17 15,35 0 1,35 1 0,-34-1-1,-19-17 1,1-1-1,0 1 1,-1-18 15,1 18-15,0-18 15,-1 0-15,-17 17-1,18-17 1,-18 18 0</inkml:trace>
  <inkml:trace contextRef="#ctx0" brushRef="#br2" timeOffset="5.99">18521 12541 0,'0'18'156,"-35"0"-156,17 17 16,-17 35-1,-18-17 1,35-17 0,0-1-16,1 35 15,-1-34 1,18-1 0,-17 0-1,17-17 1,0-1 46,0 1-30</inkml:trace>
  <inkml:trace contextRef="#ctx0" brushRef="#br2" timeOffset="6.99">18203 12665 0,'18'0'219,"17"17"-203,1-17-1,-1 18-15,0 0 32,0-18-17,-17 0 1,0 0 0,17 17-1,-17-17 16,-18 18 1,17-18-17,1 0 17,-18 18-1,17-18 0,1 0 16,-18 35-31,35-35-1,-35 17 1,18-17-1,0 0 17,-18 18-17,17-18 1,-17 18 15,18-18-31,0 0 47</inkml:trace>
  <inkml:trace contextRef="#ctx0" brushRef="#br2" timeOffset="7.99">20708 11218 0,'0'18'203,"0"0"-203,-18-1 31,1 1-31,17 0 31,-36 17-15,19-18-1,-1 19 1,1-36 0,17 17-1,-18-17 1,-17 71 0,-18-18-1,0 17 1,35-34-1,1-19 1,-1-17 0,0 0 15,36 0 63</inkml:trace>
  <inkml:trace contextRef="#ctx0" brushRef="#br2" timeOffset="8.99">20408 11218 0,'18'0'218,"-1"0"-202,1 0-16,0 18 16,70-18-1,-88 18 1,35-1-1,-17 1 17,-1-18-17,1 0 1,0 0 0,-1 35-1,1-35 1,-18 18-1,18-18 32,-1 0 0,1 0-16,-18 17 1,18 1-1,17 0 16,-17-18 15,-1 0-46</inkml:trace>
  <inkml:trace contextRef="#ctx0" brushRef="#br2" timeOffset="9.99">11112 15699 0,'0'-18'546,"0"0"-530,0 1 0,0-1 31,0 0-32,0-17-15,0 0 16,0 0-1,0 17 17,0 0-17,0 1 1,0-1 0,0 0 15,0 1 31,0-1-30,0 0 186,0 1-202,0-1 0,-17-17 15,17 17-16,0 36 110,0 0-78,0-1 16,0 1-32</inkml:trace>
  <inkml:trace contextRef="#ctx0" brushRef="#br2" timeOffset="10.99">11148 15522 0,'35'0'265,"-17"0"-249,-1 0 0,1 0-1,0 0 1,17 0-16,-17-17 15,17 17 1,-18 0 0,1 0 15,17 0-15,-17 0-1,0 0 16,-1 0 32,1 0-32,0 0 0</inkml:trace>
  <inkml:trace contextRef="#ctx0" brushRef="#br2" timeOffset="11.99">11183 15275 0,'18'0'407,"-1"0"-392,1 0 16,0 0-15,-1-17 15,-17-1 47,0 0-46,18 18-1,-18-17 16,18 17 15,-18-18-15,0 0 0,0 1-16,0-1 1,-18 1-1,0-1 0,18 0 0,-17 18-15,-1 0 0,0 0-1,1-17 1,-1 17-1,0 0 17,1 0-1,34 0 188,-17 17-204,18-17 1,17 18 0,-35 0-1,36-18 1,-19 17-1,1-17-15,17 35 16,-17-35 0,-1 0-1,1 18 17,17 0-17,-17-18 16,17 0-31,-35 17 16,18-17 15,-18 18-15,18-18 0,-18 18-1,17-18 32,-17 17-31,18-17-1,-18 18 1,17-18 0,-17 18 15,0-1-16,0 1 17</inkml:trace>
  <inkml:trace contextRef="#ctx0" brushRef="#br2" timeOffset="12.99">11201 15011 0</inkml:trace>
  <inkml:trace contextRef="#ctx0" brushRef="#br2" timeOffset="13.99">11236 14887 0,'18'0'297,"-1"0"-266,1 0-16,0 0 17,-1 0-17,1 0 1,-1 0 0,-17 18-1,18-18 1,0 0 15,-1 0-15,1 0-1,0 0 17,17 17-17,-17-17 63,-18 18-62,17-18 0,-17 18-16,0-1 78,-35-17-63,0 0 1,17 0-16,-17 0 16,-1-17-1,1 17 1,18 0-1,-19-18 1,-17-17 0,18 0-1,17 35 1,18-18 0,-17 0-1,-1 18 1,18-17 15,0-1-15,0 0-1,0 1 1,0-1 0,0 0-1,18-17 1,-18 18 15,0-1-15,17 18-1,-17-18-15,18 18 32,0 0 14,-1 0-30,-17 18 15,18-18-15,-18 35 0,0-17-1,18 17 1,-18-17-1,0 17 1,17-17 0,-17 17-1,0-17 1,0-1 0,0 1-1,0-1 48</inkml:trace>
  <inkml:trace contextRef="#ctx0" brushRef="#br2" timeOffset="14.99">10971 14517 0,'18'0'218,"0"0"-202,-1 0 0,36 0-1,0 0 1,-35 0-1,-1 0 1,1 17 31,0-17-16,-1 0 0,1 0 1,0 0 15,-18-17 203,-18 17-250,18-18 15,0 1 1,0-1-1,0 0-15,0 1 16,0-1 0,0 0-1,0 1 1,0-1 0,0 0-1,0 1 48,0 34 93,18 1-125,-18 0-15,17-18-1,-17 17 1,18-17 0,-18 18 15,18-18-15,-18 18-1,0-1 16,17-17-15,1 0 15,-18-17 126,17 17-126,-17-18-16</inkml:trace>
  <inkml:trace contextRef="#ctx0" brushRef="#br2" timeOffset="15.99">11271 14164 0,'18'0'594,"0"0"-516,-18-18 0,17 18-62,-17-17-1,18 17 17,-18-18-17,0 0 48,0 1-48,0-1 17,0 1-32,0-1 31,0 0-16,0 1 1,-18 17 31,18-18-16,-17 18-31,-1 0 16,0 0-1,1 0 17,-1 0-17,0 0 17,1 0-17,-1 0 1,-17 0 15,35 18 16,0-1-31,-18-17-1,18 18 1,0 0 15,0-1-15,0 1 31,0-1-32,35 1 16,-35 0-15,18-18 0,-18 17 15,18 1 16,-1-18-16,1 0 63,0 0-32,-18-18 48</inkml:trace>
  <inkml:trace contextRef="#ctx0" brushRef="#br2" timeOffset="16.97">11201 13847 0,'17'0'282,"1"0"-220,0 0-46,-1 0 31,1 0-32,0 17 1,-1-17-1,1 0 1,-1 0 0,1 0 31,0 0-32,-1 0 48</inkml:trace>
  <inkml:trace contextRef="#ctx0" brushRef="#br2" timeOffset="17.97">11130 13776 0</inkml:trace>
  <inkml:trace contextRef="#ctx0" brushRef="#br2" timeOffset="18.97">11254 13547 0,'0'17'328,"0"1"-296,0 0-1,0-1 47,17-17-62,-17 18-1,18-18 32,-18 17-31,18-17 62,17 0 453,-35 18-515,0-36 312,17 18-188,-17-17-108,0-1 15,0 36 109,18-18-16,-18-18-15,0 1-46,0-1-48,0 0-16,-18 18 32,18-17-31,0-1 15,-17 18-15,-18 0 31,35-18-47,0-17 31,-18 35-15,0 0-1,1 0 16,-1 0-31,0 0 16,1 0 15,-1 0-15,0 0 15,1 0-15,-1 0-1,0 0 1,-17 0 0,18 0-1,-1 0 1,0 0 0,1 0-1,-1 0 1,-17 0 15,17 0 0,0 0 1,1 0-1,34 0 109,1 0-124,17 0 15,-35 18-15,18-18 0,-18 17-1,18-17 1,-1 0-1,1 18 17,0-18-32,17 18 15,-18-18 1,36 17 0,-17-17-1,-19 0 1,36 18-1,-35-18 1,0 0 0,-1 0-1,1 0 1,-1 0 0,1 0 15,0 0-16,-18-18 1,17 18 15,1 0 1,-18-17-17,18 17 1,-18-18-1,17 18 17,1-18-1,-18-17-15,0 17 15,18 18-16,-18-17 1,17 17 0,-17-18 15</inkml:trace>
  <inkml:trace contextRef="#ctx0" brushRef="#br2" timeOffset="19.97">16563 17374 0,'0'18'375,"18"0"-375,-18-1 16,17 18 15,-17-17-15,0 0-16,18-1 31,-18 1-16,0 0 1,17-18 0,-17 35-1,18-35 1,-18 35 0,0-17-16,35 0 31,-35-1-16,0 1 1,0-1 15,0 1-15,18 0 15,-18-1 0,18-17 1,-1 0-1,1-17 47,0-36-62,-1 35-1,-17 1 1,0-1 0,0-17-1,0 17 1,0 0-1,0 1 1,0-1 15,0 0 1,0 36 30,0 0-46,0-1-1,0 1 1,0 17 0,0-17-1,0 0 32,0-1-16,0 1 16,0-1-31,18-17 15,-1 0 0,-17 36-15,18-36 0,-18 17-1,18-17 32,-1 0 0,1 0 47,0 0-47,-1 0-16,1-35-16,0 17 1,-1-34 0,1 34-16,-18-53 15,0 54 1,0-1 0,0 0-1,0 1 1,0-1-1,0-17 17,0 17-1,0 1 16,0-1-16,0 0 78,0 1-77</inkml:trace>
  <inkml:trace contextRef="#ctx0" brushRef="#br2" timeOffset="20.99">17233 17357 0,'0'17'187,"0"1"-171,0 0-16,-17 34 31,17-34-31,0 17 16,0 1-1,0 17 1,0 0-1,0-36 1,0 1 0,0 35-1,0-36 1,0 1 0,0 17-1,0-17 1,0 0-1,0-1 1,0-34 93,17-1-77,-17-17-32,0 17 15,0-17 1,0-1 0,0 19-1,0-1 1,0 1-1,0-1 1,0 0 0,0 1-1,0-1 17,0 0-32,18 18 15,-18-17 1,0-1-1,0 0 1,0 1 15,0-1 16,0 0-16,0 1 1,0-1-1,0 1 47,17 17-78,-17-18 31,18 18-15,0 0 31,-18 18 0,0-1-32,0 18 17,0-17-17,0 0 1,17-18 15,-17 17-15,0 1-1,0 0 1,0-1 15,0 1-15,0 0-1,18-18 1,-18 17 0,18 1 15,-1-18 0,-17 18 16,18-18-31,-18 17-1,0 1 17,0 17 46,0-17 62,0-1-77</inkml:trace>
  <inkml:trace contextRef="#ctx0" brushRef="#br2" timeOffset="21.99">17374 17709 0,'-17'0'265,"-1"0"-249,0 0 15,1 0 0,-1 0 1,0 0-1</inkml:trace>
  <inkml:trace contextRef="#ctx0" brushRef="#br2" timeOffset="22.99">17833 17321 0,'-18'0'109,"1"0"-93,-1 0 0,0 0-16,18 18 15,-35 0 1,-18-1-1,36 1 1,-19 0 15,36-1-15,0 1 0,-17-18-16,17 17 15,0 1 32,-36-18-31,36 18-1,0-1 48,18-17-48,-18 18 1,18-18 0,-1 0-1,1 0 17,0 0-1,-1 0-16,-17-18 1,35 18 0,-17 0 15,-18-17 0,18 17-31,17 0 31,0 0-15,-17 0 0,0 0-1,-1 0 17,1 0-17,-1 0 1,-17 17 15,0 1 0,0 0-15,0-1 0,0 1 15,0 0 0,0-1-15,0 1-1,0 0 17,-17 17-1,-1-35-16,-17 0 1,17 0 0,1 0-1,-1 0 1,18-18 15,-18 18-15,18-17-1,-17 17 1,-1 0 15,18-18 1,-35 0 14,17 18-14</inkml:trace>
  <inkml:trace contextRef="#ctx0" brushRef="#br2" timeOffset="23.99">18009 17268 0,'0'18'282,"0"0"-282,0-1 15,0 19 1,0-1-16,0-17 15,0 34 1,0-34 0,0 17 15,0 1 0,18-36-15,-18 35-1,0-17 1,0-1 0,0 1-1,0 0 1,0-1 15,0 1 0,18-18 48</inkml:trace>
  <inkml:trace contextRef="#ctx0" brushRef="#br2" timeOffset="24.99">18203 17251 0,'0'17'187,"0"1"-171,0 0 0,0-1-16,0 72 15,18-37 1,-18 37-1,18-72 1,-18 1 0,0 0-1,0 17 1,0-17 15,0-1 32,0 1 30</inkml:trace>
  <inkml:trace contextRef="#ctx0" brushRef="#br2" timeOffset="25.99">18027 17568 0,'18'0'375,"-1"0"-312,1 0-48,-1 0 32,-17-17-16,18 17 1,17 0-1,-17 0 47,0 0-47,-1 0 47,1 0-46,0 0 30,17 0-31</inkml:trace>
  <inkml:trace contextRef="#ctx0" brushRef="#br2" timeOffset="26.99">18574 17304 0,'-18'0'235,"18"17"-220,-18 1 1,18 0 15,0-1-15,0 1 0,0 0-1,0-1 32,0 1 16,0-1-32,0 1 0,0 0 32,0-1-32,0 1 0,18 0 0,-18-1-15,0 1 15,18 0-15,-18-1-1,17-17 1,1 0 0,-18 18-1,18 17 1,-1-35 0,-17 18-1,18-18 1,-18 17-1,18-17 1,-1 0 0,-17 18-1,18-18 17,-18 18-17,17-18 1,1 0 15,-18 17-15,35-17 31,-17 0-16</inkml:trace>
  <inkml:trace contextRef="#ctx0" brushRef="#br2" timeOffset="27.99">18979 17410 0,'0'17'31,"0"1"0,0-1-15,-17 1-1,-1 0 32,1 17-15,17-17-1,0-1-16,-18-17 1,18 18-16,-18 0 31,18-1-15,-17-17 0,17 36-1,-18-19 1</inkml:trace>
  <inkml:trace contextRef="#ctx0" brushRef="#br2" timeOffset="28.99">18750 17427 0</inkml:trace>
  <inkml:trace contextRef="#ctx0" brushRef="#br2" timeOffset="29.99">19138 17586 0</inkml:trace>
  <inkml:trace contextRef="#ctx0" brushRef="#br2" timeOffset="30.99">19244 17286 0,'18'0'328,"-1"0"-313,-17 18-15,0-1 16,18-17 0,17 36-1,-17 17 17,-1-36-17,-17 1 1,18-1-1,-18 1 17,0 0-17,0 17 17,0-17-17,0-1 32,0 1-31,0 0-16,0-1 47,0 1-32,0 0 1,0-1-1,0 1 1,0-1 15,0 1 1,0 0 30,0-1-15,-18-17-31,18 18-1,-17-18 1,17 18 15,0-1 0,-18-17 1,1 0-17</inkml:trace>
  <inkml:trace contextRef="#ctx0" brushRef="#br2" timeOffset="31.99">12136 16827 0</inkml:trace>
  <inkml:trace contextRef="#ctx0" brushRef="#br0" timeOffset="32.99">12136 16951 0,'0'-18'485,"0"1"-454,0-19 0,-53-140-15,-36-71-1,-16-88 1,87 88-16,-70-335 16,35-371-1,-124-1146 1,72 1094-1,34 405 1,1 177 0,52 352-1,18 54 17,-18 17-17,1-18 79,34 18-32,-17 18 32,0-1-47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5-07-21T23:11:31.52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7073 14781 0,'0'18'343,"0"0"-327,0-1 46,0 1-15,0 17 16,0-17-32</inkml:trace>
  <inkml:trace contextRef="#ctx0" brushRef="#br0" timeOffset="1891.23">7073 15064 0,'0'17'328,"0"1"-297,0 0-15,0-1 15,0 1-16,0 17 17,18-35-17,-18 18 1,0-1 0,0 1 15,17 0 0,1-18 0</inkml:trace>
  <inkml:trace contextRef="#ctx0" brushRef="#br0" timeOffset="5197.87">10283 13864 0,'0'18'344,"0"-1"-297,0 1-31,-17-18-16,17 71 15,-18-54 1,18 1-1,0 0 1,0-1 47,0 1-17,18-18 111</inkml:trace>
  <inkml:trace contextRef="#ctx0" brushRef="#br0" timeOffset="9573.64">10283 14146 0,'0'18'1047,"0"0"-969,0-1-31,0 1-16,0 0 31,0-1-15,0 1 78,0-1 141,0 1 31,0 0-235</inkml:trace>
  <inkml:trace contextRef="#ctx0" brushRef="#br0" timeOffset="11819.26">10301 14393 0,'0'18'500,"0"0"-484,0 35-1,0-36 32,0 18-31,0-17 31,0 0-32,0-1 63,0 1-46</inkml:trace>
  <inkml:trace contextRef="#ctx0" brushRef="#br0" timeOffset="15162.5">10901 12700 0,'0'18'453,"0"-1"-421,0 1-17,0 0 48,0-1-48,0 1 17,0-1-1,0 1 0,0 0 0</inkml:trace>
  <inkml:trace contextRef="#ctx0" brushRef="#br0" timeOffset="16763.25">10901 13017 0,'0'18'469,"0"0"-422,0-1 0,0 19 15,0-19-31</inkml:trace>
  <inkml:trace contextRef="#ctx0" brushRef="#br0" timeOffset="19747.62">10901 13035 0,'0'-18'390,"0"1"-358,17 17-17,-17-18 95,0 1-79,0-1 0</inkml:trace>
  <inkml:trace contextRef="#ctx0" brushRef="#br0" timeOffset="24510.34">10883 13194 0,'0'18'281,"0"-1"-249,0 1-17,0-1 1,0 1 62,0 0-31,0-1-16,0 1 0</inkml:trace>
  <inkml:trace contextRef="#ctx0" brushRef="#br0" timeOffset="29321.22">13159 11254 0,'0'17'484,"-18"-17"-468,18 18-1,-18 0 48,18-1-16,0 1 78,0-1 156,0 1-250,0 0 63,0-1-79,0 19 64,0-19-33</inkml:trace>
  <inkml:trace contextRef="#ctx0" brushRef="#br0" timeOffset="31465.8">13123 11536 0,'0'17'438,"0"1"-360,0 0-47,0-1 0,0 1 313,0 0-328,0-1-1,0 1 17,0 0 14,0 17-30,0-18 78</inkml:trace>
  <inkml:trace contextRef="#ctx0" brushRef="#br0" timeOffset="38366.53">25541 10583 0,'-18'0'610,"1"0"-564,-1 0 79,18 18-62,-17-18 109,-1 0-141,0 0 16,1 0-16,34 0 266,1 0-250,0 0-31,-1-18 46,1 18-46,-1 0 62,1 0-63,0 0 1,-1 0 0,1 0 15,17 0 47,-17 0-62,0 0 31,-1 0-32,1 0 1,-1 0 46,1 0-30,0 0-1,-1 0-16,1 0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5-07-21T23:15:56.77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12171 16986 0,'70'0'515,"36"0"-515,229-35 16,142 35 15,422-18-15,-35 54-1,742 34 1,-336-35 0,176-52-1,71-71 1,-794 88-16,494-36 15,-229 19 1,-300 17 0,17 0-1,-528 0 1,-142 0 0</inkml:trace>
  <inkml:trace contextRef="#ctx0" brushRef="#br1" timeOffset="1">12947 16192 0,'18'-17'313,"-1"-1"-298,71-52-15,406-177 32,-141 106-17,194-53 1,-265 88-16,512-141 16,176-388-1,229 88 1,812-794-1,-1235 654 1,18 334 0,-600 282-1,-159 54 1,1 17 0,-19 0-1,-34 0 16,-1 0 1,0 0-1,1 0 16,17 17-32,0 1 17,0-1 30,-18-17-46,18 18 15</inkml:trace>
  <inkml:trace contextRef="#ctx0" brushRef="#br2" timeOffset="2">14570 14552 0,'0'18'16,"-18"17"31,0-17-47,1 17 31,-1-17-15,18-1-1,0 1 1,-35 17-1,17-17-15,-35 52 16,-17-17 0,52-35-1,18 17 1,-18-35 0,1 0-1,17 18 16</inkml:trace>
  <inkml:trace contextRef="#ctx0" brushRef="#br2" timeOffset="3">14235 14570 0,'35'0'156,"-18"0"-156,89 0 31,-88 0-15,0 0 0,-1 17-1,1-17 1,0 18-16,-1-18 16,1 0-1,-1 18 16,1-18-15,-18 17 0,18-17-16,-1 0 47,-17 18-32,18-18 1,-18 18-1,18-18 1,-18 17 15,17-17-15,-17 18 0,18-18-1,-18 17 1,18-17 15,-18 18-31,17-18 16,1 0 15,-1 0 31,-17 18-62,18-18 16,0 0 0,-18 17-1,17-17 1,1 0 0,-18 18 15,18-18-16,-1 0 17</inkml:trace>
  <inkml:trace contextRef="#ctx0" brushRef="#br2" timeOffset="4">17974 14711 0,'-18'0'156,"-35"17"-140,36 1 0,-1-18-1,1 18-15,-36 70 16,17-53 0,1 18-1,-18 18 1,36-54-1,17 1 1,-18 0 0,18-1 15,-18 1-31,1 17 16,17-17-1,-18-1 16</inkml:trace>
  <inkml:trace contextRef="#ctx0" brushRef="#br2" timeOffset="5">17604 14746 0,'35'18'187,"-17"-18"-187,17 17 16,35 19-1,-70-19 1,18-17 0,0 18-16,-18 17 15,35 0 1,35 1 0,-34-1-1,-19-17 1,1-1-1,0 1 1,-1-18 15,1 18-15,0-18 15,-1 0-15,-17 17-1,18-17 1,-18 18 0</inkml:trace>
  <inkml:trace contextRef="#ctx0" brushRef="#br2" timeOffset="6">18521 12541 0,'0'18'156,"-35"0"-156,17 17 16,-17 35-1,-18-17 1,35-17 0,0-1-16,1 35 15,-1-34 1,18-1 0,-17 0-1,17-17 1,0-1 46,0 1-30</inkml:trace>
  <inkml:trace contextRef="#ctx0" brushRef="#br2" timeOffset="7">18203 12665 0,'18'0'219,"17"17"-203,1-17-1,-1 18-15,0 0 32,0-18-17,-17 0 1,0 0 0,17 17-1,-17-17 16,-18 18 1,17-18-17,1 0 17,-18 18-1,17-18 0,1 0 16,-18 35-31,35-35-1,-35 17 1,18-17-1,0 0 17,-18 18-17,17-18 1,-17 18 15,18-18-31,0 0 47</inkml:trace>
  <inkml:trace contextRef="#ctx0" brushRef="#br2" timeOffset="8">20708 11218 0,'0'18'203,"0"0"-203,-18-1 31,1 1-31,17 0 31,-36 17-15,19-18-1,-1 19 1,1-36 0,17 17-1,-18-17 1,-17 71 0,-18-18-1,0 17 1,35-34-1,1-19 1,-1-17 0,0 0 15,36 0 63</inkml:trace>
  <inkml:trace contextRef="#ctx0" brushRef="#br2" timeOffset="9">20408 11218 0,'18'0'218,"-1"0"-202,1 0-16,0 18 16,70-18-1,-88 18 1,35-1-1,-17 1 17,-1-18-17,1 0 1,0 0 0,-1 35-1,1-35 1,-18 18-1,18-18 32,-1 0 0,1 0-16,-18 17 1,18 1-1,17 0 16,-17-18 15,-1 0-46</inkml:trace>
  <inkml:trace contextRef="#ctx0" brushRef="#br2" timeOffset="10">11112 15699 0,'0'-18'546,"0"0"-530,0 1 0,0-1 31,0 0-32,0-17-15,0 0 16,0 0-1,0 17 17,0 0-17,0 1 1,0-1 0,0 0 15,0 1 31,0-1-30,0 0 186,0 1-202,0-1 0,-17-17 15,17 17-16,0 36 110,0 0-78,0-1 16,0 1-32</inkml:trace>
  <inkml:trace contextRef="#ctx0" brushRef="#br2" timeOffset="11">11148 15522 0,'35'0'265,"-17"0"-249,-1 0 0,1 0-1,0 0 1,17 0-16,-17-17 15,17 17 1,-18 0 0,1 0 15,17 0-15,-17 0-1,0 0 16,-1 0 32,1 0-32,0 0 0</inkml:trace>
  <inkml:trace contextRef="#ctx0" brushRef="#br2" timeOffset="12">11183 15275 0,'18'0'407,"-1"0"-392,1 0 16,0 0-15,-1-17 15,-17-1 47,0 0-46,18 18-1,-18-17 16,18 17 15,-18-18-15,0 0 0,0 1-16,0-1 1,-18 1-1,0-1 0,18 0 0,-17 18-15,-1 0 0,0 0-1,1-17 1,-1 17-1,0 0 17,1 0-1,34 0 188,-17 17-204,18-17 1,17 18 0,-35 0-1,36-18 1,-19 17-1,1-17-15,17 35 16,-17-35 0,-1 0-1,1 18 17,17 0-17,-17-18 16,17 0-31,-35 17 16,18-17 15,-18 18-15,18-18 0,-18 18-1,17-18 32,-17 17-31,18-17-1,-18 18 1,17-18 0,-17 18 15,0-1-16,0 1 17</inkml:trace>
  <inkml:trace contextRef="#ctx0" brushRef="#br2" timeOffset="13">11201 15011 0</inkml:trace>
  <inkml:trace contextRef="#ctx0" brushRef="#br2" timeOffset="14">11236 14887 0,'18'0'297,"-1"0"-266,1 0-16,0 0 17,-1 0-17,1 0 1,-1 0 0,-17 18-1,18-18 1,0 0 15,-1 0-15,1 0-1,0 0 17,17 17-17,-17-17 63,-18 18-62,17-18 0,-17 18-16,0-1 78,-35-17-63,0 0 1,17 0-16,-17 0 16,-1-17-1,1 17 1,18 0-1,-19-18 1,-17-17 0,18 0-1,17 35 1,18-18 0,-17 0-1,-1 18 1,18-17 15,0-1-15,0 0-1,0 1 1,0-1 0,0 0-1,18-17 1,-18 18 15,0-1-15,17 18-1,-17-18-15,18 18 32,0 0 14,-1 0-30,-17 18 15,18-18-15,-18 35 0,0-17-1,18 17 1,-18-17-1,0 17 1,17-17 0,-17 17-1,0-17 1,0-1 0,0 1-1,0-1 48</inkml:trace>
  <inkml:trace contextRef="#ctx0" brushRef="#br2" timeOffset="15">10971 14517 0,'18'0'218,"0"0"-202,-1 0 0,36 0-1,0 0 1,-35 0-1,-1 0 1,1 17 31,0-17-16,-1 0 0,1 0 1,0 0 15,-18-17 203,-18 17-250,18-18 15,0 1 1,0-1-1,0 0-15,0 1 16,0-1 0,0 0-1,0 1 1,0-1 0,0 0-1,0 1 48,0 34 93,18 1-125,-18 0-15,17-18-1,-17 17 1,18-17 0,-18 18 15,18-18-15,-18 18-1,0-1 16,17-17-15,1 0 15,-18-17 126,17 17-126,-17-18-16</inkml:trace>
  <inkml:trace contextRef="#ctx0" brushRef="#br2" timeOffset="16">11271 14164 0,'18'0'594,"0"0"-516,-18-18 0,17 18-62,-17-17-1,18 17 17,-18-18-17,0 0 48,0 1-48,0-1 17,0 1-32,0-1 31,0 0-16,0 1 1,-18 17 31,18-18-16,-17 18-31,-1 0 16,0 0-1,1 0 17,-1 0-17,0 0 17,1 0-17,-1 0 1,-17 0 15,35 18 16,0-1-31,-18-17-1,18 18 1,0 0 15,0-1-15,0 1 31,0-1-32,35 1 16,-35 0-15,18-18 0,-18 17 15,18 1 16,-1-18-16,1 0 63,0 0-32,-18-18 48</inkml:trace>
  <inkml:trace contextRef="#ctx0" brushRef="#br2" timeOffset="17">11201 13847 0,'17'0'282,"1"0"-220,0 0-46,-1 0 31,1 0-32,0 17 1,-1-17-1,1 0 1,-1 0 0,1 0 31,0 0-32,-1 0 48</inkml:trace>
  <inkml:trace contextRef="#ctx0" brushRef="#br2" timeOffset="18">11130 13776 0</inkml:trace>
  <inkml:trace contextRef="#ctx0" brushRef="#br2" timeOffset="19">11254 13547 0,'0'17'328,"0"1"-296,0 0-1,0-1 47,17-17-62,-17 18-1,18-18 32,-18 17-31,18-17 62,17 0 453,-35 18-515,0-36 312,17 18-188,-17-17-108,0-1 15,0 36 109,18-18-16,-18-18-15,0 1-46,0-1-48,0 0-16,-18 18 32,18-17-31,0-1 15,-17 18-15,-18 0 31,35-18-47,0-17 31,-18 35-15,0 0-1,1 0 16,-1 0-31,0 0 16,1 0 15,-1 0-15,0 0 15,1 0-15,-1 0-1,0 0 1,-17 0 0,18 0-1,-1 0 1,0 0 0,1 0-1,-1 0 1,-17 0 15,17 0 0,0 0 1,1 0-1,34 0 109,1 0-124,17 0 15,-35 18-15,18-18 0,-18 17-1,18-17 1,-1 0-1,1 18 17,0-18-32,17 18 15,-18-18 1,36 17 0,-17-17-1,-19 0 1,36 18-1,-35-18 1,0 0 0,-1 0-1,1 0 1,-1 0 0,1 0 15,0 0-16,-18-18 1,17 18 15,1 0 1,-18-17-17,18 17 1,-18-18-1,17 18 17,1-18-1,-18-17-15,0 17 15,18 18-16,-18-17 1,17 17 0,-17-18 15</inkml:trace>
  <inkml:trace contextRef="#ctx0" brushRef="#br2" timeOffset="20">16563 17374 0,'0'18'375,"18"0"-375,-18-1 16,17 18 15,-17-17-15,0 0-16,18-1 31,-18 1-16,0 0 1,17-18 0,-17 35-1,18-35 1,-18 35 0,0-17-16,35 0 31,-35-1-16,0 1 1,0-1 15,0 1-15,18 0 15,-18-1 0,18-17 1,-1 0-1,1-17 47,0-36-62,-1 35-1,-17 1 1,0-1 0,0-17-1,0 17 1,0 0-1,0 1 1,0-1 15,0 0 1,0 36 30,0 0-46,0-1-1,0 1 1,0 17 0,0-17-1,0 0 32,0-1-16,0 1 16,0-1-31,18-17 15,-1 0 0,-17 36-15,18-36 0,-18 17-1,18-17 32,-1 0 0,1 0 47,0 0-47,-1 0-16,1-35-16,0 17 1,-1-34 0,1 34-16,-18-53 15,0 54 1,0-1 0,0 0-1,0 1 1,0-1-1,0-17 17,0 17-1,0 1 16,0-1-16,0 0 78,0 1-77</inkml:trace>
  <inkml:trace contextRef="#ctx0" brushRef="#br2" timeOffset="21">17233 17357 0,'0'17'187,"0"1"-171,0 0-16,-17 34 31,17-34-31,0 17 16,0 1-1,0 17 1,0 0-1,0-36 1,0 1 0,0 35-1,0-36 1,0 1 0,0 17-1,0-17 1,0 0-1,0-1 1,0-34 93,17-1-77,-17-17-32,0 17 15,0-17 1,0-1 0,0 19-1,0-1 1,0 1-1,0-1 1,0 0 0,0 1-1,0-1 17,0 0-32,18 18 15,-18-17 1,0-1-1,0 0 1,0 1 15,0-1 16,0 0-16,0 1 1,0-1-1,0 1 47,17 17-78,-17-18 31,18 18-15,0 0 31,-18 18 0,0-1-32,0 18 17,0-17-17,0 0 1,17-18 15,-17 17-15,0 1-1,0 0 1,0-1 15,0 1-15,0 0-1,18-18 1,-18 17 0,18 1 15,-1-18 0,-17 18 16,18-18-31,-18 17-1,0 1 17,0 17 46,0-17 62,0-1-77</inkml:trace>
  <inkml:trace contextRef="#ctx0" brushRef="#br2" timeOffset="22">17374 17709 0,'-17'0'265,"-1"0"-249,0 0 15,1 0 0,-1 0 1,0 0-1</inkml:trace>
  <inkml:trace contextRef="#ctx0" brushRef="#br2" timeOffset="23">17833 17321 0,'-18'0'109,"1"0"-93,-1 0 0,0 0-16,18 18 15,-35 0 1,-18-1-1,36 1 1,-19 0 15,36-1-15,0 1 0,-17-18-16,17 17 15,0 1 32,-36-18-31,36 18-1,0-1 48,18-17-48,-18 18 1,18-18 0,-1 0-1,1 0 17,0 0-1,-1 0-16,-17-18 1,35 18 0,-17 0 15,-18-17 0,18 17-31,17 0 31,0 0-15,-17 0 0,0 0-1,-1 0 17,1 0-17,-1 0 1,-17 17 15,0 1 0,0 0-15,0-1 0,0 1 15,0 0 0,0-1-15,0 1-1,0 0 17,-17 17-1,-1-35-16,-17 0 1,17 0 0,1 0-1,-1 0 1,18-18 15,-18 18-15,18-17-1,-17 17 1,-1 0 15,18-18 1,-35 0 14,17 18-14</inkml:trace>
  <inkml:trace contextRef="#ctx0" brushRef="#br2" timeOffset="24">18009 17268 0,'0'18'282,"0"0"-282,0-1 15,0 19 1,0-1-16,0-17 15,0 34 1,0-34 0,0 17 15,0 1 0,18-36-15,-18 35-1,0-17 1,0-1 0,0 1-1,0 0 1,0-1 15,0 1 0,18-18 48</inkml:trace>
  <inkml:trace contextRef="#ctx0" brushRef="#br2" timeOffset="25">18203 17251 0,'0'17'187,"0"1"-171,0 0 0,0-1-16,0 72 15,18-37 1,-18 37-1,18-72 1,-18 1 0,0 0-1,0 17 1,0-17 15,0-1 32,0 1 30</inkml:trace>
  <inkml:trace contextRef="#ctx0" brushRef="#br2" timeOffset="26">18027 17568 0,'18'0'375,"-1"0"-312,1 0-48,-1 0 32,-17-17-16,18 17 1,17 0-1,-17 0 47,0 0-47,-1 0 47,1 0-46,0 0 30,17 0-31</inkml:trace>
  <inkml:trace contextRef="#ctx0" brushRef="#br2" timeOffset="27">18574 17304 0,'-18'0'235,"18"17"-220,-18 1 1,18 0 15,0-1-15,0 1 0,0 0-1,0-1 32,0 1 16,0-1-32,0 1 0,0 0 32,0-1-32,0 1 0,18 0 0,-18-1-15,0 1 15,18 0-15,-18-1-1,17-17 1,1 0 0,-18 18-1,18 17 1,-1-35 0,-17 18-1,18-18 1,-18 17-1,18-17 1,-1 0 0,-17 18-1,18-18 17,-18 18-17,17-18 1,1 0 15,-18 17-15,35-17 31,-17 0-16</inkml:trace>
  <inkml:trace contextRef="#ctx0" brushRef="#br2" timeOffset="28">18979 17410 0,'0'17'31,"0"1"0,0-1-15,-17 1-1,-1 0 32,1 17-15,17-17-1,0-1-16,-18-17 1,18 18-16,-18 0 31,18-1-15,-17-17 0,17 36-1,-18-19 1</inkml:trace>
  <inkml:trace contextRef="#ctx0" brushRef="#br2" timeOffset="29">18750 17427 0</inkml:trace>
  <inkml:trace contextRef="#ctx0" brushRef="#br2" timeOffset="30">19138 17586 0</inkml:trace>
  <inkml:trace contextRef="#ctx0" brushRef="#br2" timeOffset="31">19244 17286 0,'18'0'328,"-1"0"-313,-17 18-15,0-1 16,18-17 0,17 36-1,-17 17 17,-1-36-17,-17 1 1,18-1-1,-18 1 17,0 0-17,0 17 17,0-17-17,0-1 32,0 1-31,0 0-16,0-1 47,0 1-32,0 0 1,0-1-1,0 1 1,0-1 15,0 1 1,0 0 30,0-1-15,-18-17-31,18 18-1,-17-18 1,17 18 15,0-1 0,-18-17 1,1 0-17</inkml:trace>
  <inkml:trace contextRef="#ctx0" brushRef="#br2" timeOffset="32">12136 16827 0</inkml:trace>
  <inkml:trace contextRef="#ctx0" brushRef="#br0" timeOffset="33">12136 16951 0,'0'-18'485,"0"1"-454,0-19 0,-53-140-15,-36-71-1,-16-88 1,87 88-16,-70-335 16,35-371-1,-124-1146 1,72 1094-1,34 405 1,1 177 0,52 352-1,18 54 17,-18 17-17,1-18 79,34 18-32,-17 18 32,0-1-47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5-07-18T02:57:33.83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12171 16986 0,'70'0'515,"36"0"-515,229-35 16,142 35 15,422-18-15,-35 54-1,742 34 1,-336-35 0,176-52-1,71-71 1,-794 88-16,494-36 15,-229 19 1,-300 17 0,17 0-1,-528 0 1,-142 0 0</inkml:trace>
  <inkml:trace contextRef="#ctx0" brushRef="#br1" timeOffset="0.99">12947 16192 0,'18'-17'313,"-1"-1"-298,71-52-15,406-177 32,-141 106-17,194-53 1,-265 88-16,512-141 16,176-388-1,229 88 1,812-794-1,-1235 654 1,18 334 0,-600 282-1,-159 54 1,1 17 0,-19 0-1,-34 0 16,-1 0 1,0 0-1,1 0 16,17 17-32,0 1 17,0-1 30,-18-17-46,18 18 15</inkml:trace>
  <inkml:trace contextRef="#ctx0" brushRef="#br2" timeOffset="1.99">14570 14552 0,'0'18'16,"-18"17"31,0-17-47,1 17 31,-1-17-15,18-1-1,0 1 1,-35 17-1,17-17-15,-35 52 16,-17-17 0,52-35-1,18 17 1,-18-35 0,1 0-1,17 18 16</inkml:trace>
  <inkml:trace contextRef="#ctx0" brushRef="#br2" timeOffset="2.99">14235 14570 0,'35'0'156,"-18"0"-156,89 0 31,-88 0-15,0 0 0,-1 17-1,1-17 1,0 18-16,-1-18 16,1 0-1,-1 18 16,1-18-15,-18 17 0,18-17-16,-1 0 47,-17 18-32,18-18 1,-18 18-1,18-18 1,-18 17 15,17-17-15,-17 18 0,18-18-1,-18 17 1,18-17 15,-18 18-31,17-18 16,1 0 15,-1 0 31,-17 18-62,18-18 16,0 0 0,-18 17-1,17-17 1,1 0 0,-18 18 15,18-18-16,-1 0 17</inkml:trace>
  <inkml:trace contextRef="#ctx0" brushRef="#br2" timeOffset="3.99">17974 14711 0,'-18'0'156,"-35"17"-140,36 1 0,-1-18-1,1 18-15,-36 70 16,17-53 0,1 18-1,-18 18 1,36-54-1,17 1 1,-18 0 0,18-1 15,-18 1-31,1 17 16,17-17-1,-18-1 16</inkml:trace>
  <inkml:trace contextRef="#ctx0" brushRef="#br2" timeOffset="4.99">17604 14746 0,'35'18'187,"-17"-18"-187,17 17 16,35 19-1,-70-19 1,18-17 0,0 18-16,-18 17 15,35 0 1,35 1 0,-34-1-1,-19-17 1,1-1-1,0 1 1,-1-18 15,1 18-15,0-18 15,-1 0-15,-17 17-1,18-17 1,-18 18 0</inkml:trace>
  <inkml:trace contextRef="#ctx0" brushRef="#br2" timeOffset="5.99">18521 12541 0,'0'18'156,"-35"0"-156,17 17 16,-17 35-1,-18-17 1,35-17 0,0-1-16,1 35 15,-1-34 1,18-1 0,-17 0-1,17-17 1,0-1 46,0 1-30</inkml:trace>
  <inkml:trace contextRef="#ctx0" brushRef="#br2" timeOffset="6.99">18203 12665 0,'18'0'219,"17"17"-203,1-17-1,-1 18-15,0 0 32,0-18-17,-17 0 1,0 0 0,17 17-1,-17-17 16,-18 18 1,17-18-17,1 0 17,-18 18-1,17-18 0,1 0 16,-18 35-31,35-35-1,-35 17 1,18-17-1,0 0 17,-18 18-17,17-18 1,-17 18 15,18-18-31,0 0 47</inkml:trace>
  <inkml:trace contextRef="#ctx0" brushRef="#br2" timeOffset="7.99">20708 11218 0,'0'18'203,"0"0"-203,-18-1 31,1 1-31,17 0 31,-36 17-15,19-18-1,-1 19 1,1-36 0,17 17-1,-18-17 1,-17 71 0,-18-18-1,0 17 1,35-34-1,1-19 1,-1-17 0,0 0 15,36 0 63</inkml:trace>
  <inkml:trace contextRef="#ctx0" brushRef="#br2" timeOffset="8.99">20408 11218 0,'18'0'218,"-1"0"-202,1 0-16,0 18 16,70-18-1,-88 18 1,35-1-1,-17 1 17,-1-18-17,1 0 1,0 0 0,-1 35-1,1-35 1,-18 18-1,18-18 32,-1 0 0,1 0-16,-18 17 1,18 1-1,17 0 16,-17-18 15,-1 0-46</inkml:trace>
  <inkml:trace contextRef="#ctx0" brushRef="#br2" timeOffset="9.99">11112 15699 0,'0'-18'546,"0"0"-530,0 1 0,0-1 31,0 0-32,0-17-15,0 0 16,0 0-1,0 17 17,0 0-17,0 1 1,0-1 0,0 0 15,0 1 31,0-1-30,0 0 186,0 1-202,0-1 0,-17-17 15,17 17-16,0 36 110,0 0-78,0-1 16,0 1-32</inkml:trace>
  <inkml:trace contextRef="#ctx0" brushRef="#br2" timeOffset="10.99">11148 15522 0,'35'0'265,"-17"0"-249,-1 0 0,1 0-1,0 0 1,17 0-16,-17-17 15,17 17 1,-18 0 0,1 0 15,17 0-15,-17 0-1,0 0 16,-1 0 32,1 0-32,0 0 0</inkml:trace>
  <inkml:trace contextRef="#ctx0" brushRef="#br2" timeOffset="11.99">11183 15275 0,'18'0'407,"-1"0"-392,1 0 16,0 0-15,-1-17 15,-17-1 47,0 0-46,18 18-1,-18-17 16,18 17 15,-18-18-15,0 0 0,0 1-16,0-1 1,-18 1-1,0-1 0,18 0 0,-17 18-15,-1 0 0,0 0-1,1-17 1,-1 17-1,0 0 17,1 0-1,34 0 188,-17 17-204,18-17 1,17 18 0,-35 0-1,36-18 1,-19 17-1,1-17-15,17 35 16,-17-35 0,-1 0-1,1 18 17,17 0-17,-17-18 16,17 0-31,-35 17 16,18-17 15,-18 18-15,18-18 0,-18 18-1,17-18 32,-17 17-31,18-17-1,-18 18 1,17-18 0,-17 18 15,0-1-16,0 1 17</inkml:trace>
  <inkml:trace contextRef="#ctx0" brushRef="#br2" timeOffset="12.99">11201 15011 0</inkml:trace>
  <inkml:trace contextRef="#ctx0" brushRef="#br2" timeOffset="13.99">11236 14887 0,'18'0'297,"-1"0"-266,1 0-16,0 0 17,-1 0-17,1 0 1,-1 0 0,-17 18-1,18-18 1,0 0 15,-1 0-15,1 0-1,0 0 17,17 17-17,-17-17 63,-18 18-62,17-18 0,-17 18-16,0-1 78,-35-17-63,0 0 1,17 0-16,-17 0 16,-1-17-1,1 17 1,18 0-1,-19-18 1,-17-17 0,18 0-1,17 35 1,18-18 0,-17 0-1,-1 18 1,18-17 15,0-1-15,0 0-1,0 1 1,0-1 0,0 0-1,18-17 1,-18 18 15,0-1-15,17 18-1,-17-18-15,18 18 32,0 0 14,-1 0-30,-17 18 15,18-18-15,-18 35 0,0-17-1,18 17 1,-18-17-1,0 17 1,17-17 0,-17 17-1,0-17 1,0-1 0,0 1-1,0-1 48</inkml:trace>
  <inkml:trace contextRef="#ctx0" brushRef="#br2" timeOffset="14.99">10971 14517 0,'18'0'218,"0"0"-202,-1 0 0,36 0-1,0 0 1,-35 0-1,-1 0 1,1 17 31,0-17-16,-1 0 0,1 0 1,0 0 15,-18-17 203,-18 17-250,18-18 15,0 1 1,0-1-1,0 0-15,0 1 16,0-1 0,0 0-1,0 1 1,0-1 0,0 0-1,0 1 48,0 34 93,18 1-125,-18 0-15,17-18-1,-17 17 1,18-17 0,-18 18 15,18-18-15,-18 18-1,0-1 16,17-17-15,1 0 15,-18-17 126,17 17-126,-17-18-16</inkml:trace>
  <inkml:trace contextRef="#ctx0" brushRef="#br2" timeOffset="15.99">11271 14164 0,'18'0'594,"0"0"-516,-18-18 0,17 18-62,-17-17-1,18 17 17,-18-18-17,0 0 48,0 1-48,0-1 17,0 1-32,0-1 31,0 0-16,0 1 1,-18 17 31,18-18-16,-17 18-31,-1 0 16,0 0-1,1 0 17,-1 0-17,0 0 17,1 0-17,-1 0 1,-17 0 15,35 18 16,0-1-31,-18-17-1,18 18 1,0 0 15,0-1-15,0 1 31,0-1-32,35 1 16,-35 0-15,18-18 0,-18 17 15,18 1 16,-1-18-16,1 0 63,0 0-32,-18-18 48</inkml:trace>
  <inkml:trace contextRef="#ctx0" brushRef="#br2" timeOffset="16.97">11201 13847 0,'17'0'282,"1"0"-220,0 0-46,-1 0 31,1 0-32,0 17 1,-1-17-1,1 0 1,-1 0 0,1 0 31,0 0-32,-1 0 48</inkml:trace>
  <inkml:trace contextRef="#ctx0" brushRef="#br2" timeOffset="17.97">11130 13776 0</inkml:trace>
  <inkml:trace contextRef="#ctx0" brushRef="#br2" timeOffset="18.97">11254 13547 0,'0'17'328,"0"1"-296,0 0-1,0-1 47,17-17-62,-17 18-1,18-18 32,-18 17-31,18-17 62,17 0 453,-35 18-515,0-36 312,17 18-188,-17-17-108,0-1 15,0 36 109,18-18-16,-18-18-15,0 1-46,0-1-48,0 0-16,-18 18 32,18-17-31,0-1 15,-17 18-15,-18 0 31,35-18-47,0-17 31,-18 35-15,0 0-1,1 0 16,-1 0-31,0 0 16,1 0 15,-1 0-15,0 0 15,1 0-15,-1 0-1,0 0 1,-17 0 0,18 0-1,-1 0 1,0 0 0,1 0-1,-1 0 1,-17 0 15,17 0 0,0 0 1,1 0-1,34 0 109,1 0-124,17 0 15,-35 18-15,18-18 0,-18 17-1,18-17 1,-1 0-1,1 18 17,0-18-32,17 18 15,-18-18 1,36 17 0,-17-17-1,-19 0 1,36 18-1,-35-18 1,0 0 0,-1 0-1,1 0 1,-1 0 0,1 0 15,0 0-16,-18-18 1,17 18 15,1 0 1,-18-17-17,18 17 1,-18-18-1,17 18 17,1-18-1,-18-17-15,0 17 15,18 18-16,-18-17 1,17 17 0,-17-18 15</inkml:trace>
  <inkml:trace contextRef="#ctx0" brushRef="#br2" timeOffset="19.97">16563 17374 0,'0'18'375,"18"0"-375,-18-1 16,17 18 15,-17-17-15,0 0-16,18-1 31,-18 1-16,0 0 1,17-18 0,-17 35-1,18-35 1,-18 35 0,0-17-16,35 0 31,-35-1-16,0 1 1,0-1 15,0 1-15,18 0 15,-18-1 0,18-17 1,-1 0-1,1-17 47,0-36-62,-1 35-1,-17 1 1,0-1 0,0-17-1,0 17 1,0 0-1,0 1 1,0-1 15,0 0 1,0 36 30,0 0-46,0-1-1,0 1 1,0 17 0,0-17-1,0 0 32,0-1-16,0 1 16,0-1-31,18-17 15,-1 0 0,-17 36-15,18-36 0,-18 17-1,18-17 32,-1 0 0,1 0 47,0 0-47,-1 0-16,1-35-16,0 17 1,-1-34 0,1 34-16,-18-53 15,0 54 1,0-1 0,0 0-1,0 1 1,0-1-1,0-17 17,0 17-1,0 1 16,0-1-16,0 0 78,0 1-77</inkml:trace>
  <inkml:trace contextRef="#ctx0" brushRef="#br2" timeOffset="20.99">17233 17357 0,'0'17'187,"0"1"-171,0 0-16,-17 34 31,17-34-31,0 17 16,0 1-1,0 17 1,0 0-1,0-36 1,0 1 0,0 35-1,0-36 1,0 1 0,0 17-1,0-17 1,0 0-1,0-1 1,0-34 93,17-1-77,-17-17-32,0 17 15,0-17 1,0-1 0,0 19-1,0-1 1,0 1-1,0-1 1,0 0 0,0 1-1,0-1 17,0 0-32,18 18 15,-18-17 1,0-1-1,0 0 1,0 1 15,0-1 16,0 0-16,0 1 1,0-1-1,0 1 47,17 17-78,-17-18 31,18 18-15,0 0 31,-18 18 0,0-1-32,0 18 17,0-17-17,0 0 1,17-18 15,-17 17-15,0 1-1,0 0 1,0-1 15,0 1-15,0 0-1,18-18 1,-18 17 0,18 1 15,-1-18 0,-17 18 16,18-18-31,-18 17-1,0 1 17,0 17 46,0-17 62,0-1-77</inkml:trace>
  <inkml:trace contextRef="#ctx0" brushRef="#br2" timeOffset="21.99">17374 17709 0,'-17'0'265,"-1"0"-249,0 0 15,1 0 0,-1 0 1,0 0-1</inkml:trace>
  <inkml:trace contextRef="#ctx0" brushRef="#br2" timeOffset="22.99">17833 17321 0,'-18'0'109,"1"0"-93,-1 0 0,0 0-16,18 18 15,-35 0 1,-18-1-1,36 1 1,-19 0 15,36-1-15,0 1 0,-17-18-16,17 17 15,0 1 32,-36-18-31,36 18-1,0-1 48,18-17-48,-18 18 1,18-18 0,-1 0-1,1 0 17,0 0-1,-1 0-16,-17-18 1,35 18 0,-17 0 15,-18-17 0,18 17-31,17 0 31,0 0-15,-17 0 0,0 0-1,-1 0 17,1 0-17,-1 0 1,-17 17 15,0 1 0,0 0-15,0-1 0,0 1 15,0 0 0,0-1-15,0 1-1,0 0 17,-17 17-1,-1-35-16,-17 0 1,17 0 0,1 0-1,-1 0 1,18-18 15,-18 18-15,18-17-1,-17 17 1,-1 0 15,18-18 1,-35 0 14,17 18-14</inkml:trace>
  <inkml:trace contextRef="#ctx0" brushRef="#br2" timeOffset="23.99">18009 17268 0,'0'18'282,"0"0"-282,0-1 15,0 19 1,0-1-16,0-17 15,0 34 1,0-34 0,0 17 15,0 1 0,18-36-15,-18 35-1,0-17 1,0-1 0,0 1-1,0 0 1,0-1 15,0 1 0,18-18 48</inkml:trace>
  <inkml:trace contextRef="#ctx0" brushRef="#br2" timeOffset="24.99">18203 17251 0,'0'17'187,"0"1"-171,0 0 0,0-1-16,0 72 15,18-37 1,-18 37-1,18-72 1,-18 1 0,0 0-1,0 17 1,0-17 15,0-1 32,0 1 30</inkml:trace>
  <inkml:trace contextRef="#ctx0" brushRef="#br2" timeOffset="25.99">18027 17568 0,'18'0'375,"-1"0"-312,1 0-48,-1 0 32,-17-17-16,18 17 1,17 0-1,-17 0 47,0 0-47,-1 0 47,1 0-46,0 0 30,17 0-31</inkml:trace>
  <inkml:trace contextRef="#ctx0" brushRef="#br2" timeOffset="26.99">18574 17304 0,'-18'0'235,"18"17"-220,-18 1 1,18 0 15,0-1-15,0 1 0,0 0-1,0-1 32,0 1 16,0-1-32,0 1 0,0 0 32,0-1-32,0 1 0,18 0 0,-18-1-15,0 1 15,18 0-15,-18-1-1,17-17 1,1 0 0,-18 18-1,18 17 1,-1-35 0,-17 18-1,18-18 1,-18 17-1,18-17 1,-1 0 0,-17 18-1,18-18 17,-18 18-17,17-18 1,1 0 15,-18 17-15,35-17 31,-17 0-16</inkml:trace>
  <inkml:trace contextRef="#ctx0" brushRef="#br2" timeOffset="27.99">18979 17410 0,'0'17'31,"0"1"0,0-1-15,-17 1-1,-1 0 32,1 17-15,17-17-1,0-1-16,-18-17 1,18 18-16,-18 0 31,18-1-15,-17-17 0,17 36-1,-18-19 1</inkml:trace>
  <inkml:trace contextRef="#ctx0" brushRef="#br2" timeOffset="28.99">18750 17427 0</inkml:trace>
  <inkml:trace contextRef="#ctx0" brushRef="#br2" timeOffset="29.99">19138 17586 0</inkml:trace>
  <inkml:trace contextRef="#ctx0" brushRef="#br2" timeOffset="30.99">19244 17286 0,'18'0'328,"-1"0"-313,-17 18-15,0-1 16,18-17 0,17 36-1,-17 17 17,-1-36-17,-17 1 1,18-1-1,-18 1 17,0 0-17,0 17 17,0-17-17,0-1 32,0 1-31,0 0-16,0-1 47,0 1-32,0 0 1,0-1-1,0 1 1,0-1 15,0 1 1,0 0 30,0-1-15,-18-17-31,18 18-1,-17-18 1,17 18 15,0-1 0,-18-17 1,1 0-17</inkml:trace>
  <inkml:trace contextRef="#ctx0" brushRef="#br2" timeOffset="31.99">12136 16827 0</inkml:trace>
  <inkml:trace contextRef="#ctx0" brushRef="#br0" timeOffset="32.99">12136 16951 0,'0'-18'485,"0"1"-454,0-19 0,-53-140-15,-36-71-1,-16-88 1,87 88-16,-70-335 16,35-371-1,-124-1146 1,72 1094-1,34 405 1,1 177 0,52 352-1,18 54 17,-18 17-17,1-18 79,34 18-32,-17 18 32,0-1-47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5-07-21T23:15:50.97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12171 16986 0,'70'0'515,"36"0"-515,229-35 16,142 35 15,422-18-15,-35 54-1,742 34 1,-336-35 0,176-52-1,71-71 1,-794 88-16,494-36 15,-229 19 1,-300 17 0,17 0-1,-528 0 1,-142 0 0</inkml:trace>
  <inkml:trace contextRef="#ctx0" brushRef="#br1" timeOffset="1">12947 16192 0,'18'-17'313,"-1"-1"-298,71-52-15,406-177 32,-141 106-17,194-53 1,-265 88-16,512-141 16,176-388-1,229 88 1,812-794-1,-1235 654 1,18 334 0,-600 282-1,-159 54 1,1 17 0,-19 0-1,-34 0 16,-1 0 1,0 0-1,1 0 16,17 17-32,0 1 17,0-1 30,-18-17-46,18 18 15</inkml:trace>
  <inkml:trace contextRef="#ctx0" brushRef="#br2" timeOffset="2">14570 14552 0,'0'18'16,"-18"17"31,0-17-47,1 17 31,-1-17-15,18-1-1,0 1 1,-35 17-1,17-17-15,-35 52 16,-17-17 0,52-35-1,18 17 1,-18-35 0,1 0-1,17 18 16</inkml:trace>
  <inkml:trace contextRef="#ctx0" brushRef="#br2" timeOffset="3">14235 14570 0,'35'0'156,"-18"0"-156,89 0 31,-88 0-15,0 0 0,-1 17-1,1-17 1,0 18-16,-1-18 16,1 0-1,-1 18 16,1-18-15,-18 17 0,18-17-16,-1 0 47,-17 18-32,18-18 1,-18 18-1,18-18 1,-18 17 15,17-17-15,-17 18 0,18-18-1,-18 17 1,18-17 15,-18 18-31,17-18 16,1 0 15,-1 0 31,-17 18-62,18-18 16,0 0 0,-18 17-1,17-17 1,1 0 0,-18 18 15,18-18-16,-1 0 17</inkml:trace>
  <inkml:trace contextRef="#ctx0" brushRef="#br2" timeOffset="4">17974 14711 0,'-18'0'156,"-35"17"-140,36 1 0,-1-18-1,1 18-15,-36 70 16,17-53 0,1 18-1,-18 18 1,36-54-1,17 1 1,-18 0 0,18-1 15,-18 1-31,1 17 16,17-17-1,-18-1 16</inkml:trace>
  <inkml:trace contextRef="#ctx0" brushRef="#br2" timeOffset="5">17604 14746 0,'35'18'187,"-17"-18"-187,17 17 16,35 19-1,-70-19 1,18-17 0,0 18-16,-18 17 15,35 0 1,35 1 0,-34-1-1,-19-17 1,1-1-1,0 1 1,-1-18 15,1 18-15,0-18 15,-1 0-15,-17 17-1,18-17 1,-18 18 0</inkml:trace>
  <inkml:trace contextRef="#ctx0" brushRef="#br2" timeOffset="6">18521 12541 0,'0'18'156,"-35"0"-156,17 17 16,-17 35-1,-18-17 1,35-17 0,0-1-16,1 35 15,-1-34 1,18-1 0,-17 0-1,17-17 1,0-1 46,0 1-30</inkml:trace>
  <inkml:trace contextRef="#ctx0" brushRef="#br2" timeOffset="7">18203 12665 0,'18'0'219,"17"17"-203,1-17-1,-1 18-15,0 0 32,0-18-17,-17 0 1,0 0 0,17 17-1,-17-17 16,-18 18 1,17-18-17,1 0 17,-18 18-1,17-18 0,1 0 16,-18 35-31,35-35-1,-35 17 1,18-17-1,0 0 17,-18 18-17,17-18 1,-17 18 15,18-18-31,0 0 47</inkml:trace>
  <inkml:trace contextRef="#ctx0" brushRef="#br2" timeOffset="8">20708 11218 0,'0'18'203,"0"0"-203,-18-1 31,1 1-31,17 0 31,-36 17-15,19-18-1,-1 19 1,1-36 0,17 17-1,-18-17 1,-17 71 0,-18-18-1,0 17 1,35-34-1,1-19 1,-1-17 0,0 0 15,36 0 63</inkml:trace>
  <inkml:trace contextRef="#ctx0" brushRef="#br2" timeOffset="9">20408 11218 0,'18'0'218,"-1"0"-202,1 0-16,0 18 16,70-18-1,-88 18 1,35-1-1,-17 1 17,-1-18-17,1 0 1,0 0 0,-1 35-1,1-35 1,-18 18-1,18-18 32,-1 0 0,1 0-16,-18 17 1,18 1-1,17 0 16,-17-18 15,-1 0-46</inkml:trace>
  <inkml:trace contextRef="#ctx0" brushRef="#br2" timeOffset="10">11112 15699 0,'0'-18'546,"0"0"-530,0 1 0,0-1 31,0 0-32,0-17-15,0 0 16,0 0-1,0 17 17,0 0-17,0 1 1,0-1 0,0 0 15,0 1 31,0-1-30,0 0 186,0 1-202,0-1 0,-17-17 15,17 17-16,0 36 110,0 0-78,0-1 16,0 1-32</inkml:trace>
  <inkml:trace contextRef="#ctx0" brushRef="#br2" timeOffset="11">11148 15522 0,'35'0'265,"-17"0"-249,-1 0 0,1 0-1,0 0 1,17 0-16,-17-17 15,17 17 1,-18 0 0,1 0 15,17 0-15,-17 0-1,0 0 16,-1 0 32,1 0-32,0 0 0</inkml:trace>
  <inkml:trace contextRef="#ctx0" brushRef="#br2" timeOffset="12">11183 15275 0,'18'0'407,"-1"0"-392,1 0 16,0 0-15,-1-17 15,-17-1 47,0 0-46,18 18-1,-18-17 16,18 17 15,-18-18-15,0 0 0,0 1-16,0-1 1,-18 1-1,0-1 0,18 0 0,-17 18-15,-1 0 0,0 0-1,1-17 1,-1 17-1,0 0 17,1 0-1,34 0 188,-17 17-204,18-17 1,17 18 0,-35 0-1,36-18 1,-19 17-1,1-17-15,17 35 16,-17-35 0,-1 0-1,1 18 17,17 0-17,-17-18 16,17 0-31,-35 17 16,18-17 15,-18 18-15,18-18 0,-18 18-1,17-18 32,-17 17-31,18-17-1,-18 18 1,17-18 0,-17 18 15,0-1-16,0 1 17</inkml:trace>
  <inkml:trace contextRef="#ctx0" brushRef="#br2" timeOffset="13">11201 15011 0</inkml:trace>
  <inkml:trace contextRef="#ctx0" brushRef="#br2" timeOffset="14">11236 14887 0,'18'0'297,"-1"0"-266,1 0-16,0 0 17,-1 0-17,1 0 1,-1 0 0,-17 18-1,18-18 1,0 0 15,-1 0-15,1 0-1,0 0 17,17 17-17,-17-17 63,-18 18-62,17-18 0,-17 18-16,0-1 78,-35-17-63,0 0 1,17 0-16,-17 0 16,-1-17-1,1 17 1,18 0-1,-19-18 1,-17-17 0,18 0-1,17 35 1,18-18 0,-17 0-1,-1 18 1,18-17 15,0-1-15,0 0-1,0 1 1,0-1 0,0 0-1,18-17 1,-18 18 15,0-1-15,17 18-1,-17-18-15,18 18 32,0 0 14,-1 0-30,-17 18 15,18-18-15,-18 35 0,0-17-1,18 17 1,-18-17-1,0 17 1,17-17 0,-17 17-1,0-17 1,0-1 0,0 1-1,0-1 48</inkml:trace>
  <inkml:trace contextRef="#ctx0" brushRef="#br2" timeOffset="15">10971 14517 0,'18'0'218,"0"0"-202,-1 0 0,36 0-1,0 0 1,-35 0-1,-1 0 1,1 17 31,0-17-16,-1 0 0,1 0 1,0 0 15,-18-17 203,-18 17-250,18-18 15,0 1 1,0-1-1,0 0-15,0 1 16,0-1 0,0 0-1,0 1 1,0-1 0,0 0-1,0 1 48,0 34 93,18 1-125,-18 0-15,17-18-1,-17 17 1,18-17 0,-18 18 15,18-18-15,-18 18-1,0-1 16,17-17-15,1 0 15,-18-17 126,17 17-126,-17-18-16</inkml:trace>
  <inkml:trace contextRef="#ctx0" brushRef="#br2" timeOffset="16">11271 14164 0,'18'0'594,"0"0"-516,-18-18 0,17 18-62,-17-17-1,18 17 17,-18-18-17,0 0 48,0 1-48,0-1 17,0 1-32,0-1 31,0 0-16,0 1 1,-18 17 31,18-18-16,-17 18-31,-1 0 16,0 0-1,1 0 17,-1 0-17,0 0 17,1 0-17,-1 0 1,-17 0 15,35 18 16,0-1-31,-18-17-1,18 18 1,0 0 15,0-1-15,0 1 31,0-1-32,35 1 16,-35 0-15,18-18 0,-18 17 15,18 1 16,-1-18-16,1 0 63,0 0-32,-18-18 48</inkml:trace>
  <inkml:trace contextRef="#ctx0" brushRef="#br2" timeOffset="17">11201 13847 0,'17'0'282,"1"0"-220,0 0-46,-1 0 31,1 0-32,0 17 1,-1-17-1,1 0 1,-1 0 0,1 0 31,0 0-32,-1 0 48</inkml:trace>
  <inkml:trace contextRef="#ctx0" brushRef="#br2" timeOffset="18">11130 13776 0</inkml:trace>
  <inkml:trace contextRef="#ctx0" brushRef="#br2" timeOffset="19">11254 13547 0,'0'17'328,"0"1"-296,0 0-1,0-1 47,17-17-62,-17 18-1,18-18 32,-18 17-31,18-17 62,17 0 453,-35 18-515,0-36 312,17 18-188,-17-17-108,0-1 15,0 36 109,18-18-16,-18-18-15,0 1-46,0-1-48,0 0-16,-18 18 32,18-17-31,0-1 15,-17 18-15,-18 0 31,35-18-47,0-17 31,-18 35-15,0 0-1,1 0 16,-1 0-31,0 0 16,1 0 15,-1 0-15,0 0 15,1 0-15,-1 0-1,0 0 1,-17 0 0,18 0-1,-1 0 1,0 0 0,1 0-1,-1 0 1,-17 0 15,17 0 0,0 0 1,1 0-1,34 0 109,1 0-124,17 0 15,-35 18-15,18-18 0,-18 17-1,18-17 1,-1 0-1,1 18 17,0-18-32,17 18 15,-18-18 1,36 17 0,-17-17-1,-19 0 1,36 18-1,-35-18 1,0 0 0,-1 0-1,1 0 1,-1 0 0,1 0 15,0 0-16,-18-18 1,17 18 15,1 0 1,-18-17-17,18 17 1,-18-18-1,17 18 17,1-18-1,-18-17-15,0 17 15,18 18-16,-18-17 1,17 17 0,-17-18 15</inkml:trace>
  <inkml:trace contextRef="#ctx0" brushRef="#br2" timeOffset="20">16563 17374 0,'0'18'375,"18"0"-375,-18-1 16,17 18 15,-17-17-15,0 0-16,18-1 31,-18 1-16,0 0 1,17-18 0,-17 35-1,18-35 1,-18 35 0,0-17-16,35 0 31,-35-1-16,0 1 1,0-1 15,0 1-15,18 0 15,-18-1 0,18-17 1,-1 0-1,1-17 47,0-36-62,-1 35-1,-17 1 1,0-1 0,0-17-1,0 17 1,0 0-1,0 1 1,0-1 15,0 0 1,0 36 30,0 0-46,0-1-1,0 1 1,0 17 0,0-17-1,0 0 32,0-1-16,0 1 16,0-1-31,18-17 15,-1 0 0,-17 36-15,18-36 0,-18 17-1,18-17 32,-1 0 0,1 0 47,0 0-47,-1 0-16,1-35-16,0 17 1,-1-34 0,1 34-16,-18-53 15,0 54 1,0-1 0,0 0-1,0 1 1,0-1-1,0-17 17,0 17-1,0 1 16,0-1-16,0 0 78,0 1-77</inkml:trace>
  <inkml:trace contextRef="#ctx0" brushRef="#br2" timeOffset="21">17233 17357 0,'0'17'187,"0"1"-171,0 0-16,-17 34 31,17-34-31,0 17 16,0 1-1,0 17 1,0 0-1,0-36 1,0 1 0,0 35-1,0-36 1,0 1 0,0 17-1,0-17 1,0 0-1,0-1 1,0-34 93,17-1-77,-17-17-32,0 17 15,0-17 1,0-1 0,0 19-1,0-1 1,0 1-1,0-1 1,0 0 0,0 1-1,0-1 17,0 0-32,18 18 15,-18-17 1,0-1-1,0 0 1,0 1 15,0-1 16,0 0-16,0 1 1,0-1-1,0 1 47,17 17-78,-17-18 31,18 18-15,0 0 31,-18 18 0,0-1-32,0 18 17,0-17-17,0 0 1,17-18 15,-17 17-15,0 1-1,0 0 1,0-1 15,0 1-15,0 0-1,18-18 1,-18 17 0,18 1 15,-1-18 0,-17 18 16,18-18-31,-18 17-1,0 1 17,0 17 46,0-17 62,0-1-77</inkml:trace>
  <inkml:trace contextRef="#ctx0" brushRef="#br2" timeOffset="22">17374 17709 0,'-17'0'265,"-1"0"-249,0 0 15,1 0 0,-1 0 1,0 0-1</inkml:trace>
  <inkml:trace contextRef="#ctx0" brushRef="#br2" timeOffset="23">17833 17321 0,'-18'0'109,"1"0"-93,-1 0 0,0 0-16,18 18 15,-35 0 1,-18-1-1,36 1 1,-19 0 15,36-1-15,0 1 0,-17-18-16,17 17 15,0 1 32,-36-18-31,36 18-1,0-1 48,18-17-48,-18 18 1,18-18 0,-1 0-1,1 0 17,0 0-1,-1 0-16,-17-18 1,35 18 0,-17 0 15,-18-17 0,18 17-31,17 0 31,0 0-15,-17 0 0,0 0-1,-1 0 17,1 0-17,-1 0 1,-17 17 15,0 1 0,0 0-15,0-1 0,0 1 15,0 0 0,0-1-15,0 1-1,0 0 17,-17 17-1,-1-35-16,-17 0 1,17 0 0,1 0-1,-1 0 1,18-18 15,-18 18-15,18-17-1,-17 17 1,-1 0 15,18-18 1,-35 0 14,17 18-14</inkml:trace>
  <inkml:trace contextRef="#ctx0" brushRef="#br2" timeOffset="24">18009 17268 0,'0'18'282,"0"0"-282,0-1 15,0 19 1,0-1-16,0-17 15,0 34 1,0-34 0,0 17 15,0 1 0,18-36-15,-18 35-1,0-17 1,0-1 0,0 1-1,0 0 1,0-1 15,0 1 0,18-18 48</inkml:trace>
  <inkml:trace contextRef="#ctx0" brushRef="#br2" timeOffset="25">18203 17251 0,'0'17'187,"0"1"-171,0 0 0,0-1-16,0 72 15,18-37 1,-18 37-1,18-72 1,-18 1 0,0 0-1,0 17 1,0-17 15,0-1 32,0 1 30</inkml:trace>
  <inkml:trace contextRef="#ctx0" brushRef="#br2" timeOffset="26">18027 17568 0,'18'0'375,"-1"0"-312,1 0-48,-1 0 32,-17-17-16,18 17 1,17 0-1,-17 0 47,0 0-47,-1 0 47,1 0-46,0 0 30,17 0-31</inkml:trace>
  <inkml:trace contextRef="#ctx0" brushRef="#br2" timeOffset="27">18574 17304 0,'-18'0'235,"18"17"-220,-18 1 1,18 0 15,0-1-15,0 1 0,0 0-1,0-1 32,0 1 16,0-1-32,0 1 0,0 0 32,0-1-32,0 1 0,18 0 0,-18-1-15,0 1 15,18 0-15,-18-1-1,17-17 1,1 0 0,-18 18-1,18 17 1,-1-35 0,-17 18-1,18-18 1,-18 17-1,18-17 1,-1 0 0,-17 18-1,18-18 17,-18 18-17,17-18 1,1 0 15,-18 17-15,35-17 31,-17 0-16</inkml:trace>
  <inkml:trace contextRef="#ctx0" brushRef="#br2" timeOffset="28">18979 17410 0,'0'17'31,"0"1"0,0-1-15,-17 1-1,-1 0 32,1 17-15,17-17-1,0-1-16,-18-17 1,18 18-16,-18 0 31,18-1-15,-17-17 0,17 36-1,-18-19 1</inkml:trace>
  <inkml:trace contextRef="#ctx0" brushRef="#br2" timeOffset="29">18750 17427 0</inkml:trace>
  <inkml:trace contextRef="#ctx0" brushRef="#br2" timeOffset="30">19138 17586 0</inkml:trace>
  <inkml:trace contextRef="#ctx0" brushRef="#br2" timeOffset="31">19244 17286 0,'18'0'328,"-1"0"-313,-17 18-15,0-1 16,18-17 0,17 36-1,-17 17 17,-1-36-17,-17 1 1,18-1-1,-18 1 17,0 0-17,0 17 17,0-17-17,0-1 32,0 1-31,0 0-16,0-1 47,0 1-32,0 0 1,0-1-1,0 1 1,0-1 15,0 1 1,0 0 30,0-1-15,-18-17-31,18 18-1,-17-18 1,17 18 15,0-1 0,-18-17 1,1 0-17</inkml:trace>
  <inkml:trace contextRef="#ctx0" brushRef="#br2" timeOffset="32">12136 16827 0</inkml:trace>
  <inkml:trace contextRef="#ctx0" brushRef="#br0" timeOffset="33">12136 16951 0,'0'-18'485,"0"1"-454,0-19 0,-53-140-15,-36-71-1,-16-88 1,87 88-16,-70-335 16,35-371-1,-124-1146 1,72 1094-1,34 405 1,1 177 0,52 352-1,18 54 17,-18 17-17,1-18 79,34 18-32,-17 18 32,0-1-47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5-07-18T02:57:33.834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12171 16986 0,'70'0'515,"36"0"-515,229-35 16,142 35 15,422-18-15,-35 54-1,742 34 1,-336-35 0,176-52-1,71-71 1,-794 88-16,494-36 15,-229 19 1,-300 17 0,17 0-1,-528 0 1,-142 0 0</inkml:trace>
  <inkml:trace contextRef="#ctx0" brushRef="#br1" timeOffset="0.99">12947 16192 0,'18'-17'313,"-1"-1"-298,71-52-15,406-177 32,-141 106-17,194-53 1,-265 88-16,512-141 16,176-388-1,229 88 1,812-794-1,-1235 654 1,18 334 0,-600 282-1,-159 54 1,1 17 0,-19 0-1,-34 0 16,-1 0 1,0 0-1,1 0 16,17 17-32,0 1 17,0-1 30,-18-17-46,18 18 15</inkml:trace>
  <inkml:trace contextRef="#ctx0" brushRef="#br2" timeOffset="1.99">14570 14552 0,'0'18'16,"-18"17"31,0-17-47,1 17 31,-1-17-15,18-1-1,0 1 1,-35 17-1,17-17-15,-35 52 16,-17-17 0,52-35-1,18 17 1,-18-35 0,1 0-1,17 18 16</inkml:trace>
  <inkml:trace contextRef="#ctx0" brushRef="#br2" timeOffset="2.99">14235 14570 0,'35'0'156,"-18"0"-156,89 0 31,-88 0-15,0 0 0,-1 17-1,1-17 1,0 18-16,-1-18 16,1 0-1,-1 18 16,1-18-15,-18 17 0,18-17-16,-1 0 47,-17 18-32,18-18 1,-18 18-1,18-18 1,-18 17 15,17-17-15,-17 18 0,18-18-1,-18 17 1,18-17 15,-18 18-31,17-18 16,1 0 15,-1 0 31,-17 18-62,18-18 16,0 0 0,-18 17-1,17-17 1,1 0 0,-18 18 15,18-18-16,-1 0 17</inkml:trace>
  <inkml:trace contextRef="#ctx0" brushRef="#br2" timeOffset="3.99">17974 14711 0,'-18'0'156,"-35"17"-140,36 1 0,-1-18-1,1 18-15,-36 70 16,17-53 0,1 18-1,-18 18 1,36-54-1,17 1 1,-18 0 0,18-1 15,-18 1-31,1 17 16,17-17-1,-18-1 16</inkml:trace>
  <inkml:trace contextRef="#ctx0" brushRef="#br2" timeOffset="4.99">17604 14746 0,'35'18'187,"-17"-18"-187,17 17 16,35 19-1,-70-19 1,18-17 0,0 18-16,-18 17 15,35 0 1,35 1 0,-34-1-1,-19-17 1,1-1-1,0 1 1,-1-18 15,1 18-15,0-18 15,-1 0-15,-17 17-1,18-17 1,-18 18 0</inkml:trace>
  <inkml:trace contextRef="#ctx0" brushRef="#br2" timeOffset="5.99">18521 12541 0,'0'18'156,"-35"0"-156,17 17 16,-17 35-1,-18-17 1,35-17 0,0-1-16,1 35 15,-1-34 1,18-1 0,-17 0-1,17-17 1,0-1 46,0 1-30</inkml:trace>
  <inkml:trace contextRef="#ctx0" brushRef="#br2" timeOffset="6.99">18203 12665 0,'18'0'219,"17"17"-203,1-17-1,-1 18-15,0 0 32,0-18-17,-17 0 1,0 0 0,17 17-1,-17-17 16,-18 18 1,17-18-17,1 0 17,-18 18-1,17-18 0,1 0 16,-18 35-31,35-35-1,-35 17 1,18-17-1,0 0 17,-18 18-17,17-18 1,-17 18 15,18-18-31,0 0 47</inkml:trace>
  <inkml:trace contextRef="#ctx0" brushRef="#br2" timeOffset="7.99">20708 11218 0,'0'18'203,"0"0"-203,-18-1 31,1 1-31,17 0 31,-36 17-15,19-18-1,-1 19 1,1-36 0,17 17-1,-18-17 1,-17 71 0,-18-18-1,0 17 1,35-34-1,1-19 1,-1-17 0,0 0 15,36 0 63</inkml:trace>
  <inkml:trace contextRef="#ctx0" brushRef="#br2" timeOffset="8.99">20408 11218 0,'18'0'218,"-1"0"-202,1 0-16,0 18 16,70-18-1,-88 18 1,35-1-1,-17 1 17,-1-18-17,1 0 1,0 0 0,-1 35-1,1-35 1,-18 18-1,18-18 32,-1 0 0,1 0-16,-18 17 1,18 1-1,17 0 16,-17-18 15,-1 0-46</inkml:trace>
  <inkml:trace contextRef="#ctx0" brushRef="#br2" timeOffset="9.99">11112 15699 0,'0'-18'546,"0"0"-530,0 1 0,0-1 31,0 0-32,0-17-15,0 0 16,0 0-1,0 17 17,0 0-17,0 1 1,0-1 0,0 0 15,0 1 31,0-1-30,0 0 186,0 1-202,0-1 0,-17-17 15,17 17-16,0 36 110,0 0-78,0-1 16,0 1-32</inkml:trace>
  <inkml:trace contextRef="#ctx0" brushRef="#br2" timeOffset="10.99">11148 15522 0,'35'0'265,"-17"0"-249,-1 0 0,1 0-1,0 0 1,17 0-16,-17-17 15,17 17 1,-18 0 0,1 0 15,17 0-15,-17 0-1,0 0 16,-1 0 32,1 0-32,0 0 0</inkml:trace>
  <inkml:trace contextRef="#ctx0" brushRef="#br2" timeOffset="11.99">11183 15275 0,'18'0'407,"-1"0"-392,1 0 16,0 0-15,-1-17 15,-17-1 47,0 0-46,18 18-1,-18-17 16,18 17 15,-18-18-15,0 0 0,0 1-16,0-1 1,-18 1-1,0-1 0,18 0 0,-17 18-15,-1 0 0,0 0-1,1-17 1,-1 17-1,0 0 17,1 0-1,34 0 188,-17 17-204,18-17 1,17 18 0,-35 0-1,36-18 1,-19 17-1,1-17-15,17 35 16,-17-35 0,-1 0-1,1 18 17,17 0-17,-17-18 16,17 0-31,-35 17 16,18-17 15,-18 18-15,18-18 0,-18 18-1,17-18 32,-17 17-31,18-17-1,-18 18 1,17-18 0,-17 18 15,0-1-16,0 1 17</inkml:trace>
  <inkml:trace contextRef="#ctx0" brushRef="#br2" timeOffset="12.99">11201 15011 0</inkml:trace>
  <inkml:trace contextRef="#ctx0" brushRef="#br2" timeOffset="13.99">11236 14887 0,'18'0'297,"-1"0"-266,1 0-16,0 0 17,-1 0-17,1 0 1,-1 0 0,-17 18-1,18-18 1,0 0 15,-1 0-15,1 0-1,0 0 17,17 17-17,-17-17 63,-18 18-62,17-18 0,-17 18-16,0-1 78,-35-17-63,0 0 1,17 0-16,-17 0 16,-1-17-1,1 17 1,18 0-1,-19-18 1,-17-17 0,18 0-1,17 35 1,18-18 0,-17 0-1,-1 18 1,18-17 15,0-1-15,0 0-1,0 1 1,0-1 0,0 0-1,18-17 1,-18 18 15,0-1-15,17 18-1,-17-18-15,18 18 32,0 0 14,-1 0-30,-17 18 15,18-18-15,-18 35 0,0-17-1,18 17 1,-18-17-1,0 17 1,17-17 0,-17 17-1,0-17 1,0-1 0,0 1-1,0-1 48</inkml:trace>
  <inkml:trace contextRef="#ctx0" brushRef="#br2" timeOffset="14.99">10971 14517 0,'18'0'218,"0"0"-202,-1 0 0,36 0-1,0 0 1,-35 0-1,-1 0 1,1 17 31,0-17-16,-1 0 0,1 0 1,0 0 15,-18-17 203,-18 17-250,18-18 15,0 1 1,0-1-1,0 0-15,0 1 16,0-1 0,0 0-1,0 1 1,0-1 0,0 0-1,0 1 48,0 34 93,18 1-125,-18 0-15,17-18-1,-17 17 1,18-17 0,-18 18 15,18-18-15,-18 18-1,0-1 16,17-17-15,1 0 15,-18-17 126,17 17-126,-17-18-16</inkml:trace>
  <inkml:trace contextRef="#ctx0" brushRef="#br2" timeOffset="15.99">11271 14164 0,'18'0'594,"0"0"-516,-18-18 0,17 18-62,-17-17-1,18 17 17,-18-18-17,0 0 48,0 1-48,0-1 17,0 1-32,0-1 31,0 0-16,0 1 1,-18 17 31,18-18-16,-17 18-31,-1 0 16,0 0-1,1 0 17,-1 0-17,0 0 17,1 0-17,-1 0 1,-17 0 15,35 18 16,0-1-31,-18-17-1,18 18 1,0 0 15,0-1-15,0 1 31,0-1-32,35 1 16,-35 0-15,18-18 0,-18 17 15,18 1 16,-1-18-16,1 0 63,0 0-32,-18-18 48</inkml:trace>
  <inkml:trace contextRef="#ctx0" brushRef="#br2" timeOffset="16.97">11201 13847 0,'17'0'282,"1"0"-220,0 0-46,-1 0 31,1 0-32,0 17 1,-1-17-1,1 0 1,-1 0 0,1 0 31,0 0-32,-1 0 48</inkml:trace>
  <inkml:trace contextRef="#ctx0" brushRef="#br2" timeOffset="17.97">11130 13776 0</inkml:trace>
  <inkml:trace contextRef="#ctx0" brushRef="#br2" timeOffset="18.97">11254 13547 0,'0'17'328,"0"1"-296,0 0-1,0-1 47,17-17-62,-17 18-1,18-18 32,-18 17-31,18-17 62,17 0 453,-35 18-515,0-36 312,17 18-188,-17-17-108,0-1 15,0 36 109,18-18-16,-18-18-15,0 1-46,0-1-48,0 0-16,-18 18 32,18-17-31,0-1 15,-17 18-15,-18 0 31,35-18-47,0-17 31,-18 35-15,0 0-1,1 0 16,-1 0-31,0 0 16,1 0 15,-1 0-15,0 0 15,1 0-15,-1 0-1,0 0 1,-17 0 0,18 0-1,-1 0 1,0 0 0,1 0-1,-1 0 1,-17 0 15,17 0 0,0 0 1,1 0-1,34 0 109,1 0-124,17 0 15,-35 18-15,18-18 0,-18 17-1,18-17 1,-1 0-1,1 18 17,0-18-32,17 18 15,-18-18 1,36 17 0,-17-17-1,-19 0 1,36 18-1,-35-18 1,0 0 0,-1 0-1,1 0 1,-1 0 0,1 0 15,0 0-16,-18-18 1,17 18 15,1 0 1,-18-17-17,18 17 1,-18-18-1,17 18 17,1-18-1,-18-17-15,0 17 15,18 18-16,-18-17 1,17 17 0,-17-18 15</inkml:trace>
  <inkml:trace contextRef="#ctx0" brushRef="#br2" timeOffset="19.97">16563 17374 0,'0'18'375,"18"0"-375,-18-1 16,17 18 15,-17-17-15,0 0-16,18-1 31,-18 1-16,0 0 1,17-18 0,-17 35-1,18-35 1,-18 35 0,0-17-16,35 0 31,-35-1-16,0 1 1,0-1 15,0 1-15,18 0 15,-18-1 0,18-17 1,-1 0-1,1-17 47,0-36-62,-1 35-1,-17 1 1,0-1 0,0-17-1,0 17 1,0 0-1,0 1 1,0-1 15,0 0 1,0 36 30,0 0-46,0-1-1,0 1 1,0 17 0,0-17-1,0 0 32,0-1-16,0 1 16,0-1-31,18-17 15,-1 0 0,-17 36-15,18-36 0,-18 17-1,18-17 32,-1 0 0,1 0 47,0 0-47,-1 0-16,1-35-16,0 17 1,-1-34 0,1 34-16,-18-53 15,0 54 1,0-1 0,0 0-1,0 1 1,0-1-1,0-17 17,0 17-1,0 1 16,0-1-16,0 0 78,0 1-77</inkml:trace>
  <inkml:trace contextRef="#ctx0" brushRef="#br2" timeOffset="20.99">17233 17357 0,'0'17'187,"0"1"-171,0 0-16,-17 34 31,17-34-31,0 17 16,0 1-1,0 17 1,0 0-1,0-36 1,0 1 0,0 35-1,0-36 1,0 1 0,0 17-1,0-17 1,0 0-1,0-1 1,0-34 93,17-1-77,-17-17-32,0 17 15,0-17 1,0-1 0,0 19-1,0-1 1,0 1-1,0-1 1,0 0 0,0 1-1,0-1 17,0 0-32,18 18 15,-18-17 1,0-1-1,0 0 1,0 1 15,0-1 16,0 0-16,0 1 1,0-1-1,0 1 47,17 17-78,-17-18 31,18 18-15,0 0 31,-18 18 0,0-1-32,0 18 17,0-17-17,0 0 1,17-18 15,-17 17-15,0 1-1,0 0 1,0-1 15,0 1-15,0 0-1,18-18 1,-18 17 0,18 1 15,-1-18 0,-17 18 16,18-18-31,-18 17-1,0 1 17,0 17 46,0-17 62,0-1-77</inkml:trace>
  <inkml:trace contextRef="#ctx0" brushRef="#br2" timeOffset="21.99">17374 17709 0,'-17'0'265,"-1"0"-249,0 0 15,1 0 0,-1 0 1,0 0-1</inkml:trace>
  <inkml:trace contextRef="#ctx0" brushRef="#br2" timeOffset="22.99">17833 17321 0,'-18'0'109,"1"0"-93,-1 0 0,0 0-16,18 18 15,-35 0 1,-18-1-1,36 1 1,-19 0 15,36-1-15,0 1 0,-17-18-16,17 17 15,0 1 32,-36-18-31,36 18-1,0-1 48,18-17-48,-18 18 1,18-18 0,-1 0-1,1 0 17,0 0-1,-1 0-16,-17-18 1,35 18 0,-17 0 15,-18-17 0,18 17-31,17 0 31,0 0-15,-17 0 0,0 0-1,-1 0 17,1 0-17,-1 0 1,-17 17 15,0 1 0,0 0-15,0-1 0,0 1 15,0 0 0,0-1-15,0 1-1,0 0 17,-17 17-1,-1-35-16,-17 0 1,17 0 0,1 0-1,-1 0 1,18-18 15,-18 18-15,18-17-1,-17 17 1,-1 0 15,18-18 1,-35 0 14,17 18-14</inkml:trace>
  <inkml:trace contextRef="#ctx0" brushRef="#br2" timeOffset="23.99">18009 17268 0,'0'18'282,"0"0"-282,0-1 15,0 19 1,0-1-16,0-17 15,0 34 1,0-34 0,0 17 15,0 1 0,18-36-15,-18 35-1,0-17 1,0-1 0,0 1-1,0 0 1,0-1 15,0 1 0,18-18 48</inkml:trace>
  <inkml:trace contextRef="#ctx0" brushRef="#br2" timeOffset="24.99">18203 17251 0,'0'17'187,"0"1"-171,0 0 0,0-1-16,0 72 15,18-37 1,-18 37-1,18-72 1,-18 1 0,0 0-1,0 17 1,0-17 15,0-1 32,0 1 30</inkml:trace>
  <inkml:trace contextRef="#ctx0" brushRef="#br2" timeOffset="25.99">18027 17568 0,'18'0'375,"-1"0"-312,1 0-48,-1 0 32,-17-17-16,18 17 1,17 0-1,-17 0 47,0 0-47,-1 0 47,1 0-46,0 0 30,17 0-31</inkml:trace>
  <inkml:trace contextRef="#ctx0" brushRef="#br2" timeOffset="26.99">18574 17304 0,'-18'0'235,"18"17"-220,-18 1 1,18 0 15,0-1-15,0 1 0,0 0-1,0-1 32,0 1 16,0-1-32,0 1 0,0 0 32,0-1-32,0 1 0,18 0 0,-18-1-15,0 1 15,18 0-15,-18-1-1,17-17 1,1 0 0,-18 18-1,18 17 1,-1-35 0,-17 18-1,18-18 1,-18 17-1,18-17 1,-1 0 0,-17 18-1,18-18 17,-18 18-17,17-18 1,1 0 15,-18 17-15,35-17 31,-17 0-16</inkml:trace>
  <inkml:trace contextRef="#ctx0" brushRef="#br2" timeOffset="27.99">18979 17410 0,'0'17'31,"0"1"0,0-1-15,-17 1-1,-1 0 32,1 17-15,17-17-1,0-1-16,-18-17 1,18 18-16,-18 0 31,18-1-15,-17-17 0,17 36-1,-18-19 1</inkml:trace>
  <inkml:trace contextRef="#ctx0" brushRef="#br2" timeOffset="28.99">18750 17427 0</inkml:trace>
  <inkml:trace contextRef="#ctx0" brushRef="#br2" timeOffset="29.99">19138 17586 0</inkml:trace>
  <inkml:trace contextRef="#ctx0" brushRef="#br2" timeOffset="30.99">19244 17286 0,'18'0'328,"-1"0"-313,-17 18-15,0-1 16,18-17 0,17 36-1,-17 17 17,-1-36-17,-17 1 1,18-1-1,-18 1 17,0 0-17,0 17 17,0-17-17,0-1 32,0 1-31,0 0-16,0-1 47,0 1-32,0 0 1,0-1-1,0 1 1,0-1 15,0 1 1,0 0 30,0-1-15,-18-17-31,18 18-1,-17-18 1,17 18 15,0-1 0,-18-17 1,1 0-17</inkml:trace>
  <inkml:trace contextRef="#ctx0" brushRef="#br2" timeOffset="31.99">12136 16827 0</inkml:trace>
  <inkml:trace contextRef="#ctx0" brushRef="#br0" timeOffset="32.99">12136 16951 0,'0'-18'485,"0"1"-454,0-19 0,-53-140-15,-36-71-1,-16-88 1,87 88-16,-70-335 16,35-371-1,-124-1146 1,72 1094-1,34 405 1,1 177 0,52 352-1,18 54 17,-18 17-17,1-18 79,34 18-32,-17 18 32,0-1-47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5-07-21T23:11:31.525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7073 14781 0,'0'18'343,"0"0"-327,0-1 46,0 1-15,0 17 16,0-17-32</inkml:trace>
  <inkml:trace contextRef="#ctx0" brushRef="#br0" timeOffset="1891.23">7073 15064 0,'0'17'328,"0"1"-297,0 0-15,0-1 15,0 1-16,0 17 17,18-35-17,-18 18 1,0-1 0,0 1 15,17 0 0,1-18 0</inkml:trace>
  <inkml:trace contextRef="#ctx0" brushRef="#br0" timeOffset="5197.87">10283 13864 0,'0'18'344,"0"-1"-297,0 1-31,-17-18-16,17 71 15,-18-54 1,18 1-1,0 0 1,0-1 47,0 1-17,18-18 111</inkml:trace>
  <inkml:trace contextRef="#ctx0" brushRef="#br0" timeOffset="9573.64">10283 14146 0,'0'18'1047,"0"0"-969,0-1-31,0 1-16,0 0 31,0-1-15,0 1 78,0-1 141,0 1 31,0 0-235</inkml:trace>
  <inkml:trace contextRef="#ctx0" brushRef="#br0" timeOffset="11819.26">10301 14393 0,'0'18'500,"0"0"-484,0 35-1,0-36 32,0 18-31,0-17 31,0 0-32,0-1 63,0 1-46</inkml:trace>
  <inkml:trace contextRef="#ctx0" brushRef="#br0" timeOffset="15162.5">10901 12700 0,'0'18'453,"0"-1"-421,0 1-17,0 0 48,0-1-48,0 1 17,0-1-1,0 1 0,0 0 0</inkml:trace>
  <inkml:trace contextRef="#ctx0" brushRef="#br0" timeOffset="16763.25">10901 13017 0,'0'18'469,"0"0"-422,0-1 0,0 19 15,0-19-31</inkml:trace>
  <inkml:trace contextRef="#ctx0" brushRef="#br0" timeOffset="19747.62">10901 13035 0,'0'-18'390,"0"1"-358,17 17-17,-17-18 95,0 1-79,0-1 0</inkml:trace>
  <inkml:trace contextRef="#ctx0" brushRef="#br0" timeOffset="24510.34">10883 13194 0,'0'18'281,"0"-1"-249,0 1-17,0-1 1,0 1 62,0 0-31,0-1-16,0 1 0</inkml:trace>
  <inkml:trace contextRef="#ctx0" brushRef="#br0" timeOffset="29321.22">13159 11254 0,'0'17'484,"-18"-17"-468,18 18-1,-18 0 48,18-1-16,0 1 78,0-1 156,0 1-250,0 0 63,0-1-79,0 19 64,0-19-33</inkml:trace>
  <inkml:trace contextRef="#ctx0" brushRef="#br0" timeOffset="31465.8">13123 11536 0,'0'17'438,"0"1"-360,0 0-47,0-1 0,0 1 313,0 0-328,0-1-1,0 1 17,0 0 14,0 17-30,0-18 78</inkml:trace>
  <inkml:trace contextRef="#ctx0" brushRef="#br0" timeOffset="38366.53">25541 10583 0,'-18'0'610,"1"0"-564,-1 0 79,18 18-62,-17-18 109,-1 0-141,0 0 16,1 0-16,34 0 266,1 0-250,0 0-31,-1-18 46,1 18-46,-1 0 62,1 0-63,0 0 1,-1 0 0,1 0 15,17 0 47,-17 0-62,0 0 31,-1 0-32,1 0 1,-1 0 46,1 0-30,0 0-1,-1 0-16,1 0 17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5-07-21T23:53:13.636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12171 16986 0,'70'0'515,"36"0"-515,229-35 16,142 35 15,422-18-15,-35 54-1,742 34 1,-336-35 0,176-52-1,71-71 1,-794 88-16,494-36 15,-229 19 1,-300 17 0,17 0-1,-528 0 1,-142 0 0</inkml:trace>
  <inkml:trace contextRef="#ctx0" brushRef="#br1" timeOffset="1">12947 16192 0,'18'-17'313,"-1"-1"-298,71-52-15,406-177 32,-141 106-17,194-53 1,-265 88-16,512-141 16,176-388-1,229 88 1,812-794-1,-1235 654 1,18 334 0,-600 282-1,-159 54 1,1 17 0,-19 0-1,-34 0 16,-1 0 1,0 0-1,1 0 16,17 17-32,0 1 17,0-1 30,-18-17-46,18 18 15</inkml:trace>
  <inkml:trace contextRef="#ctx0" brushRef="#br2" timeOffset="2">14570 14552 0,'0'18'16,"-18"17"31,0-17-47,1 17 31,-1-17-15,18-1-1,0 1 1,-35 17-1,17-17-15,-35 52 16,-17-17 0,52-35-1,18 17 1,-18-35 0,1 0-1,17 18 16</inkml:trace>
  <inkml:trace contextRef="#ctx0" brushRef="#br2" timeOffset="3">14235 14570 0,'35'0'156,"-18"0"-156,89 0 31,-88 0-15,0 0 0,-1 17-1,1-17 1,0 18-16,-1-18 16,1 0-1,-1 18 16,1-18-15,-18 17 0,18-17-16,-1 0 47,-17 18-32,18-18 1,-18 18-1,18-18 1,-18 17 15,17-17-15,-17 18 0,18-18-1,-18 17 1,18-17 15,-18 18-31,17-18 16,1 0 15,-1 0 31,-17 18-62,18-18 16,0 0 0,-18 17-1,17-17 1,1 0 0,-18 18 15,18-18-16,-1 0 17</inkml:trace>
  <inkml:trace contextRef="#ctx0" brushRef="#br2" timeOffset="4">17974 14711 0,'-18'0'156,"-35"17"-140,36 1 0,-1-18-1,1 18-15,-36 70 16,17-53 0,1 18-1,-18 18 1,36-54-1,17 1 1,-18 0 0,18-1 15,-18 1-31,1 17 16,17-17-1,-18-1 16</inkml:trace>
  <inkml:trace contextRef="#ctx0" brushRef="#br2" timeOffset="5">17604 14746 0,'35'18'187,"-17"-18"-187,17 17 16,35 19-1,-70-19 1,18-17 0,0 18-16,-18 17 15,35 0 1,35 1 0,-34-1-1,-19-17 1,1-1-1,0 1 1,-1-18 15,1 18-15,0-18 15,-1 0-15,-17 17-1,18-17 1,-18 18 0</inkml:trace>
  <inkml:trace contextRef="#ctx0" brushRef="#br2" timeOffset="6">18521 12541 0,'0'18'156,"-35"0"-156,17 17 16,-17 35-1,-18-17 1,35-17 0,0-1-16,1 35 15,-1-34 1,18-1 0,-17 0-1,17-17 1,0-1 46,0 1-30</inkml:trace>
  <inkml:trace contextRef="#ctx0" brushRef="#br2" timeOffset="7">18203 12665 0,'18'0'219,"17"17"-203,1-17-1,-1 18-15,0 0 32,0-18-17,-17 0 1,0 0 0,17 17-1,-17-17 16,-18 18 1,17-18-17,1 0 17,-18 18-1,17-18 0,1 0 16,-18 35-31,35-35-1,-35 17 1,18-17-1,0 0 17,-18 18-17,17-18 1,-17 18 15,18-18-31,0 0 47</inkml:trace>
  <inkml:trace contextRef="#ctx0" brushRef="#br2" timeOffset="8">20708 11218 0,'0'18'203,"0"0"-203,-18-1 31,1 1-31,17 0 31,-36 17-15,19-18-1,-1 19 1,1-36 0,17 17-1,-18-17 1,-17 71 0,-18-18-1,0 17 1,35-34-1,1-19 1,-1-17 0,0 0 15,36 0 63</inkml:trace>
  <inkml:trace contextRef="#ctx0" brushRef="#br2" timeOffset="9">20408 11218 0,'18'0'218,"-1"0"-202,1 0-16,0 18 16,70-18-1,-88 18 1,35-1-1,-17 1 17,-1-18-17,1 0 1,0 0 0,-1 35-1,1-35 1,-18 18-1,18-18 32,-1 0 0,1 0-16,-18 17 1,18 1-1,17 0 16,-17-18 15,-1 0-46</inkml:trace>
  <inkml:trace contextRef="#ctx0" brushRef="#br2" timeOffset="10">11112 15699 0,'0'-18'546,"0"0"-530,0 1 0,0-1 31,0 0-32,0-17-15,0 0 16,0 0-1,0 17 17,0 0-17,0 1 1,0-1 0,0 0 15,0 1 31,0-1-30,0 0 186,0 1-202,0-1 0,-17-17 15,17 17-16,0 36 110,0 0-78,0-1 16,0 1-32</inkml:trace>
  <inkml:trace contextRef="#ctx0" brushRef="#br2" timeOffset="11">11148 15522 0,'35'0'265,"-17"0"-249,-1 0 0,1 0-1,0 0 1,17 0-16,-17-17 15,17 17 1,-18 0 0,1 0 15,17 0-15,-17 0-1,0 0 16,-1 0 32,1 0-32,0 0 0</inkml:trace>
  <inkml:trace contextRef="#ctx0" brushRef="#br2" timeOffset="12">11183 15275 0,'18'0'407,"-1"0"-392,1 0 16,0 0-15,-1-17 15,-17-1 47,0 0-46,18 18-1,-18-17 16,18 17 15,-18-18-15,0 0 0,0 1-16,0-1 1,-18 1-1,0-1 0,18 0 0,-17 18-15,-1 0 0,0 0-1,1-17 1,-1 17-1,0 0 17,1 0-1,34 0 188,-17 17-204,18-17 1,17 18 0,-35 0-1,36-18 1,-19 17-1,1-17-15,17 35 16,-17-35 0,-1 0-1,1 18 17,17 0-17,-17-18 16,17 0-31,-35 17 16,18-17 15,-18 18-15,18-18 0,-18 18-1,17-18 32,-17 17-31,18-17-1,-18 18 1,17-18 0,-17 18 15,0-1-16,0 1 17</inkml:trace>
  <inkml:trace contextRef="#ctx0" brushRef="#br2" timeOffset="13">11201 15011 0</inkml:trace>
  <inkml:trace contextRef="#ctx0" brushRef="#br2" timeOffset="14">11236 14887 0,'18'0'297,"-1"0"-266,1 0-16,0 0 17,-1 0-17,1 0 1,-1 0 0,-17 18-1,18-18 1,0 0 15,-1 0-15,1 0-1,0 0 17,17 17-17,-17-17 63,-18 18-62,17-18 0,-17 18-16,0-1 78,-35-17-63,0 0 1,17 0-16,-17 0 16,-1-17-1,1 17 1,18 0-1,-19-18 1,-17-17 0,18 0-1,17 35 1,18-18 0,-17 0-1,-1 18 1,18-17 15,0-1-15,0 0-1,0 1 1,0-1 0,0 0-1,18-17 1,-18 18 15,0-1-15,17 18-1,-17-18-15,18 18 32,0 0 14,-1 0-30,-17 18 15,18-18-15,-18 35 0,0-17-1,18 17 1,-18-17-1,0 17 1,17-17 0,-17 17-1,0-17 1,0-1 0,0 1-1,0-1 48</inkml:trace>
  <inkml:trace contextRef="#ctx0" brushRef="#br2" timeOffset="15">10971 14517 0,'18'0'218,"0"0"-202,-1 0 0,36 0-1,0 0 1,-35 0-1,-1 0 1,1 17 31,0-17-16,-1 0 0,1 0 1,0 0 15,-18-17 203,-18 17-250,18-18 15,0 1 1,0-1-1,0 0-15,0 1 16,0-1 0,0 0-1,0 1 1,0-1 0,0 0-1,0 1 48,0 34 93,18 1-125,-18 0-15,17-18-1,-17 17 1,18-17 0,-18 18 15,18-18-15,-18 18-1,0-1 16,17-17-15,1 0 15,-18-17 126,17 17-126,-17-18-16</inkml:trace>
  <inkml:trace contextRef="#ctx0" brushRef="#br2" timeOffset="16">11271 14164 0,'18'0'594,"0"0"-516,-18-18 0,17 18-62,-17-17-1,18 17 17,-18-18-17,0 0 48,0 1-48,0-1 17,0 1-32,0-1 31,0 0-16,0 1 1,-18 17 31,18-18-16,-17 18-31,-1 0 16,0 0-1,1 0 17,-1 0-17,0 0 17,1 0-17,-1 0 1,-17 0 15,35 18 16,0-1-31,-18-17-1,18 18 1,0 0 15,0-1-15,0 1 31,0-1-32,35 1 16,-35 0-15,18-18 0,-18 17 15,18 1 16,-1-18-16,1 0 63,0 0-32,-18-18 48</inkml:trace>
  <inkml:trace contextRef="#ctx0" brushRef="#br2" timeOffset="17">11201 13847 0,'17'0'282,"1"0"-220,0 0-46,-1 0 31,1 0-32,0 17 1,-1-17-1,1 0 1,-1 0 0,1 0 31,0 0-32,-1 0 48</inkml:trace>
  <inkml:trace contextRef="#ctx0" brushRef="#br2" timeOffset="18">11130 13776 0</inkml:trace>
  <inkml:trace contextRef="#ctx0" brushRef="#br2" timeOffset="19">11254 13547 0,'0'17'328,"0"1"-296,0 0-1,0-1 47,17-17-62,-17 18-1,18-18 32,-18 17-31,18-17 62,17 0 453,-35 18-515,0-36 312,17 18-188,-17-17-108,0-1 15,0 36 109,18-18-16,-18-18-15,0 1-46,0-1-48,0 0-16,-18 18 32,18-17-31,0-1 15,-17 18-15,-18 0 31,35-18-47,0-17 31,-18 35-15,0 0-1,1 0 16,-1 0-31,0 0 16,1 0 15,-1 0-15,0 0 15,1 0-15,-1 0-1,0 0 1,-17 0 0,18 0-1,-1 0 1,0 0 0,1 0-1,-1 0 1,-17 0 15,17 0 0,0 0 1,1 0-1,34 0 109,1 0-124,17 0 15,-35 18-15,18-18 0,-18 17-1,18-17 1,-1 0-1,1 18 17,0-18-32,17 18 15,-18-18 1,36 17 0,-17-17-1,-19 0 1,36 18-1,-35-18 1,0 0 0,-1 0-1,1 0 1,-1 0 0,1 0 15,0 0-16,-18-18 1,17 18 15,1 0 1,-18-17-17,18 17 1,-18-18-1,17 18 17,1-18-1,-18-17-15,0 17 15,18 18-16,-18-17 1,17 17 0,-17-18 15</inkml:trace>
  <inkml:trace contextRef="#ctx0" brushRef="#br2" timeOffset="20">16563 17374 0,'0'18'375,"18"0"-375,-18-1 16,17 18 15,-17-17-15,0 0-16,18-1 31,-18 1-16,0 0 1,17-18 0,-17 35-1,18-35 1,-18 35 0,0-17-16,35 0 31,-35-1-16,0 1 1,0-1 15,0 1-15,18 0 15,-18-1 0,18-17 1,-1 0-1,1-17 47,0-36-62,-1 35-1,-17 1 1,0-1 0,0-17-1,0 17 1,0 0-1,0 1 1,0-1 15,0 0 1,0 36 30,0 0-46,0-1-1,0 1 1,0 17 0,0-17-1,0 0 32,0-1-16,0 1 16,0-1-31,18-17 15,-1 0 0,-17 36-15,18-36 0,-18 17-1,18-17 32,-1 0 0,1 0 47,0 0-47,-1 0-16,1-35-16,0 17 1,-1-34 0,1 34-16,-18-53 15,0 54 1,0-1 0,0 0-1,0 1 1,0-1-1,0-17 17,0 17-1,0 1 16,0-1-16,0 0 78,0 1-77</inkml:trace>
  <inkml:trace contextRef="#ctx0" brushRef="#br2" timeOffset="21">17233 17357 0,'0'17'187,"0"1"-171,0 0-16,-17 34 31,17-34-31,0 17 16,0 1-1,0 17 1,0 0-1,0-36 1,0 1 0,0 35-1,0-36 1,0 1 0,0 17-1,0-17 1,0 0-1,0-1 1,0-34 93,17-1-77,-17-17-32,0 17 15,0-17 1,0-1 0,0 19-1,0-1 1,0 1-1,0-1 1,0 0 0,0 1-1,0-1 17,0 0-32,18 18 15,-18-17 1,0-1-1,0 0 1,0 1 15,0-1 16,0 0-16,0 1 1,0-1-1,0 1 47,17 17-78,-17-18 31,18 18-15,0 0 31,-18 18 0,0-1-32,0 18 17,0-17-17,0 0 1,17-18 15,-17 17-15,0 1-1,0 0 1,0-1 15,0 1-15,0 0-1,18-18 1,-18 17 0,18 1 15,-1-18 0,-17 18 16,18-18-31,-18 17-1,0 1 17,0 17 46,0-17 62,0-1-77</inkml:trace>
  <inkml:trace contextRef="#ctx0" brushRef="#br2" timeOffset="22">17374 17709 0,'-17'0'265,"-1"0"-249,0 0 15,1 0 0,-1 0 1,0 0-1</inkml:trace>
  <inkml:trace contextRef="#ctx0" brushRef="#br2" timeOffset="23">17833 17321 0,'-18'0'109,"1"0"-93,-1 0 0,0 0-16,18 18 15,-35 0 1,-18-1-1,36 1 1,-19 0 15,36-1-15,0 1 0,-17-18-16,17 17 15,0 1 32,-36-18-31,36 18-1,0-1 48,18-17-48,-18 18 1,18-18 0,-1 0-1,1 0 17,0 0-1,-1 0-16,-17-18 1,35 18 0,-17 0 15,-18-17 0,18 17-31,17 0 31,0 0-15,-17 0 0,0 0-1,-1 0 17,1 0-17,-1 0 1,-17 17 15,0 1 0,0 0-15,0-1 0,0 1 15,0 0 0,0-1-15,0 1-1,0 0 17,-17 17-1,-1-35-16,-17 0 1,17 0 0,1 0-1,-1 0 1,18-18 15,-18 18-15,18-17-1,-17 17 1,-1 0 15,18-18 1,-35 0 14,17 18-14</inkml:trace>
  <inkml:trace contextRef="#ctx0" brushRef="#br2" timeOffset="24">18009 17268 0,'0'18'282,"0"0"-282,0-1 15,0 19 1,0-1-16,0-17 15,0 34 1,0-34 0,0 17 15,0 1 0,18-36-15,-18 35-1,0-17 1,0-1 0,0 1-1,0 0 1,0-1 15,0 1 0,18-18 48</inkml:trace>
  <inkml:trace contextRef="#ctx0" brushRef="#br2" timeOffset="25">18203 17251 0,'0'17'187,"0"1"-171,0 0 0,0-1-16,0 72 15,18-37 1,-18 37-1,18-72 1,-18 1 0,0 0-1,0 17 1,0-17 15,0-1 32,0 1 30</inkml:trace>
  <inkml:trace contextRef="#ctx0" brushRef="#br2" timeOffset="26">18027 17568 0,'18'0'375,"-1"0"-312,1 0-48,-1 0 32,-17-17-16,18 17 1,17 0-1,-17 0 47,0 0-47,-1 0 47,1 0-46,0 0 30,17 0-31</inkml:trace>
  <inkml:trace contextRef="#ctx0" brushRef="#br2" timeOffset="27">18574 17304 0,'-18'0'235,"18"17"-220,-18 1 1,18 0 15,0-1-15,0 1 0,0 0-1,0-1 32,0 1 16,0-1-32,0 1 0,0 0 32,0-1-32,0 1 0,18 0 0,-18-1-15,0 1 15,18 0-15,-18-1-1,17-17 1,1 0 0,-18 18-1,18 17 1,-1-35 0,-17 18-1,18-18 1,-18 17-1,18-17 1,-1 0 0,-17 18-1,18-18 17,-18 18-17,17-18 1,1 0 15,-18 17-15,35-17 31,-17 0-16</inkml:trace>
  <inkml:trace contextRef="#ctx0" brushRef="#br2" timeOffset="28">18979 17410 0,'0'17'31,"0"1"0,0-1-15,-17 1-1,-1 0 32,1 17-15,17-17-1,0-1-16,-18-17 1,18 18-16,-18 0 31,18-1-15,-17-17 0,17 36-1,-18-19 1</inkml:trace>
  <inkml:trace contextRef="#ctx0" brushRef="#br2" timeOffset="29">18750 17427 0</inkml:trace>
  <inkml:trace contextRef="#ctx0" brushRef="#br2" timeOffset="30">19138 17586 0</inkml:trace>
  <inkml:trace contextRef="#ctx0" brushRef="#br2" timeOffset="31">19244 17286 0,'18'0'328,"-1"0"-313,-17 18-15,0-1 16,18-17 0,17 36-1,-17 17 17,-1-36-17,-17 1 1,18-1-1,-18 1 17,0 0-17,0 17 17,0-17-17,0-1 32,0 1-31,0 0-16,0-1 47,0 1-32,0 0 1,0-1-1,0 1 1,0-1 15,0 1 1,0 0 30,0-1-15,-18-17-31,18 18-1,-17-18 1,17 18 15,0-1 0,-18-17 1,1 0-17</inkml:trace>
  <inkml:trace contextRef="#ctx0" brushRef="#br2" timeOffset="32">12136 16827 0</inkml:trace>
  <inkml:trace contextRef="#ctx0" brushRef="#br0" timeOffset="33">12136 16951 0,'0'-18'485,"0"1"-454,0-19 0,-53-140-15,-36-71-1,-16-88 1,87 88-16,-70-335 16,35-371-1,-124-1146 1,72 1094-1,34 405 1,1 177 0,52 352-1,18 54 17,-18 17-17,1-18 79,34 18-32,-17 18 32,0-1-47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5-07-21T23:53:13.670"/>
    </inkml:context>
    <inkml:brush xml:id="br0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7073 14781 0,'0'18'343,"0"0"-327,0-1 46,0 1-15,0 17 16,0-17-32</inkml:trace>
  <inkml:trace contextRef="#ctx0" brushRef="#br0" timeOffset="1">7073 15064 0,'0'17'328,"0"1"-297,0 0-15,0-1 15,0 1-16,0 17 17,18-35-17,-18 18 1,0-1 0,0 1 15,17 0 0,1-18 0</inkml:trace>
  <inkml:trace contextRef="#ctx0" brushRef="#br0" timeOffset="2">10283 13864 0,'0'18'344,"0"-1"-297,0 1-31,-17-18-16,17 71 15,-18-54 1,18 1-1,0 0 1,0-1 47,0 1-17,18-18 111</inkml:trace>
  <inkml:trace contextRef="#ctx0" brushRef="#br0" timeOffset="3">10283 14146 0,'0'18'1047,"0"0"-969,0-1-31,0 1-16,0 0 31,0-1-15,0 1 78,0-1 141,0 1 31,0 0-235</inkml:trace>
  <inkml:trace contextRef="#ctx0" brushRef="#br0" timeOffset="4">10301 14393 0,'0'18'500,"0"0"-484,0 35-1,0-36 32,0 18-31,0-17 31,0 0-32,0-1 63,0 1-46</inkml:trace>
  <inkml:trace contextRef="#ctx0" brushRef="#br0" timeOffset="5">10901 12700 0,'0'18'453,"0"-1"-421,0 1-17,0 0 48,0-1-48,0 1 17,0-1-1,0 1 0,0 0 0</inkml:trace>
  <inkml:trace contextRef="#ctx0" brushRef="#br0" timeOffset="6">10901 13017 0,'0'18'469,"0"0"-422,0-1 0,0 19 15,0-19-31</inkml:trace>
  <inkml:trace contextRef="#ctx0" brushRef="#br0" timeOffset="7">10901 13035 0,'0'-18'390,"0"1"-358,17 17-17,-17-18 95,0 1-79,0-1 0</inkml:trace>
  <inkml:trace contextRef="#ctx0" brushRef="#br0" timeOffset="8">10883 13194 0,'0'18'281,"0"-1"-249,0 1-17,0-1 1,0 1 62,0 0-31,0-1-16,0 1 0</inkml:trace>
  <inkml:trace contextRef="#ctx0" brushRef="#br0" timeOffset="9">13159 11254 0,'0'17'484,"-18"-17"-468,18 18-1,-18 0 48,18-1-16,0 1 78,0-1 156,0 1-250,0 0 63,0-1-79,0 19 64,0-19-33</inkml:trace>
  <inkml:trace contextRef="#ctx0" brushRef="#br0" timeOffset="10">13123 11536 0,'0'17'438,"0"1"-360,0 0-47,0-1 0,0 1 313,0 0-328,0-1-1,0 1 17,0 0 14,0 17-30,0-18 78</inkml:trace>
  <inkml:trace contextRef="#ctx0" brushRef="#br0" timeOffset="11">25541 10583 0,'-18'0'610,"1"0"-564,-1 0 79,18 18-62,-17-18 109,-1 0-141,0 0 16,1 0-16,34 0 266,1 0-250,0 0-31,-1-18 46,1 18-46,-1 0 62,1 0-63,0 0 1,-1 0 0,1 0 15,17 0 47,-17 0-62,0 0 31,-1 0-32,1 0 1,-1 0 46,1 0-30,0 0-1,-1 0-16,1 0 17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5-07-22T00:11:49.51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5592 15363 0,'511'-158'172,"847"-354"-156,36 106-1,-512 195 1,-406 87-16,423-140 16,-158 34-1,-106 54 1,-388 88-16,177-53 15,-54 0 17,-105 0-17,34-1 1,-122 54 0,-36-18-1,-88 71 1,-18 35-1,-17-18 1,-1 18 0,1 0-1,0 0 17,-1 0-1,-17 36 156</inkml:trace>
  <inkml:trace contextRef="#ctx0" brushRef="#br1" timeOffset="19087.03">7126 14482 0,'0'17'391,"0"1"-360,0-1 0,0 19 16,0-19 15,0 1-15,0 17 0,0-17-31,0 17 15,0-17 16,0-1-16,0 1 0,0 0 48,18-1-48</inkml:trace>
  <inkml:trace contextRef="#ctx0" brushRef="#br1" timeOffset="26104.06">10442 13970 0,'0'18'1031,"0"-1"-953,0 1-47,0 0 1,18-1-17,-18 1 16,0-1 1,0 1 46,0 0-31,0-1 15,0 1-31,0 0 16,0-1 0,0 1-16,17-18 16,-17 18-31,0-1 31,0 1-16,0-1 47,0 1-47,0 0 1,0-1 15,0 1-16,0 0 47,0-1-47,0 1 47</inkml:trace>
  <inkml:trace contextRef="#ctx0" brushRef="#br1" timeOffset="31790.38">13282 11165 0,'0'18'234,"-18"17"-218,1-17 31,17 0-32,0 17 16,0-17-15,0-1 0,0 1-1,0-1 1,0 1 46,0 0-46,0 17 47,-18-17-48,18-1 32,0 1-31,0 17 46,0-17-46,0-1-1,0 1 17,0 0-17,0-1 17,0 1-17,0 0 16,0-1-15,0 36 0,0-18-1,18-17 1,-18 0 0,0 17 15,0-17-31,0-1 15,17 19 17,-17-19-17,0 36 1,0-35 0,18 17-1,-18 0 1,0 1-1,0-1 1,0-17 0,0-1-1,0 18 1,0-17 0,0 17-1,0 1 16,0-19 16,0 1-31,0 0 0,0-1-1,0 1 1,0 17-1,0-17 1,0-1 0,0 19-1,0 17 17,0-18-17,0 35 1,0-17-1,0-17 1,0-1 15,0-17-31,0-1 16,0 1 15,0 17-15,0 0 15,0 1 0,0-19-15,0 1 0,0 0-1,0-1 16,0 18 1,0-17 46,0 0-31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BAD08-DD22-43F2-8502-D5B2E1B90D1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D3DD5-A1A4-4BB8-ACC0-561BDCBA6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8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D3DD5-A1A4-4BB8-ACC0-561BDCBA63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33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Multivariate Linear Regression</a:t>
            </a:r>
          </a:p>
          <a:p>
            <a:r>
              <a:rPr lang="en-US" dirty="0"/>
              <a:t>In real-world data, outcomes are rarely explained by one variable.</a:t>
            </a:r>
          </a:p>
          <a:p>
            <a:r>
              <a:rPr lang="en-US" dirty="0"/>
              <a:t>E.G typhoid cases, WASH, vaccination rates, age, access to health care</a:t>
            </a:r>
          </a:p>
          <a:p>
            <a:r>
              <a:rPr lang="en-US" dirty="0"/>
              <a:t>Each coefficient (𝛽) shows the </a:t>
            </a:r>
            <a:r>
              <a:rPr lang="en-US" b="1" dirty="0"/>
              <a:t>effect of one variable</a:t>
            </a:r>
            <a:r>
              <a:rPr lang="en-US" dirty="0"/>
              <a:t>, while </a:t>
            </a:r>
            <a:r>
              <a:rPr lang="en-US" b="1" dirty="0"/>
              <a:t>holding all others constant</a:t>
            </a:r>
          </a:p>
          <a:p>
            <a:r>
              <a:rPr lang="en-US" b="0" dirty="0"/>
              <a:t>We will explore in R tomorrow </a:t>
            </a:r>
            <a:r>
              <a:rPr lang="en-US" b="0" dirty="0">
                <a:sym typeface="Wingdings" panose="05000000000000000000" pitchFamily="2" charset="2"/>
              </a:rPr>
              <a:t> 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D3DD5-A1A4-4BB8-ACC0-561BDCBA63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8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Linear regression is for </a:t>
            </a:r>
            <a:r>
              <a:rPr lang="en-US" b="1" dirty="0"/>
              <a:t>continuous outcomes/dependent variable</a:t>
            </a:r>
            <a:r>
              <a:rPr lang="en-US" dirty="0"/>
              <a:t> (e.g., height, blood pressure)</a:t>
            </a:r>
          </a:p>
          <a:p>
            <a:r>
              <a:rPr lang="en-US" dirty="0"/>
              <a:t>But what if our outcome is </a:t>
            </a:r>
            <a:r>
              <a:rPr lang="en-US" b="1" dirty="0"/>
              <a:t>binary</a:t>
            </a:r>
            <a:r>
              <a:rPr lang="en-US" dirty="0"/>
              <a:t> (e.g., yes/no, disease/no disease)?</a:t>
            </a:r>
          </a:p>
          <a:p>
            <a:r>
              <a:rPr lang="en-US" b="1" dirty="0"/>
              <a:t>Logistic regression</a:t>
            </a:r>
            <a:r>
              <a:rPr lang="en-US" dirty="0"/>
              <a:t> models the </a:t>
            </a:r>
            <a:r>
              <a:rPr lang="en-US" b="1" dirty="0"/>
              <a:t>probability</a:t>
            </a:r>
            <a:r>
              <a:rPr lang="en-US" dirty="0"/>
              <a:t> of a binary outcome</a:t>
            </a:r>
          </a:p>
          <a:p>
            <a:endParaRPr lang="en-US" dirty="0"/>
          </a:p>
          <a:p>
            <a:r>
              <a:rPr lang="en-US" dirty="0"/>
              <a:t>Instead of fitting straight line, we model an S shaped curve (logistic function) to describe if the outcome is 1 or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D3DD5-A1A4-4BB8-ACC0-561BDCBA63B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14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curve goes from 0 -1, y axis is the probability that the country has a  high burden or low burden of disease</a:t>
            </a:r>
          </a:p>
          <a:p>
            <a:r>
              <a:rPr lang="en-GB" dirty="0"/>
              <a:t>If we get a new data point for unsafe water % then we can use the curve to determine there is a very high probability of that country having a high burden of typhoid fever</a:t>
            </a:r>
          </a:p>
          <a:p>
            <a:r>
              <a:rPr lang="en-GB" dirty="0"/>
              <a:t>Middle data point – 50% chance of high burden of typhoid </a:t>
            </a:r>
          </a:p>
          <a:p>
            <a:r>
              <a:rPr lang="en-GB" dirty="0"/>
              <a:t>But usually use for classification, if there is a greater than 50% probability of there being a high burden of typhoid = then that is a high burden typhoid country</a:t>
            </a:r>
          </a:p>
          <a:p>
            <a:r>
              <a:rPr lang="en-GB" dirty="0"/>
              <a:t>Lower than 50% - low burden country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D3DD5-A1A4-4BB8-ACC0-561BDCBA63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78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C9574-E396-B9BE-9298-77F49E7CB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928E34-8A0C-F4E3-CCD8-A8C14B468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A9A506-D543-F579-F991-D0079F930E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𝑝 = P(𝑦 = 1 | 𝑥)</a:t>
            </a:r>
            <a:r>
              <a:rPr lang="en-US" dirty="0"/>
              <a:t> = the probability of the outcome, given 𝑥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Values greater than 1/0 so have to use a different equation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FD1E7-EF89-CF22-584F-E65A23B1FD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D3DD5-A1A4-4BB8-ACC0-561BDCBA63B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5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5CC77-2020-B88C-A43E-611E80386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9FAA42-2249-232A-9A8D-EDA74E5EC4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65A29B-5A76-F5A5-03F5-1BF562102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 odds ratio (left hand side)</a:t>
            </a:r>
          </a:p>
          <a:p>
            <a:r>
              <a:rPr lang="en-GB" dirty="0"/>
              <a:t>This way we can still use a linear model equation, we are just transforming it with the logit function so it is modelled in an S shape curve which we can use to get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C474B-A458-471D-6DC2-923F40BE1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D3DD5-A1A4-4BB8-ACC0-561BDCBA63B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75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Exponentiating the co-efficient gives the </a:t>
            </a:r>
            <a:r>
              <a:rPr lang="en-US" b="1" dirty="0"/>
              <a:t>odds ratio</a:t>
            </a:r>
            <a:r>
              <a:rPr lang="en-US" dirty="0"/>
              <a:t> of that variable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D3DD5-A1A4-4BB8-ACC0-561BDCBA63B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5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Trying to find the best split in the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D3DD5-A1A4-4BB8-ACC0-561BDCBA63B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24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Similar to linear, note large sample size, logistic regression is more sensitive to outliers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D3DD5-A1A4-4BB8-ACC0-561BDCBA63B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5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Parameters (beta </a:t>
            </a:r>
            <a:r>
              <a:rPr lang="en-GB" dirty="0" err="1"/>
              <a:t>coeficients</a:t>
            </a:r>
            <a:r>
              <a:rPr lang="en-GB" dirty="0"/>
              <a:t>) that best split the data (beta is a parameter)</a:t>
            </a:r>
          </a:p>
          <a:p>
            <a:r>
              <a:rPr lang="en-GB" dirty="0"/>
              <a:t>Tomorrow we will explore these concepts more in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D3DD5-A1A4-4BB8-ACC0-561BDCBA63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08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D3DD5-A1A4-4BB8-ACC0-561BDCBA63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9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graph – we might have some data points </a:t>
            </a:r>
            <a:r>
              <a:rPr lang="en-GB" dirty="0" err="1"/>
              <a:t>e.g</a:t>
            </a:r>
            <a:r>
              <a:rPr lang="en-GB" dirty="0"/>
              <a:t> the typhoid incidence for a country with 5% and 10% WASH rates, but what about if it was 7%. </a:t>
            </a:r>
          </a:p>
          <a:p>
            <a:r>
              <a:rPr lang="en-GB" dirty="0"/>
              <a:t>We can fit a regression model which gives us a line of best fit, and use that to get a predicted value for y (in this case typhoid incidence) </a:t>
            </a:r>
          </a:p>
          <a:p>
            <a:endParaRPr lang="en-GB" dirty="0"/>
          </a:p>
          <a:p>
            <a:r>
              <a:rPr lang="en-GB" dirty="0"/>
              <a:t>Predictor (x), response (y)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D3DD5-A1A4-4BB8-ACC0-561BDCBA63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71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describe the regression model mathematically we can use our equation for a straight line: (as that’s what the regression model is fitting)</a:t>
            </a:r>
          </a:p>
          <a:p>
            <a:r>
              <a:rPr lang="en-GB" dirty="0"/>
              <a:t>remember from high school the equation for a straight line is y=</a:t>
            </a:r>
            <a:r>
              <a:rPr lang="en-GB" dirty="0" err="1"/>
              <a:t>mx+b</a:t>
            </a:r>
            <a:endParaRPr lang="en-GB" dirty="0"/>
          </a:p>
          <a:p>
            <a:endParaRPr lang="en-GB" dirty="0"/>
          </a:p>
          <a:p>
            <a:r>
              <a:rPr lang="en-US" dirty="0"/>
              <a:t>So:</a:t>
            </a:r>
            <a:br>
              <a:rPr lang="en-US" dirty="0"/>
            </a:br>
            <a:r>
              <a:rPr lang="en-US" dirty="0"/>
              <a:t>  </a:t>
            </a:r>
            <a:r>
              <a:rPr lang="en-US" b="1" dirty="0"/>
              <a:t>𝑦 = mx + b</a:t>
            </a:r>
            <a:r>
              <a:rPr lang="en-US" dirty="0"/>
              <a:t> → becomes → </a:t>
            </a:r>
            <a:r>
              <a:rPr lang="en-US" b="1" dirty="0"/>
              <a:t>𝑦 = 𝛽₀ + 𝛽₁𝑥 + 𝜖</a:t>
            </a:r>
            <a:endParaRPr lang="en-US" dirty="0"/>
          </a:p>
          <a:p>
            <a:r>
              <a:rPr lang="en-US" dirty="0"/>
              <a:t>The only difference is:</a:t>
            </a:r>
            <a:br>
              <a:rPr lang="en-US" dirty="0"/>
            </a:br>
            <a:r>
              <a:rPr lang="en-US" dirty="0"/>
              <a:t>  </a:t>
            </a:r>
            <a:r>
              <a:rPr lang="en-US" b="1" dirty="0"/>
              <a:t>Linear regression includes the error term (𝜖)</a:t>
            </a:r>
            <a:r>
              <a:rPr lang="en-US" dirty="0"/>
              <a:t> </a:t>
            </a:r>
          </a:p>
          <a:p>
            <a:r>
              <a:rPr lang="en-US" dirty="0"/>
              <a:t>Beta = </a:t>
            </a:r>
            <a:r>
              <a:rPr lang="en-US" dirty="0" err="1"/>
              <a:t>coeficients</a:t>
            </a:r>
            <a:r>
              <a:rPr lang="en-US" dirty="0"/>
              <a:t> or weights, they’re what we multiply the value of the intercept or the slope by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 – </a:t>
            </a:r>
            <a:r>
              <a:rPr lang="en-US" b="1" dirty="0"/>
              <a:t>𝛽₀</a:t>
            </a:r>
            <a:r>
              <a:rPr lang="en-US" dirty="0"/>
              <a:t>: baseline or the intercept</a:t>
            </a:r>
            <a:br>
              <a:rPr lang="en-US" dirty="0"/>
            </a:br>
            <a:r>
              <a:rPr lang="en-US" dirty="0"/>
              <a:t> – </a:t>
            </a:r>
            <a:r>
              <a:rPr lang="en-US" b="1" dirty="0"/>
              <a:t>𝛽₁</a:t>
            </a:r>
            <a:r>
              <a:rPr lang="en-US" dirty="0"/>
              <a:t>: effect per unit of 𝑥 (so a larger B1 value </a:t>
            </a:r>
            <a:r>
              <a:rPr lang="en-US" dirty="0" err="1"/>
              <a:t>wil</a:t>
            </a:r>
            <a:r>
              <a:rPr lang="en-US" dirty="0"/>
              <a:t> be a more positive slope, a large negative value will be a unit decrease)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Would the B1 coefficient here be positive or negative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D3DD5-A1A4-4BB8-ACC0-561BDCBA63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93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Residuals </a:t>
            </a:r>
            <a:r>
              <a:rPr lang="en-US" b="0" dirty="0" err="1"/>
              <a:t>yi</a:t>
            </a:r>
            <a:r>
              <a:rPr lang="en-US" b="0" dirty="0"/>
              <a:t> is our actual value, y hat = our predicted value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 have to square them to keep numbers positive and reduce large errors</a:t>
            </a:r>
            <a:endParaRPr lang="en-US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the error term (𝜖)</a:t>
            </a:r>
            <a:r>
              <a:rPr lang="en-US" dirty="0"/>
              <a:t>  is what we are trying to minimize when fitting a regression model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Basically adding up all the residuals to get the overall error for the line of best fit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D3DD5-A1A4-4BB8-ACC0-561BDCBA63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653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line with the lowest error term (sum of the residuals squared) is our line of best fit </a:t>
            </a:r>
            <a:r>
              <a:rPr lang="en-GB" dirty="0">
                <a:sym typeface="Wingdings" panose="05000000000000000000" pitchFamily="2" charset="2"/>
              </a:rPr>
              <a:t> </a:t>
            </a:r>
          </a:p>
          <a:p>
            <a:endParaRPr lang="en-US" dirty="0"/>
          </a:p>
          <a:p>
            <a:r>
              <a:rPr lang="en-US" dirty="0"/>
              <a:t>The values of 𝛽₀ and 𝛽₁ are the ones that minimize RSS.</a:t>
            </a:r>
          </a:p>
          <a:p>
            <a:endParaRPr lang="en-US" dirty="0"/>
          </a:p>
          <a:p>
            <a:r>
              <a:rPr lang="en-US" dirty="0"/>
              <a:t>Once we have our line of best fit – we can use the model to predict values of typhoid cases based on any value of WASH % Not just the data we have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D3DD5-A1A4-4BB8-ACC0-561BDCBA63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20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70D2A-FC43-64BA-FC6B-EF36FB2AC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99B061-9498-8BF8-9672-1356811A06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1D2AAE-455B-4B59-AB98-1CE5C9042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Ranges from </a:t>
            </a:r>
            <a:r>
              <a:rPr lang="en-US" b="1" dirty="0"/>
              <a:t>0 to 1</a:t>
            </a:r>
            <a:endParaRPr lang="en-US" dirty="0"/>
          </a:p>
          <a:p>
            <a:r>
              <a:rPr lang="en-US" dirty="0"/>
              <a:t>Closer to 1 = better model fit</a:t>
            </a:r>
          </a:p>
          <a:p>
            <a:r>
              <a:rPr lang="en-US" dirty="0"/>
              <a:t>TSS total variation of that data point divided by the mean of that variable (so how much does the variable vary overall)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674EE-35F5-D03C-1749-A29AD2E019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D3DD5-A1A4-4BB8-ACC0-561BDCBA63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89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in 20 chance it could be due to random chance (false negative)</a:t>
            </a:r>
          </a:p>
          <a:p>
            <a:r>
              <a:rPr lang="en-US" b="1" dirty="0"/>
              <a:t>Interpretation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 "If p &lt; 0.05, we reject the null hypothesis — 𝑥 is significantly associated with 𝑦"</a:t>
            </a:r>
          </a:p>
          <a:p>
            <a:r>
              <a:rPr lang="en-US" b="1" dirty="0"/>
              <a:t>Warning</a:t>
            </a:r>
            <a:r>
              <a:rPr lang="en-US" dirty="0"/>
              <a:t>: Statistical significance ≠ practical importance</a:t>
            </a:r>
            <a:br>
              <a:rPr lang="en-US" dirty="0"/>
            </a:br>
            <a:r>
              <a:rPr lang="en-US" dirty="0"/>
              <a:t> – A small effect can be statistically significant in a large sample – so check the b </a:t>
            </a:r>
            <a:r>
              <a:rPr lang="en-US" dirty="0" err="1"/>
              <a:t>coeficeints</a:t>
            </a:r>
            <a:r>
              <a:rPr lang="en-US" dirty="0"/>
              <a:t> or the effect sizes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D3DD5-A1A4-4BB8-ACC0-561BDCBA63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87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any statistical model, linear regression makes several assumptions about the data. These assumptions must be met to trust the results — especially the p-values, confidence intervals, and predictions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D3DD5-A1A4-4BB8-ACC0-561BDCBA63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18D1-6971-98FA-FD53-C92E1ED59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3EAC6D-F6BA-7D00-88DB-FB48374D41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054F7-0D9E-7C58-9653-C115C647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4740-CA85-444A-9ADB-7988FF9BFEF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7F6D2-546F-4FAE-1D4B-18C5171C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229FB-42AE-CFAF-8D35-227BBA9A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75CD-7423-4D33-93CD-0623C9B1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6C59-C4DE-F4B8-9C4C-920B5C51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5329F-89A3-7124-A139-91740552D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FE848-5BCB-5229-6383-766C4B5C7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4740-CA85-444A-9ADB-7988FF9BFEF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06BF1-DF85-5685-D1CB-2740C1DA6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ECB31-7963-67A8-BB88-93339EB8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75CD-7423-4D33-93CD-0623C9B1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63383B-638D-9EEE-3CD4-C0F889EA1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087A01-5CEA-3C9E-B31E-1181EF9DA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259F5-DF9B-1A0C-B5A6-4B30C90DD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4740-CA85-444A-9ADB-7988FF9BFEF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85D2A-6CB8-D059-1405-92F917C9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CD983-20C5-F901-F844-9489047D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75CD-7423-4D33-93CD-0623C9B1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79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92CF9-8E27-FBCA-C364-9F53C2AED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E5DBF-C357-B85D-AB1C-7B4EFFD62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AD38-7FB7-C620-67C3-2EC51A02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4740-CA85-444A-9ADB-7988FF9BFEF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4119B-8CCE-F60E-C657-04A68713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DA25D-E4C5-6909-044F-04C94120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75CD-7423-4D33-93CD-0623C9B1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40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A94-C5E5-F10B-3955-2B64DD832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248DD-0945-166B-1229-2C9C6E7E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602D-B453-2E4A-34EB-D62D9239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4740-CA85-444A-9ADB-7988FF9BFEF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49DB3-8B80-0F59-0686-F71E385C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3F206-F8D3-8576-A50F-B817AA96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75CD-7423-4D33-93CD-0623C9B1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4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70B03-F333-49FF-DA40-1642FC21C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C3CD0-3967-FF60-7213-B5322545A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DC5E9-CE2E-34EB-87A1-AEF0BFBA5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FD739-9D1E-C3E9-6509-BFBFC34B4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4740-CA85-444A-9ADB-7988FF9BFEF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BEFF8-03F6-0F55-22BA-403639D8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05117-1C5F-72BC-47AE-135DA9CD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75CD-7423-4D33-93CD-0623C9B1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9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7D16-FC96-9721-C3A1-A198C24D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59F44-D08A-9F9D-6681-97F902609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E6A8D-4804-8FAC-3F17-1B9F8CA26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C4839-0198-1040-43B7-6B445F7B3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039592-55B2-5177-BD2E-9E7E914C0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9E878-C017-3340-5BAF-B20379897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4740-CA85-444A-9ADB-7988FF9BFEF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0D523A-9CF1-A948-E6C6-CE391AC6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CEF484-C673-F519-E894-20D836D5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75CD-7423-4D33-93CD-0623C9B1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0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2AF91-52D6-493C-B046-782FC24CD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1CE48-B095-8011-1C01-9EC448816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4740-CA85-444A-9ADB-7988FF9BFEF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D1AFA-ADA2-49A3-E7DF-D46B98C7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395FB-7E5D-C8F0-ADF0-DD2C3C89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75CD-7423-4D33-93CD-0623C9B1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5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10D45-3117-BCB7-D25C-15D828FD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4740-CA85-444A-9ADB-7988FF9BFEF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C03A8-3F7A-DCA6-E3A3-E45FE348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0F014-62BE-A6DA-8C68-B8246F69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75CD-7423-4D33-93CD-0623C9B1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1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4B21-9DC1-24A3-747A-F3C79FA9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E96FA-8A33-5A9D-5B7E-D5F558D3B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00A3B-D172-B5A4-6B75-6E7BDD01E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6D242-2C7D-9BF3-8233-330E8083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4740-CA85-444A-9ADB-7988FF9BFEF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8A46A-503D-542A-077E-D0EF13FB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EA0F9-1C32-D087-6E54-36ED507D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75CD-7423-4D33-93CD-0623C9B1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8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AB656-04F3-D120-7F33-E12A1060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F4EEA6-E0B2-7B31-4BC8-FED385E04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170AA-4633-978D-0C58-8E4551D6B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22DAC-C077-671F-1B3A-6F0C1B7B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B4740-CA85-444A-9ADB-7988FF9BFEF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45E56-EAD5-7477-CFAC-6462DAE6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E88D7-15E8-637C-B9DF-6FDE3007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575CD-7423-4D33-93CD-0623C9B1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0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95F2A5-3520-C669-121B-C75911FC4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32343-3CF9-8A38-4503-A248591ED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DCD5F-6B9F-EFEF-2046-D43B09F2F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0B4740-CA85-444A-9ADB-7988FF9BFEFC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83555-6BF0-FCCC-A077-93B1AC77F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FB64C-D459-544F-D330-FF933FD3F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2575CD-7423-4D33-93CD-0623C9B1D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5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4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6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3" Type="http://schemas.openxmlformats.org/officeDocument/2006/relationships/customXml" Target="../ink/ink7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image" Target="../media/image8.emf"/><Relationship Id="rId5" Type="http://schemas.openxmlformats.org/officeDocument/2006/relationships/customXml" Target="../ink/ink8.xml"/><Relationship Id="rId10" Type="http://schemas.openxmlformats.org/officeDocument/2006/relationships/customXml" Target="../ink/ink10.xml"/><Relationship Id="rId4" Type="http://schemas.openxmlformats.org/officeDocument/2006/relationships/image" Target="../media/image5.emf"/><Relationship Id="rId9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ustomXml" Target="../ink/ink11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12.xml"/><Relationship Id="rId4" Type="http://schemas.openxmlformats.org/officeDocument/2006/relationships/image" Target="../media/image16.png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DCEC70C-9F4B-4A73-B4BD-AE50AD617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010" y="-18660"/>
            <a:ext cx="4902679" cy="466700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55" y="-18660"/>
            <a:ext cx="4902678" cy="4544235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9EDF2-C8A4-7BEB-839E-5719F9965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477" y="306277"/>
            <a:ext cx="4122094" cy="2885715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Linear and Logistic Regression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FD8AE-9803-8DC1-40F7-0775FC946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7477" y="3210652"/>
            <a:ext cx="4024032" cy="708802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4D525A72-77E7-4E14-BEE2-FC3A19EC4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5744" y="619036"/>
            <a:ext cx="857067" cy="8570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R">
            <a:extLst>
              <a:ext uri="{FF2B5EF4-FFF2-40B4-BE49-F238E27FC236}">
                <a16:creationId xmlns:a16="http://schemas.microsoft.com/office/drawing/2014/main" id="{F3640FF0-D263-EB81-1A34-A50C87DE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25365" y="2821215"/>
            <a:ext cx="3083023" cy="238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Oval 47">
            <a:extLst>
              <a:ext uri="{FF2B5EF4-FFF2-40B4-BE49-F238E27FC236}">
                <a16:creationId xmlns:a16="http://schemas.microsoft.com/office/drawing/2014/main" id="{DA31323F-03C2-4114-B2CC-79931D220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98EBCA3-8AAD-4596-8EBF-43A43542F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412" y="1675422"/>
            <a:ext cx="4680928" cy="4680928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49330" y="222739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9457709F-7F08-4A4A-9DB7-1AFB3FCF0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69124" y="5424608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74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4E64-6C31-3064-3C95-AF78B3357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BC9AD-A51C-8263-97DD-819472173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Multiple linear regression</a:t>
            </a:r>
            <a:r>
              <a:rPr lang="en-US" dirty="0"/>
              <a:t> lets us model 𝑦 using </a:t>
            </a:r>
            <a:r>
              <a:rPr lang="en-US" b="1" dirty="0"/>
              <a:t>more than one predictor (𝑥₁, 𝑥₂, ..., 𝑥ₖ)</a:t>
            </a:r>
            <a:endParaRPr lang="en-US" dirty="0"/>
          </a:p>
          <a:p>
            <a:r>
              <a:rPr lang="en-US" dirty="0"/>
              <a:t>General equation: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coefficient (𝛽) shows the </a:t>
            </a:r>
            <a:r>
              <a:rPr lang="en-US" b="1" dirty="0"/>
              <a:t>effect of one variable</a:t>
            </a:r>
            <a:r>
              <a:rPr lang="en-US" dirty="0"/>
              <a:t>, while </a:t>
            </a:r>
            <a:r>
              <a:rPr lang="en-US" b="1" dirty="0"/>
              <a:t>holding all others constant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 descr="A black and white text&#10;&#10;AI-generated content may be incorrect.">
            <a:extLst>
              <a:ext uri="{FF2B5EF4-FFF2-40B4-BE49-F238E27FC236}">
                <a16:creationId xmlns:a16="http://schemas.microsoft.com/office/drawing/2014/main" id="{49D53C23-0A0D-B6B6-9476-1D1B2BB6E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310" y="3309236"/>
            <a:ext cx="6181074" cy="740249"/>
          </a:xfrm>
          <a:prstGeom prst="rect">
            <a:avLst/>
          </a:prstGeom>
        </p:spPr>
      </p:pic>
      <p:pic>
        <p:nvPicPr>
          <p:cNvPr id="7" name="Picture 3" descr="R">
            <a:extLst>
              <a:ext uri="{FF2B5EF4-FFF2-40B4-BE49-F238E27FC236}">
                <a16:creationId xmlns:a16="http://schemas.microsoft.com/office/drawing/2014/main" id="{F78E2E0D-F5EC-D0CD-BBF2-00094D8A2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843" y="5267788"/>
            <a:ext cx="1159957" cy="89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65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094B-7C91-A5D3-4D21-19B77EE8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51F5D-6568-9E5A-EA78-349F6182B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Logistic regression</a:t>
            </a:r>
            <a:r>
              <a:rPr lang="en-US" dirty="0"/>
              <a:t> models the </a:t>
            </a:r>
            <a:r>
              <a:rPr lang="en-US" b="1" dirty="0"/>
              <a:t>probability</a:t>
            </a:r>
            <a:r>
              <a:rPr lang="en-US" dirty="0"/>
              <a:t> of a binary outcome</a:t>
            </a:r>
          </a:p>
          <a:p>
            <a:pPr lvl="1"/>
            <a:r>
              <a:rPr lang="en-US" dirty="0"/>
              <a:t>Example 1): Predicting probability of disease (1) vs no disease (0)</a:t>
            </a:r>
          </a:p>
          <a:p>
            <a:pPr lvl="1"/>
            <a:r>
              <a:rPr lang="en-US" dirty="0"/>
              <a:t> Example 2): Predicting High incidence of disease or Low incidence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137DFC-3CFD-244C-3ED9-6E453DBFC8F3}"/>
              </a:ext>
            </a:extLst>
          </p:cNvPr>
          <p:cNvGrpSpPr/>
          <p:nvPr/>
        </p:nvGrpSpPr>
        <p:grpSpPr>
          <a:xfrm>
            <a:off x="3451754" y="2775118"/>
            <a:ext cx="3732817" cy="4082882"/>
            <a:chOff x="937154" y="2617171"/>
            <a:chExt cx="3732817" cy="408288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265369A-DB57-F8DA-D083-2492FD3F646F}"/>
                </a:ext>
              </a:extLst>
            </p:cNvPr>
            <p:cNvGrpSpPr/>
            <p:nvPr/>
          </p:nvGrpSpPr>
          <p:grpSpPr>
            <a:xfrm>
              <a:off x="1382486" y="3684134"/>
              <a:ext cx="3287485" cy="2519363"/>
              <a:chOff x="1382486" y="3668486"/>
              <a:chExt cx="3287485" cy="2519363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B16E42F-77F8-1753-BC59-F7C4955EA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2486" y="3668486"/>
                <a:ext cx="0" cy="251936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96E2EA4-AF1F-896A-891E-20A5A497CB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2486" y="6187849"/>
                <a:ext cx="328748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286313-3DA9-E720-97D1-EFA0568ED785}"/>
                </a:ext>
              </a:extLst>
            </p:cNvPr>
            <p:cNvSpPr txBox="1"/>
            <p:nvPr/>
          </p:nvSpPr>
          <p:spPr>
            <a:xfrm>
              <a:off x="2220688" y="6330721"/>
              <a:ext cx="1839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Unsafe Water %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EE7498-0B7D-E7FC-E86F-FD3533C06E59}"/>
                </a:ext>
              </a:extLst>
            </p:cNvPr>
            <p:cNvSpPr txBox="1"/>
            <p:nvPr/>
          </p:nvSpPr>
          <p:spPr>
            <a:xfrm rot="16200000">
              <a:off x="171200" y="3383125"/>
              <a:ext cx="1839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C00000"/>
                  </a:solidFill>
                </a:rPr>
                <a:t>High Burden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BB480E5-CF99-CEF6-5F5B-4944963C4772}"/>
                </a:ext>
              </a:extLst>
            </p:cNvPr>
            <p:cNvSpPr txBox="1"/>
            <p:nvPr/>
          </p:nvSpPr>
          <p:spPr>
            <a:xfrm rot="16200000">
              <a:off x="210786" y="5290280"/>
              <a:ext cx="1839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C00000"/>
                  </a:solidFill>
                </a:rPr>
                <a:t>Low Burden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34853D04-6003-8AEC-1DF5-12F13D9B47B2}"/>
                </a:ext>
              </a:extLst>
            </p:cNvPr>
            <p:cNvSpPr/>
            <p:nvPr/>
          </p:nvSpPr>
          <p:spPr>
            <a:xfrm>
              <a:off x="1654629" y="5650029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Multiplication Sign 14">
              <a:extLst>
                <a:ext uri="{FF2B5EF4-FFF2-40B4-BE49-F238E27FC236}">
                  <a16:creationId xmlns:a16="http://schemas.microsoft.com/office/drawing/2014/main" id="{C55D23FA-98AA-F760-7D0A-13C509A09AA0}"/>
                </a:ext>
              </a:extLst>
            </p:cNvPr>
            <p:cNvSpPr/>
            <p:nvPr/>
          </p:nvSpPr>
          <p:spPr>
            <a:xfrm>
              <a:off x="2111832" y="5444168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ultiplication Sign 15">
              <a:extLst>
                <a:ext uri="{FF2B5EF4-FFF2-40B4-BE49-F238E27FC236}">
                  <a16:creationId xmlns:a16="http://schemas.microsoft.com/office/drawing/2014/main" id="{4891D3E5-14E8-5027-86A4-8EE21CB485CD}"/>
                </a:ext>
              </a:extLst>
            </p:cNvPr>
            <p:cNvSpPr/>
            <p:nvPr/>
          </p:nvSpPr>
          <p:spPr>
            <a:xfrm>
              <a:off x="3033154" y="3720735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Multiplication Sign 16">
              <a:extLst>
                <a:ext uri="{FF2B5EF4-FFF2-40B4-BE49-F238E27FC236}">
                  <a16:creationId xmlns:a16="http://schemas.microsoft.com/office/drawing/2014/main" id="{D1FB9D3E-BFD7-89FD-1CDC-2B9D44745321}"/>
                </a:ext>
              </a:extLst>
            </p:cNvPr>
            <p:cNvSpPr/>
            <p:nvPr/>
          </p:nvSpPr>
          <p:spPr>
            <a:xfrm>
              <a:off x="3320144" y="4050920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Multiplication Sign 17">
              <a:extLst>
                <a:ext uri="{FF2B5EF4-FFF2-40B4-BE49-F238E27FC236}">
                  <a16:creationId xmlns:a16="http://schemas.microsoft.com/office/drawing/2014/main" id="{C4E2869B-59C0-3262-3EC8-D976620249AF}"/>
                </a:ext>
              </a:extLst>
            </p:cNvPr>
            <p:cNvSpPr/>
            <p:nvPr/>
          </p:nvSpPr>
          <p:spPr>
            <a:xfrm>
              <a:off x="3886203" y="4214206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ultiplication Sign 18">
              <a:extLst>
                <a:ext uri="{FF2B5EF4-FFF2-40B4-BE49-F238E27FC236}">
                  <a16:creationId xmlns:a16="http://schemas.microsoft.com/office/drawing/2014/main" id="{67556406-2F91-9246-FD1E-F88D39FCBC48}"/>
                </a:ext>
              </a:extLst>
            </p:cNvPr>
            <p:cNvSpPr/>
            <p:nvPr/>
          </p:nvSpPr>
          <p:spPr>
            <a:xfrm>
              <a:off x="3955476" y="3631552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5168E891-F89B-DE44-ACE8-0663F22615D8}"/>
              </a:ext>
            </a:extLst>
          </p:cNvPr>
          <p:cNvCxnSpPr/>
          <p:nvPr/>
        </p:nvCxnSpPr>
        <p:spPr>
          <a:xfrm flipV="1">
            <a:off x="4343400" y="3969396"/>
            <a:ext cx="2126676" cy="2001865"/>
          </a:xfrm>
          <a:prstGeom prst="curvedConnector3">
            <a:avLst/>
          </a:prstGeom>
          <a:ln w="19050"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09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85C6-2080-B30A-5FFF-3BD40609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DD456-42D2-3AB1-6544-61E537AC1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Outcome variable is binary: 𝑦 = 0 or 1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4DF466-8B84-01C8-4BBD-74B1AC7D77C4}"/>
              </a:ext>
            </a:extLst>
          </p:cNvPr>
          <p:cNvGrpSpPr/>
          <p:nvPr/>
        </p:nvGrpSpPr>
        <p:grpSpPr>
          <a:xfrm>
            <a:off x="3897086" y="3789499"/>
            <a:ext cx="3287485" cy="3068501"/>
            <a:chOff x="1382486" y="3631552"/>
            <a:chExt cx="3287485" cy="30685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5C4C82-28C8-2420-5997-B142C8D5C0D1}"/>
                </a:ext>
              </a:extLst>
            </p:cNvPr>
            <p:cNvGrpSpPr/>
            <p:nvPr/>
          </p:nvGrpSpPr>
          <p:grpSpPr>
            <a:xfrm>
              <a:off x="1382486" y="3684134"/>
              <a:ext cx="3287485" cy="2519363"/>
              <a:chOff x="1382486" y="3668486"/>
              <a:chExt cx="3287485" cy="2519363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00DF6E3-DFEE-0FA3-7A97-FED58E7C7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2486" y="3668486"/>
                <a:ext cx="0" cy="251936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DB5FC2D-9787-ECEF-6151-092B1748DD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2486" y="6187849"/>
                <a:ext cx="328748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B6E961-5A83-8BE6-39C6-54C8052A3855}"/>
                </a:ext>
              </a:extLst>
            </p:cNvPr>
            <p:cNvSpPr txBox="1"/>
            <p:nvPr/>
          </p:nvSpPr>
          <p:spPr>
            <a:xfrm>
              <a:off x="1828800" y="6330721"/>
              <a:ext cx="1839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Unsafe Water %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Multiplication Sign 8">
              <a:extLst>
                <a:ext uri="{FF2B5EF4-FFF2-40B4-BE49-F238E27FC236}">
                  <a16:creationId xmlns:a16="http://schemas.microsoft.com/office/drawing/2014/main" id="{9E8AF312-6165-6291-D75B-2A4C585129D3}"/>
                </a:ext>
              </a:extLst>
            </p:cNvPr>
            <p:cNvSpPr/>
            <p:nvPr/>
          </p:nvSpPr>
          <p:spPr>
            <a:xfrm>
              <a:off x="1654629" y="5650029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id="{D9655D32-03EF-0AD7-6C75-65D0653A0F70}"/>
                </a:ext>
              </a:extLst>
            </p:cNvPr>
            <p:cNvSpPr/>
            <p:nvPr/>
          </p:nvSpPr>
          <p:spPr>
            <a:xfrm>
              <a:off x="2111832" y="5444168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D9C672F2-8A64-45AF-54AC-A9B139021CA3}"/>
                </a:ext>
              </a:extLst>
            </p:cNvPr>
            <p:cNvSpPr/>
            <p:nvPr/>
          </p:nvSpPr>
          <p:spPr>
            <a:xfrm>
              <a:off x="3033154" y="3720735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9E89746C-9FB2-48CE-FCE2-FBD722A4CDF4}"/>
                </a:ext>
              </a:extLst>
            </p:cNvPr>
            <p:cNvSpPr/>
            <p:nvPr/>
          </p:nvSpPr>
          <p:spPr>
            <a:xfrm>
              <a:off x="3320144" y="4050920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ultiplication Sign 12">
              <a:extLst>
                <a:ext uri="{FF2B5EF4-FFF2-40B4-BE49-F238E27FC236}">
                  <a16:creationId xmlns:a16="http://schemas.microsoft.com/office/drawing/2014/main" id="{53587BB6-DCB5-FF3D-060B-0A39138A2FB0}"/>
                </a:ext>
              </a:extLst>
            </p:cNvPr>
            <p:cNvSpPr/>
            <p:nvPr/>
          </p:nvSpPr>
          <p:spPr>
            <a:xfrm>
              <a:off x="3886203" y="4214206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B7C7D145-22DB-DDD4-CDC3-B1A17293735F}"/>
                </a:ext>
              </a:extLst>
            </p:cNvPr>
            <p:cNvSpPr/>
            <p:nvPr/>
          </p:nvSpPr>
          <p:spPr>
            <a:xfrm>
              <a:off x="3955476" y="3631552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C997EBC0-CC26-7A32-A93D-0CC8999744FC}"/>
              </a:ext>
            </a:extLst>
          </p:cNvPr>
          <p:cNvCxnSpPr/>
          <p:nvPr/>
        </p:nvCxnSpPr>
        <p:spPr>
          <a:xfrm flipV="1">
            <a:off x="4343400" y="3969396"/>
            <a:ext cx="2126676" cy="2001865"/>
          </a:xfrm>
          <a:prstGeom prst="curvedConnector3">
            <a:avLst/>
          </a:prstGeom>
          <a:ln w="19050"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98DBCDF6-0EF4-F54B-E592-537278E17B27}"/>
              </a:ext>
            </a:extLst>
          </p:cNvPr>
          <p:cNvSpPr/>
          <p:nvPr/>
        </p:nvSpPr>
        <p:spPr>
          <a:xfrm>
            <a:off x="6202878" y="6157744"/>
            <a:ext cx="395849" cy="369333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F30779-E4EB-F30C-A69B-6F414E990CA0}"/>
              </a:ext>
            </a:extLst>
          </p:cNvPr>
          <p:cNvSpPr txBox="1"/>
          <p:nvPr/>
        </p:nvSpPr>
        <p:spPr>
          <a:xfrm>
            <a:off x="3542331" y="5908432"/>
            <a:ext cx="40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6B0502-BF91-FFA0-9A16-BE9793A66469}"/>
              </a:ext>
            </a:extLst>
          </p:cNvPr>
          <p:cNvSpPr txBox="1"/>
          <p:nvPr/>
        </p:nvSpPr>
        <p:spPr>
          <a:xfrm>
            <a:off x="3549873" y="4020587"/>
            <a:ext cx="40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4DF842CB-4F6A-139A-0931-CB30B3CBB419}"/>
              </a:ext>
            </a:extLst>
          </p:cNvPr>
          <p:cNvSpPr/>
          <p:nvPr/>
        </p:nvSpPr>
        <p:spPr>
          <a:xfrm>
            <a:off x="5419109" y="6176963"/>
            <a:ext cx="395849" cy="369333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8A9641AF-9073-F883-2230-CC5DFCB0E6F7}"/>
              </a:ext>
            </a:extLst>
          </p:cNvPr>
          <p:cNvSpPr/>
          <p:nvPr/>
        </p:nvSpPr>
        <p:spPr>
          <a:xfrm>
            <a:off x="4524496" y="6234675"/>
            <a:ext cx="395849" cy="369333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9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3569A-F0ED-2A26-8AE2-646A7C0F7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DBFB-0BD1-7EAE-69F0-320AD0BE2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E618-2DD5-C187-88BD-07DFC74C7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Outcome variable is binary: 𝑦 = 0 or 1</a:t>
            </a:r>
          </a:p>
          <a:p>
            <a:r>
              <a:rPr lang="en-US" b="1" dirty="0"/>
              <a:t>𝑝 = P(𝑦 = 1 | 𝑥)</a:t>
            </a:r>
            <a:r>
              <a:rPr lang="en-US" dirty="0"/>
              <a:t> = the probability of the outcome, given 𝑥</a:t>
            </a:r>
          </a:p>
          <a:p>
            <a:r>
              <a:rPr lang="en-US" dirty="0"/>
              <a:t>If we used a linear model: </a:t>
            </a:r>
            <a:r>
              <a:rPr lang="en-US" b="1" dirty="0"/>
              <a:t>p</a:t>
            </a:r>
            <a:r>
              <a:rPr lang="en-US" dirty="0"/>
              <a:t>= </a:t>
            </a:r>
            <a:r>
              <a:rPr lang="el-GR" dirty="0"/>
              <a:t>β0​+β1​</a:t>
            </a:r>
            <a:r>
              <a:rPr lang="en-US" dirty="0"/>
              <a:t> 𝑥 we would get invalid probabilities 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1D46C7-6098-661B-675A-EA45FC2063BB}"/>
              </a:ext>
            </a:extLst>
          </p:cNvPr>
          <p:cNvGrpSpPr/>
          <p:nvPr/>
        </p:nvGrpSpPr>
        <p:grpSpPr>
          <a:xfrm>
            <a:off x="3471056" y="2365567"/>
            <a:ext cx="3713515" cy="4492433"/>
            <a:chOff x="956456" y="2207620"/>
            <a:chExt cx="3713515" cy="449243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360E97-7F0A-FDCB-8179-B57E66DF7BDB}"/>
                </a:ext>
              </a:extLst>
            </p:cNvPr>
            <p:cNvGrpSpPr/>
            <p:nvPr/>
          </p:nvGrpSpPr>
          <p:grpSpPr>
            <a:xfrm>
              <a:off x="1382486" y="3684134"/>
              <a:ext cx="3287485" cy="2519363"/>
              <a:chOff x="1382486" y="3668486"/>
              <a:chExt cx="3287485" cy="2519363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B0A8F4B-002A-320D-8BB9-6FCD4ECC12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2486" y="3668486"/>
                <a:ext cx="0" cy="251936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46F27B8-975F-7B48-7954-074BFE9EBB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2486" y="6187849"/>
                <a:ext cx="328748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5F3FA5-284C-0446-E65E-2DB5C175F93D}"/>
                </a:ext>
              </a:extLst>
            </p:cNvPr>
            <p:cNvSpPr txBox="1"/>
            <p:nvPr/>
          </p:nvSpPr>
          <p:spPr>
            <a:xfrm>
              <a:off x="1828800" y="6330721"/>
              <a:ext cx="1839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Unsafe Water %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67E179-5C66-E92F-E772-9E90700C9163}"/>
                </a:ext>
              </a:extLst>
            </p:cNvPr>
            <p:cNvSpPr txBox="1"/>
            <p:nvPr/>
          </p:nvSpPr>
          <p:spPr>
            <a:xfrm rot="16200000">
              <a:off x="190502" y="2973574"/>
              <a:ext cx="1839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C00000"/>
                  </a:solidFill>
                </a:rPr>
                <a:t>1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B1E1E1-D72C-DA44-8764-3FA7C7C88308}"/>
                </a:ext>
              </a:extLst>
            </p:cNvPr>
            <p:cNvSpPr txBox="1"/>
            <p:nvPr/>
          </p:nvSpPr>
          <p:spPr>
            <a:xfrm rot="16200000">
              <a:off x="210786" y="5290280"/>
              <a:ext cx="1839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rgbClr val="C00000"/>
                  </a:solidFill>
                </a:rPr>
                <a:t>0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27" name="Multiplication Sign 26">
              <a:extLst>
                <a:ext uri="{FF2B5EF4-FFF2-40B4-BE49-F238E27FC236}">
                  <a16:creationId xmlns:a16="http://schemas.microsoft.com/office/drawing/2014/main" id="{44ECF8AC-88DD-92FE-4F12-265858F8CC4D}"/>
                </a:ext>
              </a:extLst>
            </p:cNvPr>
            <p:cNvSpPr/>
            <p:nvPr/>
          </p:nvSpPr>
          <p:spPr>
            <a:xfrm>
              <a:off x="1654629" y="5650029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ultiplication Sign 27">
              <a:extLst>
                <a:ext uri="{FF2B5EF4-FFF2-40B4-BE49-F238E27FC236}">
                  <a16:creationId xmlns:a16="http://schemas.microsoft.com/office/drawing/2014/main" id="{FF9A0E41-7DE7-8920-F580-DB1E7E334E7E}"/>
                </a:ext>
              </a:extLst>
            </p:cNvPr>
            <p:cNvSpPr/>
            <p:nvPr/>
          </p:nvSpPr>
          <p:spPr>
            <a:xfrm>
              <a:off x="2111832" y="5444168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ultiplication Sign 28">
              <a:extLst>
                <a:ext uri="{FF2B5EF4-FFF2-40B4-BE49-F238E27FC236}">
                  <a16:creationId xmlns:a16="http://schemas.microsoft.com/office/drawing/2014/main" id="{478B50D6-D0A0-1495-4F9E-B0F3BCE7F72E}"/>
                </a:ext>
              </a:extLst>
            </p:cNvPr>
            <p:cNvSpPr/>
            <p:nvPr/>
          </p:nvSpPr>
          <p:spPr>
            <a:xfrm>
              <a:off x="3033154" y="3720735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ultiplication Sign 29">
              <a:extLst>
                <a:ext uri="{FF2B5EF4-FFF2-40B4-BE49-F238E27FC236}">
                  <a16:creationId xmlns:a16="http://schemas.microsoft.com/office/drawing/2014/main" id="{A97694DC-0739-C122-8240-D2C522499160}"/>
                </a:ext>
              </a:extLst>
            </p:cNvPr>
            <p:cNvSpPr/>
            <p:nvPr/>
          </p:nvSpPr>
          <p:spPr>
            <a:xfrm>
              <a:off x="3320144" y="4050920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Multiplication Sign 30">
              <a:extLst>
                <a:ext uri="{FF2B5EF4-FFF2-40B4-BE49-F238E27FC236}">
                  <a16:creationId xmlns:a16="http://schemas.microsoft.com/office/drawing/2014/main" id="{C244EC7D-D16D-C9BE-932D-9561A6520A4D}"/>
                </a:ext>
              </a:extLst>
            </p:cNvPr>
            <p:cNvSpPr/>
            <p:nvPr/>
          </p:nvSpPr>
          <p:spPr>
            <a:xfrm>
              <a:off x="3886203" y="4214206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ultiplication Sign 31">
              <a:extLst>
                <a:ext uri="{FF2B5EF4-FFF2-40B4-BE49-F238E27FC236}">
                  <a16:creationId xmlns:a16="http://schemas.microsoft.com/office/drawing/2014/main" id="{FE0B242E-6385-1B29-122E-DE14484BC745}"/>
                </a:ext>
              </a:extLst>
            </p:cNvPr>
            <p:cNvSpPr/>
            <p:nvPr/>
          </p:nvSpPr>
          <p:spPr>
            <a:xfrm>
              <a:off x="3955476" y="3631552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3CD4D10-0546-C8A4-52F5-FC568F8DB2AB}"/>
              </a:ext>
            </a:extLst>
          </p:cNvPr>
          <p:cNvCxnSpPr>
            <a:cxnSpLocks/>
          </p:cNvCxnSpPr>
          <p:nvPr/>
        </p:nvCxnSpPr>
        <p:spPr>
          <a:xfrm flipV="1">
            <a:off x="3995057" y="3429000"/>
            <a:ext cx="3450772" cy="3244334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180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0E5E2-388A-D07C-3C91-5B3C856F4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43523-BCF3-AC8D-7222-D2DDC198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EA028-E183-A4D3-6B50-00CF19E77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logit transformation of p to model probability of y given x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AD04A3E-EB62-3D9E-959B-CCA4681B5CCD}"/>
              </a:ext>
            </a:extLst>
          </p:cNvPr>
          <p:cNvGrpSpPr/>
          <p:nvPr/>
        </p:nvGrpSpPr>
        <p:grpSpPr>
          <a:xfrm>
            <a:off x="3897086" y="3789499"/>
            <a:ext cx="3287485" cy="3068501"/>
            <a:chOff x="1382486" y="3631552"/>
            <a:chExt cx="3287485" cy="30685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06DB73-E392-D26B-B75C-DC40295467EE}"/>
                </a:ext>
              </a:extLst>
            </p:cNvPr>
            <p:cNvGrpSpPr/>
            <p:nvPr/>
          </p:nvGrpSpPr>
          <p:grpSpPr>
            <a:xfrm>
              <a:off x="1382486" y="3684134"/>
              <a:ext cx="3287485" cy="2519363"/>
              <a:chOff x="1382486" y="3668486"/>
              <a:chExt cx="3287485" cy="2519363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71FAA4F-D284-BD0C-98B7-EB2CB3281B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2486" y="3668486"/>
                <a:ext cx="0" cy="251936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2A07568-F906-21E2-1113-DCCAB4E899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2486" y="6187849"/>
                <a:ext cx="328748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F738CB-D21D-8CD0-3539-4A9FE54A2EF3}"/>
                </a:ext>
              </a:extLst>
            </p:cNvPr>
            <p:cNvSpPr txBox="1"/>
            <p:nvPr/>
          </p:nvSpPr>
          <p:spPr>
            <a:xfrm>
              <a:off x="1828800" y="6330721"/>
              <a:ext cx="1839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Unsafe Water %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9" name="Multiplication Sign 8">
              <a:extLst>
                <a:ext uri="{FF2B5EF4-FFF2-40B4-BE49-F238E27FC236}">
                  <a16:creationId xmlns:a16="http://schemas.microsoft.com/office/drawing/2014/main" id="{19C12188-22A8-525F-1539-2B9624DA720E}"/>
                </a:ext>
              </a:extLst>
            </p:cNvPr>
            <p:cNvSpPr/>
            <p:nvPr/>
          </p:nvSpPr>
          <p:spPr>
            <a:xfrm>
              <a:off x="1654629" y="5650029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id="{6F47AA9F-3B9E-B6CF-A345-2976F1F72EC1}"/>
                </a:ext>
              </a:extLst>
            </p:cNvPr>
            <p:cNvSpPr/>
            <p:nvPr/>
          </p:nvSpPr>
          <p:spPr>
            <a:xfrm>
              <a:off x="2111832" y="5444168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80200988-21C1-78CF-C461-4A0AEEE46241}"/>
                </a:ext>
              </a:extLst>
            </p:cNvPr>
            <p:cNvSpPr/>
            <p:nvPr/>
          </p:nvSpPr>
          <p:spPr>
            <a:xfrm>
              <a:off x="3033154" y="3720735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870D1C84-DC28-BA74-31A3-F80275BE2A4A}"/>
                </a:ext>
              </a:extLst>
            </p:cNvPr>
            <p:cNvSpPr/>
            <p:nvPr/>
          </p:nvSpPr>
          <p:spPr>
            <a:xfrm>
              <a:off x="3320144" y="4050920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ultiplication Sign 12">
              <a:extLst>
                <a:ext uri="{FF2B5EF4-FFF2-40B4-BE49-F238E27FC236}">
                  <a16:creationId xmlns:a16="http://schemas.microsoft.com/office/drawing/2014/main" id="{87AAE80B-4A72-B62C-427B-CA7804ED0EED}"/>
                </a:ext>
              </a:extLst>
            </p:cNvPr>
            <p:cNvSpPr/>
            <p:nvPr/>
          </p:nvSpPr>
          <p:spPr>
            <a:xfrm>
              <a:off x="3886203" y="4214206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30838D0B-3F61-0477-5F73-038B1C7ED880}"/>
                </a:ext>
              </a:extLst>
            </p:cNvPr>
            <p:cNvSpPr/>
            <p:nvPr/>
          </p:nvSpPr>
          <p:spPr>
            <a:xfrm>
              <a:off x="3955476" y="3631552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DF73160-783D-EB8A-BA46-75571E3A3E28}"/>
              </a:ext>
            </a:extLst>
          </p:cNvPr>
          <p:cNvCxnSpPr/>
          <p:nvPr/>
        </p:nvCxnSpPr>
        <p:spPr>
          <a:xfrm flipV="1">
            <a:off x="4343400" y="3969396"/>
            <a:ext cx="2126676" cy="2001865"/>
          </a:xfrm>
          <a:prstGeom prst="curvedConnector3">
            <a:avLst/>
          </a:prstGeom>
          <a:ln w="19050"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5E85B7-D4A5-0BDD-9D4F-CB9DD593F1BF}"/>
              </a:ext>
            </a:extLst>
          </p:cNvPr>
          <p:cNvSpPr txBox="1"/>
          <p:nvPr/>
        </p:nvSpPr>
        <p:spPr>
          <a:xfrm>
            <a:off x="3542331" y="5908432"/>
            <a:ext cx="40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61E4FC-4689-1FBD-FCBC-5D88ACC2B244}"/>
              </a:ext>
            </a:extLst>
          </p:cNvPr>
          <p:cNvSpPr txBox="1"/>
          <p:nvPr/>
        </p:nvSpPr>
        <p:spPr>
          <a:xfrm>
            <a:off x="3549873" y="4020587"/>
            <a:ext cx="40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3" name="Picture 22" descr="A black and white image of a face with a white background&#10;&#10;AI-generated content may be incorrect.">
            <a:extLst>
              <a:ext uri="{FF2B5EF4-FFF2-40B4-BE49-F238E27FC236}">
                <a16:creationId xmlns:a16="http://schemas.microsoft.com/office/drawing/2014/main" id="{DC73D6E5-1179-6418-E14D-640240132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044" y="2661110"/>
            <a:ext cx="3859964" cy="86815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4A0B32D-DCE4-642C-862F-13E4C9B6393F}"/>
              </a:ext>
            </a:extLst>
          </p:cNvPr>
          <p:cNvSpPr txBox="1"/>
          <p:nvPr/>
        </p:nvSpPr>
        <p:spPr>
          <a:xfrm>
            <a:off x="7977217" y="2711634"/>
            <a:ext cx="366998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Logistic regression models the log-odds of 𝑦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2000" dirty="0"/>
              <a:t>ϐ</a:t>
            </a:r>
            <a:r>
              <a:rPr lang="en-US" sz="2000" dirty="0"/>
              <a:t> coefficients describe effect on the </a:t>
            </a:r>
            <a:r>
              <a:rPr lang="en-US" sz="2000" b="1" dirty="0"/>
              <a:t>log-odds</a:t>
            </a:r>
            <a:r>
              <a:rPr lang="en-US" sz="2000" dirty="0"/>
              <a:t> of the outcome</a:t>
            </a:r>
          </a:p>
        </p:txBody>
      </p:sp>
    </p:spTree>
    <p:extLst>
      <p:ext uri="{BB962C8B-B14F-4D97-AF65-F5344CB8AC3E}">
        <p14:creationId xmlns:p14="http://schemas.microsoft.com/office/powerpoint/2010/main" val="1513970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F9FE-96A6-E117-BB28-D976F2837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Odds Ratio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7073-DBD9-DB7C-632E-EBFADE28E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r>
              <a:rPr lang="en-US" dirty="0"/>
              <a:t>To get the Odds ratio </a:t>
            </a:r>
            <a:r>
              <a:rPr lang="en-US" dirty="0" err="1"/>
              <a:t>i.e</a:t>
            </a:r>
            <a:r>
              <a:rPr lang="en-US" dirty="0"/>
              <a:t> just P/1-p, inverse the equation using the exponent</a:t>
            </a:r>
            <a:endParaRPr lang="en-US" b="1" dirty="0"/>
          </a:p>
          <a:p>
            <a:r>
              <a:rPr lang="en-US" dirty="0"/>
              <a:t>Odds ratio &gt; 1 → variable increases odds of the outcome</a:t>
            </a:r>
          </a:p>
          <a:p>
            <a:r>
              <a:rPr lang="en-US" dirty="0"/>
              <a:t>Odds ratio &lt; 1 → variable decreases odds of the outcome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0D4532-677F-7364-A3A3-2BB9AABFA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3209"/>
          <a:stretch/>
        </p:blipFill>
        <p:spPr>
          <a:xfrm>
            <a:off x="3641271" y="4835310"/>
            <a:ext cx="3608614" cy="943579"/>
          </a:xfrm>
          <a:prstGeom prst="rect">
            <a:avLst/>
          </a:prstGeom>
        </p:spPr>
      </p:pic>
      <p:pic>
        <p:nvPicPr>
          <p:cNvPr id="8" name="Picture 7" descr="A black and white image of a face with a white background&#10;&#10;AI-generated content may be incorrect.">
            <a:extLst>
              <a:ext uri="{FF2B5EF4-FFF2-40B4-BE49-F238E27FC236}">
                <a16:creationId xmlns:a16="http://schemas.microsoft.com/office/drawing/2014/main" id="{5DDFFC24-7EDC-8863-C124-EF38C9B8D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471" y="4061097"/>
            <a:ext cx="3065933" cy="6895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2D6057-2075-8277-FF27-F1A89F4E82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49" t="57401" r="-2449" b="5808"/>
          <a:stretch/>
        </p:blipFill>
        <p:spPr>
          <a:xfrm>
            <a:off x="3948792" y="5629707"/>
            <a:ext cx="3301093" cy="86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00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B9884-3B76-F61B-C1B0-ADED30083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Evaluating Logistic Regression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7107FF-8C58-67C1-F92B-CDB2F6BB68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0101" y="1703732"/>
            <a:ext cx="1006928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Logistic regression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Maximum Likelihood Estimation (MLE)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find the best-fitting model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 - Instead of minimizing squared error (like linear regression), it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maximizes the likelihood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the observed outcomes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likelihood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measures how probable the observed data are, given the model’s predicted probabilities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MLE finds the coefficients (𝛽’s) that make the observed 0s and 1s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most likely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under the logistic curve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2B242C-E230-4C21-566C-CCFCC626C58F}"/>
              </a:ext>
            </a:extLst>
          </p:cNvPr>
          <p:cNvGrpSpPr/>
          <p:nvPr/>
        </p:nvGrpSpPr>
        <p:grpSpPr>
          <a:xfrm>
            <a:off x="3897086" y="3789499"/>
            <a:ext cx="3287485" cy="3068501"/>
            <a:chOff x="1382486" y="3631552"/>
            <a:chExt cx="3287485" cy="30685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CDA779F-28BC-2F0B-74BB-A871B101777D}"/>
                </a:ext>
              </a:extLst>
            </p:cNvPr>
            <p:cNvGrpSpPr/>
            <p:nvPr/>
          </p:nvGrpSpPr>
          <p:grpSpPr>
            <a:xfrm>
              <a:off x="1382486" y="3684134"/>
              <a:ext cx="3287485" cy="2519363"/>
              <a:chOff x="1382486" y="3668486"/>
              <a:chExt cx="3287485" cy="2519363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166245E-4E65-3261-2341-BE1D10A6B3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2486" y="3668486"/>
                <a:ext cx="0" cy="251936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622756A-5988-53E9-FC14-88DF03A789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82486" y="6187849"/>
                <a:ext cx="3287485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CC0341-2012-61D2-9F8E-551A560AE8B2}"/>
                </a:ext>
              </a:extLst>
            </p:cNvPr>
            <p:cNvSpPr txBox="1"/>
            <p:nvPr/>
          </p:nvSpPr>
          <p:spPr>
            <a:xfrm>
              <a:off x="1828800" y="6330721"/>
              <a:ext cx="1839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Unsafe Water %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8" name="Multiplication Sign 7">
              <a:extLst>
                <a:ext uri="{FF2B5EF4-FFF2-40B4-BE49-F238E27FC236}">
                  <a16:creationId xmlns:a16="http://schemas.microsoft.com/office/drawing/2014/main" id="{66A4BD10-F4B2-3427-991F-F92E4F69A7E3}"/>
                </a:ext>
              </a:extLst>
            </p:cNvPr>
            <p:cNvSpPr/>
            <p:nvPr/>
          </p:nvSpPr>
          <p:spPr>
            <a:xfrm>
              <a:off x="1654629" y="5650029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Multiplication Sign 8">
              <a:extLst>
                <a:ext uri="{FF2B5EF4-FFF2-40B4-BE49-F238E27FC236}">
                  <a16:creationId xmlns:a16="http://schemas.microsoft.com/office/drawing/2014/main" id="{2ECAB803-1C20-5595-B42A-584055C7CC5C}"/>
                </a:ext>
              </a:extLst>
            </p:cNvPr>
            <p:cNvSpPr/>
            <p:nvPr/>
          </p:nvSpPr>
          <p:spPr>
            <a:xfrm>
              <a:off x="2111832" y="5444168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Multiplication Sign 9">
              <a:extLst>
                <a:ext uri="{FF2B5EF4-FFF2-40B4-BE49-F238E27FC236}">
                  <a16:creationId xmlns:a16="http://schemas.microsoft.com/office/drawing/2014/main" id="{58B7670A-4A62-405A-63AE-5986E11C5307}"/>
                </a:ext>
              </a:extLst>
            </p:cNvPr>
            <p:cNvSpPr/>
            <p:nvPr/>
          </p:nvSpPr>
          <p:spPr>
            <a:xfrm>
              <a:off x="3033154" y="3720735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Multiplication Sign 10">
              <a:extLst>
                <a:ext uri="{FF2B5EF4-FFF2-40B4-BE49-F238E27FC236}">
                  <a16:creationId xmlns:a16="http://schemas.microsoft.com/office/drawing/2014/main" id="{70D1586A-15B6-6523-778F-A33A7D63C8E9}"/>
                </a:ext>
              </a:extLst>
            </p:cNvPr>
            <p:cNvSpPr/>
            <p:nvPr/>
          </p:nvSpPr>
          <p:spPr>
            <a:xfrm>
              <a:off x="3320144" y="4050920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Multiplication Sign 11">
              <a:extLst>
                <a:ext uri="{FF2B5EF4-FFF2-40B4-BE49-F238E27FC236}">
                  <a16:creationId xmlns:a16="http://schemas.microsoft.com/office/drawing/2014/main" id="{B61754CF-7B9A-9DE2-8D88-D080A462D5E0}"/>
                </a:ext>
              </a:extLst>
            </p:cNvPr>
            <p:cNvSpPr/>
            <p:nvPr/>
          </p:nvSpPr>
          <p:spPr>
            <a:xfrm>
              <a:off x="3886203" y="4214206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ultiplication Sign 12">
              <a:extLst>
                <a:ext uri="{FF2B5EF4-FFF2-40B4-BE49-F238E27FC236}">
                  <a16:creationId xmlns:a16="http://schemas.microsoft.com/office/drawing/2014/main" id="{2B8CEF96-F280-DDAC-0F54-78439775B47C}"/>
                </a:ext>
              </a:extLst>
            </p:cNvPr>
            <p:cNvSpPr/>
            <p:nvPr/>
          </p:nvSpPr>
          <p:spPr>
            <a:xfrm>
              <a:off x="3955476" y="3631552"/>
              <a:ext cx="348342" cy="326571"/>
            </a:xfrm>
            <a:prstGeom prst="mathMultiply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2CCE943-B449-0EF2-6828-C19DA58E6ADF}"/>
              </a:ext>
            </a:extLst>
          </p:cNvPr>
          <p:cNvCxnSpPr/>
          <p:nvPr/>
        </p:nvCxnSpPr>
        <p:spPr>
          <a:xfrm flipV="1">
            <a:off x="4343400" y="3969396"/>
            <a:ext cx="2126676" cy="2001865"/>
          </a:xfrm>
          <a:prstGeom prst="curvedConnector3">
            <a:avLst/>
          </a:prstGeom>
          <a:ln w="19050"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767050-2C5C-3028-6E7D-FDEAACC20572}"/>
              </a:ext>
            </a:extLst>
          </p:cNvPr>
          <p:cNvSpPr txBox="1"/>
          <p:nvPr/>
        </p:nvSpPr>
        <p:spPr>
          <a:xfrm>
            <a:off x="3542331" y="5908432"/>
            <a:ext cx="40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096320-05E5-EE7C-67C3-80236A0438FA}"/>
              </a:ext>
            </a:extLst>
          </p:cNvPr>
          <p:cNvSpPr txBox="1"/>
          <p:nvPr/>
        </p:nvSpPr>
        <p:spPr>
          <a:xfrm>
            <a:off x="3549873" y="4020587"/>
            <a:ext cx="40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A8EE570-B953-2237-FC85-044CED4472E7}"/>
              </a:ext>
            </a:extLst>
          </p:cNvPr>
          <p:cNvCxnSpPr>
            <a:cxnSpLocks/>
          </p:cNvCxnSpPr>
          <p:nvPr/>
        </p:nvCxnSpPr>
        <p:spPr>
          <a:xfrm flipV="1">
            <a:off x="4669971" y="4493229"/>
            <a:ext cx="1741716" cy="1615103"/>
          </a:xfrm>
          <a:prstGeom prst="curvedConnector3">
            <a:avLst/>
          </a:prstGeom>
          <a:ln w="19050">
            <a:solidFill>
              <a:schemeClr val="accent2"/>
            </a:solidFill>
            <a:prstDash val="dash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A26AA4-DD7D-4169-BDB2-D8C26C774EFE}"/>
              </a:ext>
            </a:extLst>
          </p:cNvPr>
          <p:cNvCxnSpPr>
            <a:cxnSpLocks/>
          </p:cNvCxnSpPr>
          <p:nvPr/>
        </p:nvCxnSpPr>
        <p:spPr>
          <a:xfrm flipV="1">
            <a:off x="4343400" y="4154151"/>
            <a:ext cx="1665515" cy="1611249"/>
          </a:xfrm>
          <a:prstGeom prst="curvedConnector3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41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B980-A6F9-1551-F964-FD27BC82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Evaluating Logistic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6682-D9C0-37AD-C4DB-CB4E42573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 The model’s quality is assessed using the </a:t>
            </a:r>
            <a:r>
              <a:rPr lang="en-US" altLang="en-US" b="1" dirty="0"/>
              <a:t>log-likelihood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dirty="0"/>
              <a:t> – Higher (less negative) log-likelihood = better fit</a:t>
            </a:r>
            <a:br>
              <a:rPr lang="en-US" altLang="en-US" dirty="0"/>
            </a:br>
            <a:r>
              <a:rPr lang="en-US" altLang="en-US" dirty="0"/>
              <a:t> – Used to calculate model selection metrics like </a:t>
            </a:r>
            <a:r>
              <a:rPr lang="en-US" altLang="en-US" b="1" dirty="0"/>
              <a:t>AIC</a:t>
            </a:r>
            <a:r>
              <a:rPr lang="en-US" altLang="en-US" dirty="0"/>
              <a:t> (Akaike Information Criterion)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 Deviance</a:t>
            </a:r>
            <a:r>
              <a:rPr lang="en-US" altLang="en-US" dirty="0"/>
              <a:t> is also based on log-likelihood</a:t>
            </a:r>
            <a:br>
              <a:rPr lang="en-US" altLang="en-US" dirty="0"/>
            </a:br>
            <a:r>
              <a:rPr lang="en-US" altLang="en-US" dirty="0"/>
              <a:t> - Measures model error (like RSS for linear regression)</a:t>
            </a:r>
            <a:br>
              <a:rPr lang="en-US" altLang="en-US" dirty="0"/>
            </a:br>
            <a:r>
              <a:rPr lang="en-US" altLang="en-US" dirty="0"/>
              <a:t> -  Lower deviance = better fit</a:t>
            </a:r>
          </a:p>
          <a:p>
            <a:r>
              <a:rPr lang="en-US" dirty="0"/>
              <a:t>Wald’s test for statistical significance </a:t>
            </a:r>
          </a:p>
        </p:txBody>
      </p:sp>
    </p:spTree>
    <p:extLst>
      <p:ext uri="{BB962C8B-B14F-4D97-AF65-F5344CB8AC3E}">
        <p14:creationId xmlns:p14="http://schemas.microsoft.com/office/powerpoint/2010/main" val="1410912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0A65-FC3C-5220-AC2C-82DB513CA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Assumptions of Logistic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89697-F4A2-50F7-B4DE-94FA7F6E0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outcome variable (0/1)</a:t>
            </a:r>
          </a:p>
          <a:p>
            <a:r>
              <a:rPr lang="en-US" dirty="0"/>
              <a:t>Independent observations</a:t>
            </a:r>
          </a:p>
          <a:p>
            <a:r>
              <a:rPr lang="en-US" dirty="0"/>
              <a:t>Linearity of log-odds (not the raw outcome)</a:t>
            </a:r>
          </a:p>
          <a:p>
            <a:r>
              <a:rPr lang="en-US" dirty="0"/>
              <a:t>No multicollinearity (if multiple predictors)</a:t>
            </a:r>
          </a:p>
          <a:p>
            <a:r>
              <a:rPr lang="en-US" dirty="0"/>
              <a:t>Large sample size improves  the estimate stability</a:t>
            </a:r>
          </a:p>
        </p:txBody>
      </p:sp>
    </p:spTree>
    <p:extLst>
      <p:ext uri="{BB962C8B-B14F-4D97-AF65-F5344CB8AC3E}">
        <p14:creationId xmlns:p14="http://schemas.microsoft.com/office/powerpoint/2010/main" val="1514564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AFEC-1D54-30B2-C045-39229C3E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2AC14-A0FC-4968-D0B8-F78FD6924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68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🔹 Linear Regression</a:t>
            </a:r>
          </a:p>
          <a:p>
            <a:r>
              <a:rPr lang="en-US" dirty="0"/>
              <a:t>Predicts </a:t>
            </a:r>
            <a:r>
              <a:rPr lang="en-US" b="1" dirty="0"/>
              <a:t>continuous outcomes</a:t>
            </a:r>
            <a:r>
              <a:rPr lang="en-US" dirty="0"/>
              <a:t> (e.g., Number of Typhoid Deaths)</a:t>
            </a:r>
          </a:p>
          <a:p>
            <a:r>
              <a:rPr lang="en-US" dirty="0"/>
              <a:t>Fits a </a:t>
            </a:r>
            <a:r>
              <a:rPr lang="en-US" b="1" dirty="0"/>
              <a:t>straight line</a:t>
            </a:r>
            <a:r>
              <a:rPr lang="en-US" dirty="0"/>
              <a:t> to minimize </a:t>
            </a:r>
            <a:r>
              <a:rPr lang="en-US" b="1" dirty="0"/>
              <a:t>squared residuals</a:t>
            </a:r>
            <a:endParaRPr lang="en-US" dirty="0"/>
          </a:p>
          <a:p>
            <a:r>
              <a:rPr lang="en-US" dirty="0"/>
              <a:t>Assumes linearity, normality of residuals, and constant variance</a:t>
            </a:r>
          </a:p>
          <a:p>
            <a:pPr marL="0" indent="0">
              <a:buNone/>
            </a:pPr>
            <a:r>
              <a:rPr lang="en-US" b="1" dirty="0"/>
              <a:t>🔹 Logistic Regression</a:t>
            </a:r>
          </a:p>
          <a:p>
            <a:r>
              <a:rPr lang="en-US" dirty="0"/>
              <a:t>Predicts </a:t>
            </a:r>
            <a:r>
              <a:rPr lang="en-US" b="1" dirty="0"/>
              <a:t>probability of binary outcomes</a:t>
            </a:r>
            <a:r>
              <a:rPr lang="en-US" dirty="0"/>
              <a:t> (e.g., disease/no disease)</a:t>
            </a:r>
          </a:p>
          <a:p>
            <a:r>
              <a:rPr lang="en-US" dirty="0"/>
              <a:t>Uses the </a:t>
            </a:r>
            <a:r>
              <a:rPr lang="en-US" b="1" dirty="0"/>
              <a:t>logit function</a:t>
            </a:r>
            <a:r>
              <a:rPr lang="en-US" dirty="0"/>
              <a:t> to model </a:t>
            </a:r>
            <a:r>
              <a:rPr lang="en-US" b="1" dirty="0"/>
              <a:t>log-odds</a:t>
            </a:r>
            <a:endParaRPr lang="en-US" dirty="0"/>
          </a:p>
          <a:p>
            <a:r>
              <a:rPr lang="en-US" dirty="0"/>
              <a:t>Estimates parameters via </a:t>
            </a:r>
            <a:r>
              <a:rPr lang="en-US" b="1" dirty="0"/>
              <a:t>Maximum Likelihood Estimation (MLE)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52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87FA-5741-9AD2-2BB1-3D005B8C0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65B62-E4D6-3F64-7EA2-24E08073F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78024"/>
            <a:ext cx="10515600" cy="2202089"/>
          </a:xfrm>
        </p:spPr>
        <p:txBody>
          <a:bodyPr/>
          <a:lstStyle/>
          <a:p>
            <a:r>
              <a:rPr lang="en-GB" dirty="0"/>
              <a:t>Logistic Regression</a:t>
            </a:r>
          </a:p>
          <a:p>
            <a:pPr lvl="1"/>
            <a:r>
              <a:rPr lang="en-GB" dirty="0"/>
              <a:t>Model + deriving probabilities</a:t>
            </a:r>
          </a:p>
          <a:p>
            <a:pPr lvl="1"/>
            <a:r>
              <a:rPr lang="en-GB" dirty="0"/>
              <a:t>MLE</a:t>
            </a:r>
          </a:p>
          <a:p>
            <a:pPr lvl="1"/>
            <a:r>
              <a:rPr lang="en-GB" dirty="0"/>
              <a:t>Evaluating our Model</a:t>
            </a:r>
          </a:p>
          <a:p>
            <a:pPr lvl="1"/>
            <a:r>
              <a:rPr lang="en-GB" dirty="0"/>
              <a:t>Model Assumptions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2E7141-E8E4-F48E-DD0C-98F0E300F78E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202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Linear Regression</a:t>
            </a:r>
          </a:p>
          <a:p>
            <a:pPr lvl="1"/>
            <a:r>
              <a:rPr lang="en-GB"/>
              <a:t>Model</a:t>
            </a:r>
          </a:p>
          <a:p>
            <a:pPr lvl="1"/>
            <a:r>
              <a:rPr lang="en-GB"/>
              <a:t>Finding the line of best fit</a:t>
            </a:r>
          </a:p>
          <a:p>
            <a:pPr lvl="1"/>
            <a:r>
              <a:rPr lang="en-GB"/>
              <a:t>Evaluating our Model</a:t>
            </a:r>
          </a:p>
          <a:p>
            <a:pPr lvl="1"/>
            <a:r>
              <a:rPr lang="en-GB"/>
              <a:t>Model Assumptions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/>
          </a:p>
          <a:p>
            <a:pPr marL="457200" lvl="1" indent="0">
              <a:buFont typeface="Arial" panose="020B0604020202020204" pitchFamily="34" charset="0"/>
              <a:buNone/>
            </a:pPr>
            <a:endParaRPr lang="en-GB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2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D09F-634C-4836-D080-EB10DA51A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slides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6B24-B2EC-F2E6-9664-1659D80C0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42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7FB10-C282-C1F6-DA0B-B23BE141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T-Test</a:t>
            </a:r>
            <a:endParaRPr lang="en-US" dirty="0"/>
          </a:p>
        </p:txBody>
      </p:sp>
      <p:pic>
        <p:nvPicPr>
          <p:cNvPr id="5" name="Content Placeholder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20D0C7E7-C7A5-AAC1-CDF7-7F8ECF0DF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1355"/>
            <a:ext cx="8432840" cy="3225816"/>
          </a:xfrm>
        </p:spPr>
      </p:pic>
    </p:spTree>
    <p:extLst>
      <p:ext uri="{BB962C8B-B14F-4D97-AF65-F5344CB8AC3E}">
        <p14:creationId xmlns:p14="http://schemas.microsoft.com/office/powerpoint/2010/main" val="259426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F21F-6C34-5E04-12B0-2CEC00907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6DD9F-1FC1-8732-B85B-4D72B02AC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method to model the relationship between our dependent variables (y) and our independent variable/s (x)</a:t>
            </a:r>
          </a:p>
          <a:p>
            <a:pPr lvl="1"/>
            <a:r>
              <a:rPr lang="en-GB" dirty="0"/>
              <a:t>For example: predicting typhoid incidence using the % of unsafe water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5FB444-7422-FB8F-E29E-34E093563D91}"/>
                  </a:ext>
                </a:extLst>
              </p14:cNvPr>
              <p14:cNvContentPartPr/>
              <p14:nvPr/>
            </p14:nvContentPartPr>
            <p14:xfrm>
              <a:off x="1059240" y="3784824"/>
              <a:ext cx="5181840" cy="279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5FB444-7422-FB8F-E29E-34E093563D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9880" y="3775464"/>
                <a:ext cx="5200560" cy="281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96BFE3B-5D25-2178-3EB3-5476EEF5EF57}"/>
              </a:ext>
            </a:extLst>
          </p:cNvPr>
          <p:cNvGrpSpPr/>
          <p:nvPr/>
        </p:nvGrpSpPr>
        <p:grpSpPr>
          <a:xfrm>
            <a:off x="4586197" y="4437554"/>
            <a:ext cx="4657344" cy="369332"/>
            <a:chOff x="4511040" y="4450080"/>
            <a:chExt cx="4657344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C00819-97F4-82CD-AFDA-6A57AB777B81}"/>
                </a:ext>
              </a:extLst>
            </p:cNvPr>
            <p:cNvSpPr txBox="1"/>
            <p:nvPr/>
          </p:nvSpPr>
          <p:spPr>
            <a:xfrm>
              <a:off x="7266432" y="4450080"/>
              <a:ext cx="19019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Line of best fit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24EE89-A0B1-EB24-2A51-A499EDF445E9}"/>
                </a:ext>
              </a:extLst>
            </p:cNvPr>
            <p:cNvCxnSpPr>
              <a:stCxn id="6" idx="1"/>
            </p:cNvCxnSpPr>
            <p:nvPr/>
          </p:nvCxnSpPr>
          <p:spPr>
            <a:xfrm flipH="1" flipV="1">
              <a:off x="4511040" y="4608576"/>
              <a:ext cx="2755392" cy="261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6DF8FA-43C2-B795-0AC8-7918FE15B26B}"/>
                  </a:ext>
                </a:extLst>
              </p14:cNvPr>
              <p14:cNvContentPartPr/>
              <p14:nvPr/>
            </p14:nvContentPartPr>
            <p14:xfrm>
              <a:off x="1059240" y="3784824"/>
              <a:ext cx="5181840" cy="2794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6DF8FA-43C2-B795-0AC8-7918FE15B2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9880" y="3775464"/>
                <a:ext cx="5200560" cy="28130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A58C1291-64BE-25F4-3A51-0956C3FF89A1}"/>
              </a:ext>
            </a:extLst>
          </p:cNvPr>
          <p:cNvSpPr/>
          <p:nvPr/>
        </p:nvSpPr>
        <p:spPr>
          <a:xfrm>
            <a:off x="800100" y="3784824"/>
            <a:ext cx="927100" cy="2900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40EEB8-12FA-395E-2BAB-08B22D70DAF3}"/>
              </a:ext>
            </a:extLst>
          </p:cNvPr>
          <p:cNvSpPr/>
          <p:nvPr/>
        </p:nvSpPr>
        <p:spPr>
          <a:xfrm>
            <a:off x="5500326" y="5623284"/>
            <a:ext cx="927095" cy="893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A5E775-133F-82D0-3A64-4AC218187D54}"/>
              </a:ext>
            </a:extLst>
          </p:cNvPr>
          <p:cNvSpPr txBox="1"/>
          <p:nvPr/>
        </p:nvSpPr>
        <p:spPr>
          <a:xfrm rot="16200000">
            <a:off x="470586" y="4618803"/>
            <a:ext cx="19554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Typhoid cases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3578A9-933E-1ECB-FE7F-8FAA4A656B78}"/>
              </a:ext>
            </a:extLst>
          </p:cNvPr>
          <p:cNvSpPr txBox="1"/>
          <p:nvPr/>
        </p:nvSpPr>
        <p:spPr>
          <a:xfrm>
            <a:off x="3006410" y="6332313"/>
            <a:ext cx="19554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Unsafe water (%)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E1DE01-B0F0-67E7-A60E-CEE3B6E6D18A}"/>
              </a:ext>
            </a:extLst>
          </p:cNvPr>
          <p:cNvCxnSpPr>
            <a:cxnSpLocks/>
          </p:cNvCxnSpPr>
          <p:nvPr/>
        </p:nvCxnSpPr>
        <p:spPr>
          <a:xfrm>
            <a:off x="1727200" y="3643796"/>
            <a:ext cx="0" cy="2616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Multiplication Sign 13">
            <a:extLst>
              <a:ext uri="{FF2B5EF4-FFF2-40B4-BE49-F238E27FC236}">
                <a16:creationId xmlns:a16="http://schemas.microsoft.com/office/drawing/2014/main" id="{CAB4D114-3286-1956-6938-FB9FF0990399}"/>
              </a:ext>
            </a:extLst>
          </p:cNvPr>
          <p:cNvSpPr/>
          <p:nvPr/>
        </p:nvSpPr>
        <p:spPr>
          <a:xfrm>
            <a:off x="2781508" y="4951983"/>
            <a:ext cx="411704" cy="369332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5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CDB2-02C7-E1F8-079E-ABE6D50E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linear regression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442C9-C33A-088F-557B-8E1075A67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912"/>
            <a:ext cx="10515600" cy="16033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𝑦 = 𝛽₀ + 𝛽₁𝑥 + 𝜖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  where:</a:t>
            </a:r>
            <a:br>
              <a:rPr lang="en-US" dirty="0"/>
            </a:br>
            <a:r>
              <a:rPr lang="en-US" dirty="0"/>
              <a:t>  - </a:t>
            </a:r>
            <a:r>
              <a:rPr lang="en-US" b="1" dirty="0"/>
              <a:t>𝛽₀</a:t>
            </a:r>
            <a:r>
              <a:rPr lang="en-US" dirty="0"/>
              <a:t> (beta-zero) = intercept (same as b)</a:t>
            </a:r>
            <a:br>
              <a:rPr lang="en-US" dirty="0"/>
            </a:br>
            <a:r>
              <a:rPr lang="en-US" dirty="0"/>
              <a:t>  - </a:t>
            </a:r>
            <a:r>
              <a:rPr lang="en-US" b="1" dirty="0"/>
              <a:t>𝛽₁</a:t>
            </a:r>
            <a:r>
              <a:rPr lang="en-US" dirty="0"/>
              <a:t> (beta-one) = slope (same as </a:t>
            </a:r>
            <a:r>
              <a:rPr lang="en-US" b="1" dirty="0"/>
              <a:t>𝑚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  - </a:t>
            </a:r>
            <a:r>
              <a:rPr lang="en-US" b="1" dirty="0"/>
              <a:t>𝜖</a:t>
            </a:r>
            <a:r>
              <a:rPr lang="en-US" dirty="0"/>
              <a:t> = residual (the error between actual and predicted values)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B43989-7978-1438-B196-488B1C86343A}"/>
                  </a:ext>
                </a:extLst>
              </p14:cNvPr>
              <p14:cNvContentPartPr/>
              <p14:nvPr/>
            </p14:nvContentPartPr>
            <p14:xfrm>
              <a:off x="1211640" y="3592615"/>
              <a:ext cx="5181840" cy="2794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B43989-7978-1438-B196-488B1C8634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2280" y="3583255"/>
                <a:ext cx="5200560" cy="281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EDD0B51-0FDE-E0ED-CB70-F71E6985FF40}"/>
              </a:ext>
            </a:extLst>
          </p:cNvPr>
          <p:cNvGrpSpPr/>
          <p:nvPr/>
        </p:nvGrpSpPr>
        <p:grpSpPr>
          <a:xfrm>
            <a:off x="4873140" y="4589665"/>
            <a:ext cx="4303776" cy="400110"/>
            <a:chOff x="4511040" y="4450080"/>
            <a:chExt cx="4303776" cy="40011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158525-4102-3305-A105-55F03FA7075A}"/>
                </a:ext>
              </a:extLst>
            </p:cNvPr>
            <p:cNvSpPr txBox="1"/>
            <p:nvPr/>
          </p:nvSpPr>
          <p:spPr>
            <a:xfrm>
              <a:off x="7266432" y="4450080"/>
              <a:ext cx="1548384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6">
                      <a:lumMod val="75000"/>
                    </a:schemeClr>
                  </a:solidFill>
                </a:rPr>
                <a:t>𝑦 </a:t>
              </a:r>
              <a:r>
                <a:rPr lang="en-US" sz="2000" b="1" dirty="0"/>
                <a:t>= </a:t>
              </a:r>
              <a:r>
                <a:rPr lang="en-US" sz="2000" b="1" dirty="0">
                  <a:solidFill>
                    <a:schemeClr val="tx2">
                      <a:lumMod val="50000"/>
                      <a:lumOff val="50000"/>
                    </a:schemeClr>
                  </a:solidFill>
                </a:rPr>
                <a:t>m</a:t>
              </a:r>
              <a:r>
                <a:rPr 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x</a:t>
              </a:r>
              <a:r>
                <a:rPr lang="en-US" sz="2000" b="1" dirty="0"/>
                <a:t> +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</a:rPr>
                <a:t>b</a:t>
              </a:r>
              <a:r>
                <a:rPr lang="en-US" sz="2000" dirty="0"/>
                <a:t> 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87812E8-C05C-8FD0-5DEC-EF73699CDBE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4511040" y="4608576"/>
              <a:ext cx="2755392" cy="415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EB5A20A-C399-588D-860D-3394B51BF301}"/>
              </a:ext>
            </a:extLst>
          </p:cNvPr>
          <p:cNvSpPr txBox="1"/>
          <p:nvPr/>
        </p:nvSpPr>
        <p:spPr>
          <a:xfrm>
            <a:off x="7628532" y="3745951"/>
            <a:ext cx="174345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𝑦 </a:t>
            </a:r>
            <a:r>
              <a:rPr lang="en-US" sz="2000" b="1" dirty="0"/>
              <a:t>=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𝛽₀ </a:t>
            </a:r>
            <a:r>
              <a:rPr lang="en-US" b="1" dirty="0"/>
              <a:t>+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𝛽₁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𝑥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/>
              <a:t>+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𝜖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0C3A07-B5DC-6483-765C-A72F7A0859AB}"/>
                  </a:ext>
                </a:extLst>
              </p14:cNvPr>
              <p14:cNvContentPartPr/>
              <p14:nvPr/>
            </p14:nvContentPartPr>
            <p14:xfrm>
              <a:off x="1211640" y="3592615"/>
              <a:ext cx="5181840" cy="2794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0C3A07-B5DC-6483-765C-A72F7A0859A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02280" y="3583255"/>
                <a:ext cx="5200560" cy="28130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6E0A3323-F78A-89BC-338B-E84CFB94FDB2}"/>
              </a:ext>
            </a:extLst>
          </p:cNvPr>
          <p:cNvSpPr/>
          <p:nvPr/>
        </p:nvSpPr>
        <p:spPr>
          <a:xfrm>
            <a:off x="952500" y="3592615"/>
            <a:ext cx="927100" cy="2900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D935F6-36BD-89E0-941E-B4B765DD6308}"/>
              </a:ext>
            </a:extLst>
          </p:cNvPr>
          <p:cNvSpPr/>
          <p:nvPr/>
        </p:nvSpPr>
        <p:spPr>
          <a:xfrm>
            <a:off x="5652726" y="5431075"/>
            <a:ext cx="927095" cy="893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A32FF5-95B3-63A3-9D47-44BC2E00E0B5}"/>
              </a:ext>
            </a:extLst>
          </p:cNvPr>
          <p:cNvSpPr txBox="1"/>
          <p:nvPr/>
        </p:nvSpPr>
        <p:spPr>
          <a:xfrm rot="16200000">
            <a:off x="622986" y="4426594"/>
            <a:ext cx="19554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Typhoid cases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99B9E7-E7B5-B13F-5169-757FE5EB4249}"/>
              </a:ext>
            </a:extLst>
          </p:cNvPr>
          <p:cNvSpPr txBox="1"/>
          <p:nvPr/>
        </p:nvSpPr>
        <p:spPr>
          <a:xfrm>
            <a:off x="3158810" y="6140104"/>
            <a:ext cx="19554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Unsafe Water (%)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762F0E-848F-46BA-12D7-7616AE29208A}"/>
              </a:ext>
            </a:extLst>
          </p:cNvPr>
          <p:cNvCxnSpPr>
            <a:cxnSpLocks/>
          </p:cNvCxnSpPr>
          <p:nvPr/>
        </p:nvCxnSpPr>
        <p:spPr>
          <a:xfrm>
            <a:off x="1879600" y="3425197"/>
            <a:ext cx="0" cy="2616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80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CDB2-02C7-E1F8-079E-ABE6D50E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error term and residuals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442C9-C33A-088F-557B-8E1075A67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7912"/>
            <a:ext cx="9938655" cy="1603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distance between our line of best fit and the data point is the residual</a:t>
            </a:r>
          </a:p>
          <a:p>
            <a:r>
              <a:rPr lang="en-US" dirty="0"/>
              <a:t>The error term </a:t>
            </a:r>
            <a:r>
              <a:rPr lang="en-US" b="1" dirty="0"/>
              <a:t>𝜖</a:t>
            </a:r>
            <a:r>
              <a:rPr lang="en-US" dirty="0"/>
              <a:t> is calculated by summing the squares of all the residuals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B43989-7978-1438-B196-488B1C86343A}"/>
                  </a:ext>
                </a:extLst>
              </p14:cNvPr>
              <p14:cNvContentPartPr/>
              <p14:nvPr/>
            </p14:nvContentPartPr>
            <p14:xfrm>
              <a:off x="1211640" y="3592615"/>
              <a:ext cx="5181840" cy="2794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B43989-7978-1438-B196-488B1C8634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2280" y="3583255"/>
                <a:ext cx="5200560" cy="28130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EB5A20A-C399-588D-860D-3394B51BF301}"/>
              </a:ext>
            </a:extLst>
          </p:cNvPr>
          <p:cNvSpPr txBox="1"/>
          <p:nvPr/>
        </p:nvSpPr>
        <p:spPr>
          <a:xfrm>
            <a:off x="7682498" y="3425197"/>
            <a:ext cx="1743456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𝑦 </a:t>
            </a:r>
            <a:r>
              <a:rPr lang="en-US" sz="2000" b="1" dirty="0"/>
              <a:t>=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𝛽₀ </a:t>
            </a:r>
            <a:r>
              <a:rPr lang="en-US" b="1" dirty="0"/>
              <a:t>+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𝛽₁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𝑥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/>
              <a:t>+ 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𝜖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1D66121-9EEB-1B6F-1E75-B8110628750B}"/>
                  </a:ext>
                </a:extLst>
              </p14:cNvPr>
              <p14:cNvContentPartPr/>
              <p14:nvPr/>
            </p14:nvContentPartPr>
            <p14:xfrm>
              <a:off x="2546280" y="3809880"/>
              <a:ext cx="6737760" cy="1683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1D66121-9EEB-1B6F-1E75-B8110628750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36920" y="3800520"/>
                <a:ext cx="6756480" cy="1702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F2C1D41-FBC0-299A-43AE-45AE85E5AF55}"/>
              </a:ext>
            </a:extLst>
          </p:cNvPr>
          <p:cNvSpPr/>
          <p:nvPr/>
        </p:nvSpPr>
        <p:spPr>
          <a:xfrm>
            <a:off x="952500" y="3592615"/>
            <a:ext cx="927100" cy="2900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34E128-4321-46B2-1C3A-D13326B63C71}"/>
              </a:ext>
            </a:extLst>
          </p:cNvPr>
          <p:cNvCxnSpPr>
            <a:cxnSpLocks/>
          </p:cNvCxnSpPr>
          <p:nvPr/>
        </p:nvCxnSpPr>
        <p:spPr>
          <a:xfrm>
            <a:off x="1879600" y="3425197"/>
            <a:ext cx="0" cy="2616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3058BFB-EFF4-1394-6BCB-086DED690733}"/>
              </a:ext>
            </a:extLst>
          </p:cNvPr>
          <p:cNvSpPr/>
          <p:nvPr/>
        </p:nvSpPr>
        <p:spPr>
          <a:xfrm>
            <a:off x="5652726" y="5431075"/>
            <a:ext cx="927095" cy="893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2271DD-F8B3-E8E1-DD5F-1190850B0BB0}"/>
              </a:ext>
            </a:extLst>
          </p:cNvPr>
          <p:cNvSpPr txBox="1"/>
          <p:nvPr/>
        </p:nvSpPr>
        <p:spPr>
          <a:xfrm rot="16200000">
            <a:off x="622986" y="4426594"/>
            <a:ext cx="19554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Typhoid cases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AEF8F6-BE54-0A99-00E7-DAB8560FB504}"/>
              </a:ext>
            </a:extLst>
          </p:cNvPr>
          <p:cNvSpPr txBox="1"/>
          <p:nvPr/>
        </p:nvSpPr>
        <p:spPr>
          <a:xfrm>
            <a:off x="3158810" y="6140104"/>
            <a:ext cx="19554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Unsafe Water (%)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C7D1A1-5536-DBEE-B222-3D1CC7E6ABD6}"/>
              </a:ext>
            </a:extLst>
          </p:cNvPr>
          <p:cNvGrpSpPr/>
          <p:nvPr/>
        </p:nvGrpSpPr>
        <p:grpSpPr>
          <a:xfrm>
            <a:off x="3787601" y="4916079"/>
            <a:ext cx="2112456" cy="369332"/>
            <a:chOff x="4511040" y="4450080"/>
            <a:chExt cx="4657344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E65ACD-BFAF-9E78-73E1-CD24BCF76AA0}"/>
                </a:ext>
              </a:extLst>
            </p:cNvPr>
            <p:cNvSpPr txBox="1"/>
            <p:nvPr/>
          </p:nvSpPr>
          <p:spPr>
            <a:xfrm>
              <a:off x="7266432" y="4450080"/>
              <a:ext cx="1901952" cy="369332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(</a:t>
              </a:r>
              <a:r>
                <a:rPr lang="en-US" b="1" dirty="0" err="1"/>
                <a:t>y</a:t>
              </a:r>
              <a:r>
                <a:rPr lang="en-US" b="1" baseline="-25000" dirty="0" err="1"/>
                <a:t>i</a:t>
              </a:r>
              <a:r>
                <a:rPr lang="en-US" b="1" dirty="0"/>
                <a:t>​−ŷ</a:t>
              </a:r>
              <a:r>
                <a:rPr lang="en-US" b="1" baseline="-25000" dirty="0"/>
                <a:t>​</a:t>
              </a:r>
              <a:r>
                <a:rPr lang="en-US" b="1" baseline="-25000" dirty="0" err="1"/>
                <a:t>i</a:t>
              </a:r>
              <a:r>
                <a:rPr lang="en-US" b="1" baseline="-25000" dirty="0"/>
                <a:t>​</a:t>
              </a:r>
              <a:r>
                <a:rPr lang="en-US" b="1" dirty="0"/>
                <a:t>)</a:t>
              </a:r>
              <a:r>
                <a:rPr lang="en-US" sz="1400" b="1" dirty="0"/>
                <a:t>2</a:t>
              </a:r>
              <a:endParaRPr lang="en-US" b="1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D090491-6595-94DD-C38D-64DC08F2627D}"/>
                </a:ext>
              </a:extLst>
            </p:cNvPr>
            <p:cNvCxnSpPr>
              <a:stCxn id="20" idx="1"/>
            </p:cNvCxnSpPr>
            <p:nvPr/>
          </p:nvCxnSpPr>
          <p:spPr>
            <a:xfrm flipH="1" flipV="1">
              <a:off x="4511040" y="4608576"/>
              <a:ext cx="2755392" cy="261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51FB9B-546D-B5C7-E4BA-37B5E7896EC5}"/>
                  </a:ext>
                </a:extLst>
              </p:cNvPr>
              <p:cNvSpPr txBox="1"/>
              <p:nvPr/>
            </p:nvSpPr>
            <p:spPr>
              <a:xfrm>
                <a:off x="7611620" y="4331304"/>
                <a:ext cx="27007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>
                        <a:lumMod val="25000"/>
                      </a:schemeClr>
                    </a:solidFill>
                  </a:rPr>
                  <a:t>𝜖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4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b="1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1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GB" sz="2400" b="1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GB" sz="24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400" b="1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sz="2400" b="1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2400" b="1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000" baseline="30000" dirty="0"/>
                  <a:t>2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F51FB9B-546D-B5C7-E4BA-37B5E7896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620" y="4331304"/>
                <a:ext cx="2700780" cy="461665"/>
              </a:xfrm>
              <a:prstGeom prst="rect">
                <a:avLst/>
              </a:prstGeom>
              <a:blipFill>
                <a:blip r:embed="rId7"/>
                <a:stretch>
                  <a:fillRect l="-3371" t="-127273" b="-19220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33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CCF4-73E3-1040-BA0E-EFCB1431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Choosing line of best fit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8BD82-7878-69FF-2E3E-6655A5AFA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69" y="1802319"/>
            <a:ext cx="11745686" cy="1969761"/>
          </a:xfrm>
        </p:spPr>
        <p:txBody>
          <a:bodyPr/>
          <a:lstStyle/>
          <a:p>
            <a:r>
              <a:rPr lang="en-US" dirty="0"/>
              <a:t>The line is chosen by </a:t>
            </a:r>
            <a:r>
              <a:rPr lang="en-US" b="1" dirty="0"/>
              <a:t>minimizing the sum of squared residuals</a:t>
            </a:r>
          </a:p>
          <a:p>
            <a:r>
              <a:rPr lang="en-US" dirty="0"/>
              <a:t>This method is called </a:t>
            </a:r>
            <a:r>
              <a:rPr lang="en-US" b="1" dirty="0"/>
              <a:t>Ordinary Least Squares (OLS)</a:t>
            </a:r>
          </a:p>
          <a:p>
            <a:r>
              <a:rPr lang="en-US" dirty="0"/>
              <a:t>Goal: Find values for 𝛽₀ and 𝛽₁ minimize total residual squared error (RSS)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1EEEE8F-66B6-9B34-2957-12BC8400717D}"/>
                  </a:ext>
                </a:extLst>
              </p14:cNvPr>
              <p14:cNvContentPartPr/>
              <p14:nvPr/>
            </p14:nvContentPartPr>
            <p14:xfrm>
              <a:off x="1240023" y="3551378"/>
              <a:ext cx="5181840" cy="2794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1EEEE8F-66B6-9B34-2957-12BC840071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0663" y="3542018"/>
                <a:ext cx="5200560" cy="28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4FEC19-F110-C8F0-AAEC-8FD52281B618}"/>
                  </a:ext>
                </a:extLst>
              </p14:cNvPr>
              <p14:cNvContentPartPr/>
              <p14:nvPr/>
            </p14:nvContentPartPr>
            <p14:xfrm>
              <a:off x="2546280" y="3809880"/>
              <a:ext cx="6737760" cy="1683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4FEC19-F110-C8F0-AAEC-8FD52281B6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36920" y="3800520"/>
                <a:ext cx="6756480" cy="1702080"/>
              </a:xfrm>
              <a:prstGeom prst="rect">
                <a:avLst/>
              </a:prstGeom>
            </p:spPr>
          </p:pic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6AFB3E-B23B-15BA-6ED0-841C953BDEC2}"/>
              </a:ext>
            </a:extLst>
          </p:cNvPr>
          <p:cNvCxnSpPr>
            <a:cxnSpLocks/>
          </p:cNvCxnSpPr>
          <p:nvPr/>
        </p:nvCxnSpPr>
        <p:spPr>
          <a:xfrm>
            <a:off x="1879600" y="3425197"/>
            <a:ext cx="0" cy="2616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D586DCA-676B-4370-30E6-DB1530BBB903}"/>
              </a:ext>
            </a:extLst>
          </p:cNvPr>
          <p:cNvSpPr/>
          <p:nvPr/>
        </p:nvSpPr>
        <p:spPr>
          <a:xfrm>
            <a:off x="895350" y="3201430"/>
            <a:ext cx="927100" cy="2900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DF097-45F1-2C57-8F23-5C0398279B6C}"/>
              </a:ext>
            </a:extLst>
          </p:cNvPr>
          <p:cNvSpPr txBox="1"/>
          <p:nvPr/>
        </p:nvSpPr>
        <p:spPr>
          <a:xfrm rot="16200000">
            <a:off x="521206" y="4466894"/>
            <a:ext cx="19554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Typhoid cases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3ED60D-40F5-998D-AE7C-F882ABBE657F}"/>
              </a:ext>
            </a:extLst>
          </p:cNvPr>
          <p:cNvSpPr txBox="1"/>
          <p:nvPr/>
        </p:nvSpPr>
        <p:spPr>
          <a:xfrm>
            <a:off x="3267667" y="6121960"/>
            <a:ext cx="19554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Unsafe Water (%)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CCFAD1-8A3F-8479-0217-915AC6AACC14}"/>
                  </a:ext>
                </a:extLst>
              </p:cNvPr>
              <p:cNvSpPr txBox="1"/>
              <p:nvPr/>
            </p:nvSpPr>
            <p:spPr>
              <a:xfrm>
                <a:off x="8068079" y="4544387"/>
                <a:ext cx="270078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bg2">
                        <a:lumMod val="25000"/>
                      </a:schemeClr>
                    </a:solidFill>
                  </a:rPr>
                  <a:t>𝜖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4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b="1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b="1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GB" sz="2400" b="1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GB" sz="2400" b="1" i="1" smtClean="0">
                                <a:solidFill>
                                  <a:schemeClr val="bg2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400" b="1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sz="2400" b="1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400" b="1" i="1" smtClean="0">
                                        <a:solidFill>
                                          <a:schemeClr val="bg2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2400" b="1" i="1" smtClean="0">
                                    <a:solidFill>
                                      <a:schemeClr val="bg2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000" baseline="30000" dirty="0"/>
                  <a:t>2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CCFAD1-8A3F-8479-0217-915AC6AAC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079" y="4544387"/>
                <a:ext cx="2700780" cy="461665"/>
              </a:xfrm>
              <a:prstGeom prst="rect">
                <a:avLst/>
              </a:prstGeom>
              <a:blipFill>
                <a:blip r:embed="rId7"/>
                <a:stretch>
                  <a:fillRect l="-3371" t="-125641" b="-188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82ABB65-63A6-850C-B8F5-9D4D977DCEE0}"/>
                  </a:ext>
                </a:extLst>
              </p14:cNvPr>
              <p14:cNvContentPartPr/>
              <p14:nvPr/>
            </p14:nvContentPartPr>
            <p14:xfrm>
              <a:off x="2013120" y="4019400"/>
              <a:ext cx="3238560" cy="1511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82ABB65-63A6-850C-B8F5-9D4D977DCE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03760" y="4010040"/>
                <a:ext cx="3257280" cy="15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009CAC8-6A20-4188-C0D6-FEBB42BE5DBB}"/>
                  </a:ext>
                </a:extLst>
              </p14:cNvPr>
              <p14:cNvContentPartPr/>
              <p14:nvPr/>
            </p14:nvContentPartPr>
            <p14:xfrm>
              <a:off x="2158920" y="3981600"/>
              <a:ext cx="3200760" cy="17719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009CAC8-6A20-4188-C0D6-FEBB42BE5DB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49560" y="3972240"/>
                <a:ext cx="3219480" cy="17906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D032FD6-14B1-C9FD-EE73-FB168BC091AE}"/>
              </a:ext>
            </a:extLst>
          </p:cNvPr>
          <p:cNvSpPr txBox="1"/>
          <p:nvPr/>
        </p:nvSpPr>
        <p:spPr>
          <a:xfrm>
            <a:off x="8282994" y="3675974"/>
            <a:ext cx="1743456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𝑦 </a:t>
            </a:r>
            <a:r>
              <a:rPr lang="en-US" sz="2000" b="1" dirty="0"/>
              <a:t>=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𝛽₀ </a:t>
            </a:r>
            <a:r>
              <a:rPr lang="en-US" b="1" dirty="0"/>
              <a:t>+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𝛽₁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𝑥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b="1" dirty="0"/>
              <a:t>+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𝜖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747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94A21-B583-B184-0185-ABD550103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DBB0E-9983-287F-42C1-B7AAF5800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Evaluating our Model Fit – R2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BE1B7-FA9B-B1DB-E7BD-CE6B024F0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7912"/>
            <a:ext cx="9906000" cy="1603375"/>
          </a:xfrm>
        </p:spPr>
        <p:txBody>
          <a:bodyPr>
            <a:normAutofit/>
          </a:bodyPr>
          <a:lstStyle/>
          <a:p>
            <a:r>
              <a:rPr lang="en-US" dirty="0"/>
              <a:t>Measures the proportion of variability in 𝑦 explained by 𝑥</a:t>
            </a:r>
          </a:p>
          <a:p>
            <a:r>
              <a:rPr lang="en-US" b="1" dirty="0"/>
              <a:t>RSS</a:t>
            </a:r>
            <a:r>
              <a:rPr lang="en-US" dirty="0"/>
              <a:t>: residual sum of squares (what we couldn’t explain)</a:t>
            </a:r>
          </a:p>
          <a:p>
            <a:r>
              <a:rPr lang="en-US" b="1" dirty="0"/>
              <a:t>TSS</a:t>
            </a:r>
            <a:r>
              <a:rPr lang="en-US" dirty="0"/>
              <a:t>: total sum of squares (total variability in 𝑦)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119B8E-65BC-BF68-AFB4-2BE92B4B01B5}"/>
                  </a:ext>
                </a:extLst>
              </p14:cNvPr>
              <p14:cNvContentPartPr/>
              <p14:nvPr/>
            </p14:nvContentPartPr>
            <p14:xfrm>
              <a:off x="1211640" y="3592615"/>
              <a:ext cx="5181840" cy="2794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B43989-7978-1438-B196-488B1C8634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2280" y="3583255"/>
                <a:ext cx="5200560" cy="28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F3123DF-B767-2E21-A9C0-BF834CCA7A66}"/>
                  </a:ext>
                </a:extLst>
              </p14:cNvPr>
              <p14:cNvContentPartPr/>
              <p14:nvPr/>
            </p14:nvContentPartPr>
            <p14:xfrm>
              <a:off x="2546280" y="3809880"/>
              <a:ext cx="6737760" cy="1683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F3123DF-B767-2E21-A9C0-BF834CCA7A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36920" y="3800520"/>
                <a:ext cx="6756480" cy="1702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889B13C-A83D-3119-3A65-3AA22F7B822E}"/>
              </a:ext>
            </a:extLst>
          </p:cNvPr>
          <p:cNvSpPr/>
          <p:nvPr/>
        </p:nvSpPr>
        <p:spPr>
          <a:xfrm>
            <a:off x="952500" y="3592615"/>
            <a:ext cx="927100" cy="2900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C6839F-DD40-6E39-0A6C-0C38E73FAFB0}"/>
              </a:ext>
            </a:extLst>
          </p:cNvPr>
          <p:cNvCxnSpPr>
            <a:cxnSpLocks/>
          </p:cNvCxnSpPr>
          <p:nvPr/>
        </p:nvCxnSpPr>
        <p:spPr>
          <a:xfrm>
            <a:off x="1879600" y="3425197"/>
            <a:ext cx="0" cy="26163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B835A4E-7991-DBD4-E52C-23A8268B4A1C}"/>
              </a:ext>
            </a:extLst>
          </p:cNvPr>
          <p:cNvSpPr/>
          <p:nvPr/>
        </p:nvSpPr>
        <p:spPr>
          <a:xfrm>
            <a:off x="5652726" y="5431075"/>
            <a:ext cx="927095" cy="893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E19CCC-CB67-A7A3-66BC-E8B135D0C3EA}"/>
              </a:ext>
            </a:extLst>
          </p:cNvPr>
          <p:cNvSpPr txBox="1"/>
          <p:nvPr/>
        </p:nvSpPr>
        <p:spPr>
          <a:xfrm rot="16200000">
            <a:off x="622986" y="4426594"/>
            <a:ext cx="19554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Typhoid cases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E4AAD5-9BC8-1B7C-B17C-785FAB5184ED}"/>
              </a:ext>
            </a:extLst>
          </p:cNvPr>
          <p:cNvSpPr txBox="1"/>
          <p:nvPr/>
        </p:nvSpPr>
        <p:spPr>
          <a:xfrm>
            <a:off x="3158810" y="6140104"/>
            <a:ext cx="19554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Unsafe water (%)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02458F-8652-E16B-F4D5-FCD2EBCFB55A}"/>
              </a:ext>
            </a:extLst>
          </p:cNvPr>
          <p:cNvGrpSpPr/>
          <p:nvPr/>
        </p:nvGrpSpPr>
        <p:grpSpPr>
          <a:xfrm>
            <a:off x="3787601" y="4916079"/>
            <a:ext cx="2112456" cy="369332"/>
            <a:chOff x="4511040" y="4450080"/>
            <a:chExt cx="4657344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07CCC4-8928-FB37-A405-2AD0A31CC2B4}"/>
                </a:ext>
              </a:extLst>
            </p:cNvPr>
            <p:cNvSpPr txBox="1"/>
            <p:nvPr/>
          </p:nvSpPr>
          <p:spPr>
            <a:xfrm>
              <a:off x="7266432" y="4450080"/>
              <a:ext cx="1901952" cy="369332"/>
            </a:xfrm>
            <a:prstGeom prst="rect">
              <a:avLst/>
            </a:prstGeom>
            <a:noFill/>
            <a:ln w="19050"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(</a:t>
              </a:r>
              <a:r>
                <a:rPr lang="en-US" b="1" dirty="0" err="1"/>
                <a:t>y</a:t>
              </a:r>
              <a:r>
                <a:rPr lang="en-US" b="1" baseline="-25000" dirty="0" err="1"/>
                <a:t>i</a:t>
              </a:r>
              <a:r>
                <a:rPr lang="en-US" b="1" dirty="0"/>
                <a:t>​−ŷ</a:t>
              </a:r>
              <a:r>
                <a:rPr lang="en-US" b="1" baseline="-25000" dirty="0"/>
                <a:t>​</a:t>
              </a:r>
              <a:r>
                <a:rPr lang="en-US" b="1" baseline="-25000" dirty="0" err="1"/>
                <a:t>i</a:t>
              </a:r>
              <a:r>
                <a:rPr lang="en-US" b="1" baseline="-25000" dirty="0"/>
                <a:t>​</a:t>
              </a:r>
              <a:r>
                <a:rPr lang="en-US" b="1" dirty="0"/>
                <a:t>)</a:t>
              </a:r>
              <a:r>
                <a:rPr lang="en-US" sz="1400" b="1" dirty="0"/>
                <a:t>2</a:t>
              </a:r>
              <a:endParaRPr lang="en-US" b="1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A623CC3-0D65-EE1B-2A7F-B1A1014D598D}"/>
                </a:ext>
              </a:extLst>
            </p:cNvPr>
            <p:cNvCxnSpPr>
              <a:stCxn id="20" idx="1"/>
            </p:cNvCxnSpPr>
            <p:nvPr/>
          </p:nvCxnSpPr>
          <p:spPr>
            <a:xfrm flipH="1" flipV="1">
              <a:off x="4511040" y="4608576"/>
              <a:ext cx="2755392" cy="261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69A136-682E-41E3-4B77-7D9AC875132F}"/>
                  </a:ext>
                </a:extLst>
              </p:cNvPr>
              <p:cNvSpPr txBox="1"/>
              <p:nvPr/>
            </p:nvSpPr>
            <p:spPr>
              <a:xfrm>
                <a:off x="6567972" y="3871053"/>
                <a:ext cx="1712070" cy="622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>
                    <a:solidFill>
                      <a:schemeClr val="bg2">
                        <a:lumMod val="25000"/>
                      </a:schemeClr>
                    </a:solidFill>
                  </a:rPr>
                  <a:t>R2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𝑹𝑺𝑺</m:t>
                        </m:r>
                      </m:num>
                      <m:den>
                        <m:r>
                          <a:rPr lang="en-GB" sz="2400" b="1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𝑻𝑺𝑺</m:t>
                        </m:r>
                      </m:den>
                    </m:f>
                  </m:oMath>
                </a14:m>
                <a:endParaRPr lang="en-US" sz="2000" baseline="30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69A136-682E-41E3-4B77-7D9AC8751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972" y="3871053"/>
                <a:ext cx="1712070" cy="622286"/>
              </a:xfrm>
              <a:prstGeom prst="rect">
                <a:avLst/>
              </a:prstGeom>
              <a:blipFill>
                <a:blip r:embed="rId7"/>
                <a:stretch>
                  <a:fillRect l="-4947" b="-96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7888CC45-9F01-01C7-93A5-5DDBB9A907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949" y="3616764"/>
            <a:ext cx="2072820" cy="685859"/>
          </a:xfrm>
          <a:prstGeom prst="rect">
            <a:avLst/>
          </a:prstGeom>
        </p:spPr>
      </p:pic>
      <p:pic>
        <p:nvPicPr>
          <p:cNvPr id="13" name="Picture 12" descr="A black and white math symbol&#10;&#10;AI-generated content may be incorrect.">
            <a:extLst>
              <a:ext uri="{FF2B5EF4-FFF2-40B4-BE49-F238E27FC236}">
                <a16:creationId xmlns:a16="http://schemas.microsoft.com/office/drawing/2014/main" id="{6F9FE44D-4FCF-5E69-891D-BD3F2E7B13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156" y="4302623"/>
            <a:ext cx="1920406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2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D653-D8E5-CC43-1D2F-079991F9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Assessing the significance of Model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F1522B-A392-9068-E12C-30C93F1E19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8957" y="1851468"/>
            <a:ext cx="1037408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Even if a model fits well (high R²), we ask: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 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Is the relationship between 𝑥 and 𝑦 real, or just due to chance?</a:t>
            </a:r>
            <a:endParaRPr lang="en-US" altLang="en-US" sz="24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Linear regression uses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hypothesis testing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check if the slope (𝛽₁) is significantly different from zero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  –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Null hypothesis (H₀):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𝛽₁ = 0 (no relationship)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  –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Alternative hypothesis (H₁):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𝛽₁ ≠ 0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t-test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used to test the slope coefficient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  – Gives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p-value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  – Small p-value (&lt; 0.05) suggests a significant relationship</a:t>
            </a:r>
          </a:p>
        </p:txBody>
      </p:sp>
      <p:pic>
        <p:nvPicPr>
          <p:cNvPr id="2051" name="Picture 3" descr="R">
            <a:extLst>
              <a:ext uri="{FF2B5EF4-FFF2-40B4-BE49-F238E27FC236}">
                <a16:creationId xmlns:a16="http://schemas.microsoft.com/office/drawing/2014/main" id="{6A51E040-5FE2-4E59-9761-EE014D536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3843" y="5267788"/>
            <a:ext cx="1159957" cy="89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12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FD10-1555-9A28-93EA-3DDF504DC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Assumptions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67E8D-194D-6B6F-BA26-67B6B67EF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0397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Linearity - </a:t>
            </a:r>
            <a:r>
              <a:rPr lang="en-US" dirty="0"/>
              <a:t>The relationship between the predictor(s) and outcome is linear</a:t>
            </a:r>
          </a:p>
          <a:p>
            <a:r>
              <a:rPr lang="en-US" b="1" dirty="0"/>
              <a:t>Independence - </a:t>
            </a:r>
            <a:r>
              <a:rPr lang="en-US" dirty="0"/>
              <a:t>Observations (and residuals) are independent of one another</a:t>
            </a:r>
          </a:p>
          <a:p>
            <a:r>
              <a:rPr lang="en-US" b="1" dirty="0"/>
              <a:t>Homoscedasticity - </a:t>
            </a:r>
            <a:r>
              <a:rPr lang="en-US" dirty="0"/>
              <a:t>Residuals have constant variance across levels of the predictor</a:t>
            </a:r>
          </a:p>
          <a:p>
            <a:r>
              <a:rPr lang="en-US" b="1" dirty="0"/>
              <a:t>Normality of residuals - </a:t>
            </a:r>
            <a:r>
              <a:rPr lang="en-US" dirty="0"/>
              <a:t>Residuals should be approximately normally distributed (important for inference: p-values and confidence intervals)</a:t>
            </a:r>
          </a:p>
          <a:p>
            <a:r>
              <a:rPr lang="en-US" b="1" dirty="0"/>
              <a:t>No multicollinearity </a:t>
            </a:r>
            <a:r>
              <a:rPr lang="en-US" dirty="0"/>
              <a:t>(for multiple predictors) - Predictors should not be highly correlated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289483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7162</TotalTime>
  <Words>1929</Words>
  <Application>Microsoft Office PowerPoint</Application>
  <PresentationFormat>Widescreen</PresentationFormat>
  <Paragraphs>201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Cambria Math</vt:lpstr>
      <vt:lpstr>Wingdings</vt:lpstr>
      <vt:lpstr>Office Theme</vt:lpstr>
      <vt:lpstr>Linear and Logistic Regression</vt:lpstr>
      <vt:lpstr>Contents</vt:lpstr>
      <vt:lpstr>What is Linear Regression</vt:lpstr>
      <vt:lpstr>The linear regression model</vt:lpstr>
      <vt:lpstr>The error term and residuals</vt:lpstr>
      <vt:lpstr>Choosing line of best fit</vt:lpstr>
      <vt:lpstr>Evaluating our Model Fit – R2</vt:lpstr>
      <vt:lpstr>Assessing the significance of Model</vt:lpstr>
      <vt:lpstr>Assumptions</vt:lpstr>
      <vt:lpstr>Multiple Linear Regression</vt:lpstr>
      <vt:lpstr>Logistic Regression</vt:lpstr>
      <vt:lpstr>Logistic Regression Model</vt:lpstr>
      <vt:lpstr>Logistic Regression Model</vt:lpstr>
      <vt:lpstr>Logistic Regression Model</vt:lpstr>
      <vt:lpstr>The Odds Ratio</vt:lpstr>
      <vt:lpstr>Evaluating Logistic Regression</vt:lpstr>
      <vt:lpstr>Evaluating Logistic Regression</vt:lpstr>
      <vt:lpstr>Assumptions of Logistic Regression</vt:lpstr>
      <vt:lpstr>Final Summary</vt:lpstr>
      <vt:lpstr>Extra slides</vt:lpstr>
      <vt:lpstr>T-Test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Johnson, Mari</dc:creator>
  <cp:lastModifiedBy>Johnson, Mari</cp:lastModifiedBy>
  <cp:revision>2</cp:revision>
  <dcterms:created xsi:type="dcterms:W3CDTF">2025-07-15T22:27:32Z</dcterms:created>
  <dcterms:modified xsi:type="dcterms:W3CDTF">2025-07-24T06:04:11Z</dcterms:modified>
</cp:coreProperties>
</file>