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0EF45-14FF-C5B9-23FC-8A7F04791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0C5C8-DBB9-FAED-8468-A00C3A7C4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1B759-99D5-3AFA-C308-BA892226B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B678-B920-4812-849E-06AFBAF0EFA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B0AE2-442D-6105-E204-85809195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C00D9-1942-6EC9-36D6-4337BDAC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31E4-6E30-4A2D-867A-C984A2A17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1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9A79-CE08-F261-40D7-6B28C7BE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0EFE4-4144-CDE6-EA82-A5DB3C5D3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AF47F-3B24-CD37-5DFB-CCA875EB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B678-B920-4812-849E-06AFBAF0EFA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B821E-36EB-F5B7-8F2C-3BEDCF78D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2CD06-00DB-B5D2-87D1-8744787DE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31E4-6E30-4A2D-867A-C984A2A17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9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23B6C-0CD8-9D59-F753-949CAD626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CA8AF-4953-D824-30B7-D423CC489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24BF3-E1B8-8A9F-37F9-BF0050ED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B678-B920-4812-849E-06AFBAF0EFA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990FA-A8B6-9899-ED1B-07F69EE1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B1988-5443-7BC6-BD7B-37B3A791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31E4-6E30-4A2D-867A-C984A2A17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0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CB37-AD56-74E4-BF22-2CBE2D7B9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82189-CAF3-B5B6-1AD2-B304CD28D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FD95E-E40E-D9D1-9796-5B90FD63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B678-B920-4812-849E-06AFBAF0EFA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B9855-0497-63EF-A19B-F6E750B6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007AF-C275-455C-7884-B148CC919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31E4-6E30-4A2D-867A-C984A2A17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9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6340E-7CD6-61BD-48AF-25EB29AB6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DD0C1-3F58-3B1B-9D86-35D1CCDD2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2DACE-3829-DF2C-9A91-64C04574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B678-B920-4812-849E-06AFBAF0EFA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F1A38-DC45-1714-FCC7-63241F15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BB77A-B1EA-A13E-FE3A-7582E6FC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31E4-6E30-4A2D-867A-C984A2A17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4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C3E8B-8800-C1BC-CB4C-C1B7D521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88C8C-9EB5-53E5-0ED9-AF1D18EB7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82832-B465-8D17-F8B2-102059CE7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B4E2A-DEAF-22EB-2CCF-602D5758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B678-B920-4812-849E-06AFBAF0EFA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1D9E5-CB18-A598-103F-54A0BA87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E4AC-FA1D-D41A-6C61-069D8FCC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31E4-6E30-4A2D-867A-C984A2A17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5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F93B-30CB-4D0A-D2A0-DBE8EE82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88B7A-ABCA-C360-DD0E-63817EA50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66386-6F10-D96D-89D7-CF8A466C4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B5431-A3B5-5109-68A4-AD3A76614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FF86E-43A1-939E-1862-202630EC1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0F4FD9-0BD4-4797-58DC-31CEC7F8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B678-B920-4812-849E-06AFBAF0EFA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806E9E-938E-C29E-6DBF-3F752BA3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CB4B-6DEE-4CCA-0E87-62754E206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31E4-6E30-4A2D-867A-C984A2A17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681C-7A89-4791-724A-D0243888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0AD63-EE2E-4699-31B7-A6424565E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B678-B920-4812-849E-06AFBAF0EFA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AEDE6-EA40-961E-0215-D482A43BD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DFF55-971D-05CE-99AF-CC32591C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31E4-6E30-4A2D-867A-C984A2A17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70E05-E07E-568A-3A5A-95B4CBB48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B678-B920-4812-849E-06AFBAF0EFA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14DF9-5C6F-B9DB-EABC-3CC22C16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DA6E0-E936-555C-9CE2-2A4B632C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31E4-6E30-4A2D-867A-C984A2A17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3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6EF9-EA10-575A-BFEE-E9AF0F1D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73D80-F724-6FBB-AE4D-4FA1D0E08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33A00-E9A5-7A83-5367-0C87EAC31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0E3D0-9A03-03CB-DC20-70BEC31B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B678-B920-4812-849E-06AFBAF0EFA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97FD0-8510-0159-61CF-B3B3FB2D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63D77-AC94-EACD-D307-9F267612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31E4-6E30-4A2D-867A-C984A2A17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4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2C82-E936-46C5-D50B-3F21D8B6B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A839D-5054-BC1F-4042-B8E35E418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0F77D-E746-1784-D846-D6CEEEAEA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BA65F-631D-34C8-F64C-82F11BF6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B678-B920-4812-849E-06AFBAF0EFA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D025F-EBA5-8711-A4B0-4029B9E07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B10E8-9996-02B0-0FB0-89CA63E4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31E4-6E30-4A2D-867A-C984A2A17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5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3BE7B-41B0-FB54-FF0A-0D493681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3E433-3373-41FF-9390-248F54799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41DE7-7A0F-1DB9-FAFC-4F41C1FB3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8B678-B920-4812-849E-06AFBAF0EFA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8188E-422A-0559-DEB2-67B599D71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F9F5C-AD53-899C-67FE-BC9E1665A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831E4-6E30-4A2D-867A-C984A2A17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2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49EF0-0B44-46E2-825F-C291E1425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DE4E6-8343-3E33-A5DB-B1216F3CA5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E677C-E199-9BF8-9A31-9584AA238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68D0B-2586-AB76-A0AB-26B9FC6E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8C0B6A-B6BF-17FC-7352-AB280F301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96926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D91BC-ED1E-1544-1273-BA8D2B5C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8F960A-0715-BBFE-A0F8-45F9662B7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29380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Mariam Pareshishvili</dc:creator>
  <cp:lastModifiedBy>Mariam Pareshishvili</cp:lastModifiedBy>
  <cp:revision>2</cp:revision>
  <dcterms:created xsi:type="dcterms:W3CDTF">2022-12-17T10:45:09Z</dcterms:created>
  <dcterms:modified xsi:type="dcterms:W3CDTF">2022-12-20T07:16:47Z</dcterms:modified>
</cp:coreProperties>
</file>