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1049000" cy="7924800"/>
  <p:notesSz cx="11049000" cy="7924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568" y="-3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9151" y="2456688"/>
            <a:ext cx="9397048" cy="1664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887A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58302" y="4437888"/>
            <a:ext cx="7738745" cy="198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231F2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887A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1F2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887A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52767" y="1822704"/>
            <a:ext cx="4809077" cy="52303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93505" y="1822704"/>
            <a:ext cx="4809077" cy="52303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887A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2"/>
            <a:ext cx="11052175" cy="7920355"/>
          </a:xfrm>
          <a:custGeom>
            <a:avLst/>
            <a:gdLst/>
            <a:ahLst/>
            <a:cxnLst/>
            <a:rect l="l" t="t" r="r" b="b"/>
            <a:pathLst>
              <a:path w="11052175" h="7920355">
                <a:moveTo>
                  <a:pt x="11051997" y="0"/>
                </a:moveTo>
                <a:lnTo>
                  <a:pt x="0" y="0"/>
                </a:lnTo>
                <a:lnTo>
                  <a:pt x="0" y="7920012"/>
                </a:lnTo>
                <a:lnTo>
                  <a:pt x="11051997" y="7920012"/>
                </a:lnTo>
                <a:lnTo>
                  <a:pt x="11051997" y="0"/>
                </a:lnTo>
                <a:close/>
              </a:path>
            </a:pathLst>
          </a:custGeom>
          <a:solidFill>
            <a:srgbClr val="FA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77133" y="6700722"/>
            <a:ext cx="1330960" cy="647065"/>
          </a:xfrm>
          <a:custGeom>
            <a:avLst/>
            <a:gdLst/>
            <a:ahLst/>
            <a:cxnLst/>
            <a:rect l="l" t="t" r="r" b="b"/>
            <a:pathLst>
              <a:path w="1330959" h="647065">
                <a:moveTo>
                  <a:pt x="1330363" y="0"/>
                </a:moveTo>
                <a:lnTo>
                  <a:pt x="665187" y="0"/>
                </a:lnTo>
                <a:lnTo>
                  <a:pt x="0" y="0"/>
                </a:lnTo>
                <a:lnTo>
                  <a:pt x="0" y="646976"/>
                </a:lnTo>
                <a:lnTo>
                  <a:pt x="665175" y="646976"/>
                </a:lnTo>
                <a:lnTo>
                  <a:pt x="1330363" y="0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242323" y="670072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79" h="647065">
                <a:moveTo>
                  <a:pt x="665187" y="0"/>
                </a:moveTo>
                <a:lnTo>
                  <a:pt x="0" y="646976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957623" y="5047199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79" h="647064">
                <a:moveTo>
                  <a:pt x="665187" y="0"/>
                </a:moveTo>
                <a:lnTo>
                  <a:pt x="0" y="646976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577128" y="7347703"/>
            <a:ext cx="665480" cy="572770"/>
          </a:xfrm>
          <a:custGeom>
            <a:avLst/>
            <a:gdLst/>
            <a:ahLst/>
            <a:cxnLst/>
            <a:rect l="l" t="t" r="r" b="b"/>
            <a:pathLst>
              <a:path w="665479" h="572770">
                <a:moveTo>
                  <a:pt x="665187" y="0"/>
                </a:moveTo>
                <a:lnTo>
                  <a:pt x="0" y="0"/>
                </a:lnTo>
                <a:lnTo>
                  <a:pt x="0" y="572296"/>
                </a:lnTo>
                <a:lnTo>
                  <a:pt x="76781" y="57229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242319" y="605374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79" h="647065">
                <a:moveTo>
                  <a:pt x="665187" y="0"/>
                </a:moveTo>
                <a:lnTo>
                  <a:pt x="0" y="0"/>
                </a:lnTo>
                <a:lnTo>
                  <a:pt x="0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77128" y="605374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79" h="647065">
                <a:moveTo>
                  <a:pt x="665187" y="0"/>
                </a:moveTo>
                <a:lnTo>
                  <a:pt x="0" y="0"/>
                </a:lnTo>
                <a:lnTo>
                  <a:pt x="0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653913" y="7347703"/>
            <a:ext cx="588645" cy="572770"/>
          </a:xfrm>
          <a:custGeom>
            <a:avLst/>
            <a:gdLst/>
            <a:ahLst/>
            <a:cxnLst/>
            <a:rect l="l" t="t" r="r" b="b"/>
            <a:pathLst>
              <a:path w="588645" h="572770">
                <a:moveTo>
                  <a:pt x="588405" y="0"/>
                </a:moveTo>
                <a:lnTo>
                  <a:pt x="0" y="572296"/>
                </a:lnTo>
                <a:lnTo>
                  <a:pt x="588405" y="572296"/>
                </a:lnTo>
                <a:lnTo>
                  <a:pt x="588405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332589" y="7347703"/>
            <a:ext cx="588645" cy="572770"/>
          </a:xfrm>
          <a:custGeom>
            <a:avLst/>
            <a:gdLst/>
            <a:ahLst/>
            <a:cxnLst/>
            <a:rect l="l" t="t" r="r" b="b"/>
            <a:pathLst>
              <a:path w="588645" h="572770">
                <a:moveTo>
                  <a:pt x="588405" y="0"/>
                </a:moveTo>
                <a:lnTo>
                  <a:pt x="0" y="572296"/>
                </a:lnTo>
                <a:lnTo>
                  <a:pt x="588405" y="572296"/>
                </a:lnTo>
                <a:lnTo>
                  <a:pt x="588405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002205" y="7347703"/>
            <a:ext cx="588645" cy="572770"/>
          </a:xfrm>
          <a:custGeom>
            <a:avLst/>
            <a:gdLst/>
            <a:ahLst/>
            <a:cxnLst/>
            <a:rect l="l" t="t" r="r" b="b"/>
            <a:pathLst>
              <a:path w="588645" h="572770">
                <a:moveTo>
                  <a:pt x="588405" y="0"/>
                </a:moveTo>
                <a:lnTo>
                  <a:pt x="0" y="572296"/>
                </a:lnTo>
                <a:lnTo>
                  <a:pt x="588405" y="572296"/>
                </a:lnTo>
                <a:lnTo>
                  <a:pt x="588405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255807" y="605374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79" h="647065">
                <a:moveTo>
                  <a:pt x="665187" y="0"/>
                </a:moveTo>
                <a:lnTo>
                  <a:pt x="0" y="646976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934484" y="605374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79" h="647065">
                <a:moveTo>
                  <a:pt x="665187" y="0"/>
                </a:moveTo>
                <a:lnTo>
                  <a:pt x="0" y="646976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595039" y="6377225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79" h="647065">
                <a:moveTo>
                  <a:pt x="665187" y="0"/>
                </a:moveTo>
                <a:lnTo>
                  <a:pt x="0" y="0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170876" y="6700717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79" h="647065">
                <a:moveTo>
                  <a:pt x="665187" y="0"/>
                </a:moveTo>
                <a:lnTo>
                  <a:pt x="0" y="0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523699" y="5406753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80" h="647064">
                <a:moveTo>
                  <a:pt x="665187" y="0"/>
                </a:moveTo>
                <a:lnTo>
                  <a:pt x="0" y="0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840599" y="670072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79" h="647065">
                <a:moveTo>
                  <a:pt x="665187" y="0"/>
                </a:moveTo>
                <a:lnTo>
                  <a:pt x="0" y="646976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8255807" y="670072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79" h="647065">
                <a:moveTo>
                  <a:pt x="665187" y="0"/>
                </a:moveTo>
                <a:lnTo>
                  <a:pt x="0" y="646976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0242321" y="5266226"/>
            <a:ext cx="810260" cy="788035"/>
          </a:xfrm>
          <a:custGeom>
            <a:avLst/>
            <a:gdLst/>
            <a:ahLst/>
            <a:cxnLst/>
            <a:rect l="l" t="t" r="r" b="b"/>
            <a:pathLst>
              <a:path w="810259" h="788035">
                <a:moveTo>
                  <a:pt x="809675" y="0"/>
                </a:moveTo>
                <a:lnTo>
                  <a:pt x="0" y="787501"/>
                </a:lnTo>
                <a:lnTo>
                  <a:pt x="809675" y="787507"/>
                </a:lnTo>
                <a:lnTo>
                  <a:pt x="809675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8911940" y="670072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79" h="647065">
                <a:moveTo>
                  <a:pt x="665187" y="0"/>
                </a:moveTo>
                <a:lnTo>
                  <a:pt x="0" y="646976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590611" y="6700722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79" h="647065">
                <a:moveTo>
                  <a:pt x="665187" y="0"/>
                </a:moveTo>
                <a:lnTo>
                  <a:pt x="0" y="0"/>
                </a:lnTo>
                <a:lnTo>
                  <a:pt x="0" y="646976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8255803" y="670072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79" h="647065">
                <a:moveTo>
                  <a:pt x="665187" y="0"/>
                </a:moveTo>
                <a:lnTo>
                  <a:pt x="0" y="0"/>
                </a:lnTo>
                <a:lnTo>
                  <a:pt x="0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6260227" y="7347702"/>
            <a:ext cx="665480" cy="572770"/>
          </a:xfrm>
          <a:custGeom>
            <a:avLst/>
            <a:gdLst/>
            <a:ahLst/>
            <a:cxnLst/>
            <a:rect l="l" t="t" r="r" b="b"/>
            <a:pathLst>
              <a:path w="665479" h="572770">
                <a:moveTo>
                  <a:pt x="665187" y="0"/>
                </a:moveTo>
                <a:lnTo>
                  <a:pt x="0" y="0"/>
                </a:lnTo>
                <a:lnTo>
                  <a:pt x="0" y="572296"/>
                </a:lnTo>
                <a:lnTo>
                  <a:pt x="76781" y="57229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5671821" y="7347706"/>
            <a:ext cx="588645" cy="572770"/>
          </a:xfrm>
          <a:custGeom>
            <a:avLst/>
            <a:gdLst/>
            <a:ahLst/>
            <a:cxnLst/>
            <a:rect l="l" t="t" r="r" b="b"/>
            <a:pathLst>
              <a:path w="588645" h="572770">
                <a:moveTo>
                  <a:pt x="588402" y="0"/>
                </a:moveTo>
                <a:lnTo>
                  <a:pt x="0" y="572292"/>
                </a:lnTo>
                <a:lnTo>
                  <a:pt x="588402" y="572292"/>
                </a:lnTo>
                <a:lnTo>
                  <a:pt x="588402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6925412" y="6700722"/>
            <a:ext cx="1330960" cy="1219835"/>
          </a:xfrm>
          <a:custGeom>
            <a:avLst/>
            <a:gdLst/>
            <a:ahLst/>
            <a:cxnLst/>
            <a:rect l="l" t="t" r="r" b="b"/>
            <a:pathLst>
              <a:path w="1330959" h="1219834">
                <a:moveTo>
                  <a:pt x="665187" y="0"/>
                </a:moveTo>
                <a:lnTo>
                  <a:pt x="0" y="646976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  <a:path w="1330959" h="1219834">
                <a:moveTo>
                  <a:pt x="1330388" y="646976"/>
                </a:moveTo>
                <a:lnTo>
                  <a:pt x="665200" y="646976"/>
                </a:lnTo>
                <a:lnTo>
                  <a:pt x="1253604" y="1219276"/>
                </a:lnTo>
                <a:lnTo>
                  <a:pt x="1330388" y="1219276"/>
                </a:lnTo>
                <a:lnTo>
                  <a:pt x="1330388" y="646976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8911940" y="605374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79" h="647065">
                <a:moveTo>
                  <a:pt x="665187" y="0"/>
                </a:moveTo>
                <a:lnTo>
                  <a:pt x="0" y="646976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93306" y="6700722"/>
            <a:ext cx="1330960" cy="647065"/>
          </a:xfrm>
          <a:custGeom>
            <a:avLst/>
            <a:gdLst/>
            <a:ahLst/>
            <a:cxnLst/>
            <a:rect l="l" t="t" r="r" b="b"/>
            <a:pathLst>
              <a:path w="1330960" h="647065">
                <a:moveTo>
                  <a:pt x="665187" y="0"/>
                </a:moveTo>
                <a:lnTo>
                  <a:pt x="0" y="0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  <a:path w="1330960" h="647065">
                <a:moveTo>
                  <a:pt x="1330388" y="0"/>
                </a:moveTo>
                <a:lnTo>
                  <a:pt x="665200" y="0"/>
                </a:lnTo>
                <a:lnTo>
                  <a:pt x="665200" y="646976"/>
                </a:lnTo>
                <a:lnTo>
                  <a:pt x="1330388" y="646976"/>
                </a:lnTo>
                <a:lnTo>
                  <a:pt x="1330388" y="0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93310" y="670072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80" h="647065">
                <a:moveTo>
                  <a:pt x="0" y="0"/>
                </a:moveTo>
                <a:lnTo>
                  <a:pt x="0" y="646976"/>
                </a:lnTo>
                <a:lnTo>
                  <a:pt x="665187" y="646976"/>
                </a:lnTo>
                <a:lnTo>
                  <a:pt x="0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478010" y="5047199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80" h="647064">
                <a:moveTo>
                  <a:pt x="0" y="0"/>
                </a:moveTo>
                <a:lnTo>
                  <a:pt x="0" y="646976"/>
                </a:lnTo>
                <a:lnTo>
                  <a:pt x="665187" y="646976"/>
                </a:lnTo>
                <a:lnTo>
                  <a:pt x="0" y="0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858506" y="7347703"/>
            <a:ext cx="665480" cy="572770"/>
          </a:xfrm>
          <a:custGeom>
            <a:avLst/>
            <a:gdLst/>
            <a:ahLst/>
            <a:cxnLst/>
            <a:rect l="l" t="t" r="r" b="b"/>
            <a:pathLst>
              <a:path w="665480" h="572770">
                <a:moveTo>
                  <a:pt x="665187" y="0"/>
                </a:moveTo>
                <a:lnTo>
                  <a:pt x="0" y="0"/>
                </a:lnTo>
                <a:lnTo>
                  <a:pt x="588405" y="572296"/>
                </a:lnTo>
                <a:lnTo>
                  <a:pt x="665187" y="57229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93313" y="605374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80" h="647065">
                <a:moveTo>
                  <a:pt x="665187" y="0"/>
                </a:moveTo>
                <a:lnTo>
                  <a:pt x="0" y="0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858506" y="605374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80" h="647065">
                <a:moveTo>
                  <a:pt x="665187" y="0"/>
                </a:moveTo>
                <a:lnTo>
                  <a:pt x="0" y="0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858500" y="7347703"/>
            <a:ext cx="588645" cy="572770"/>
          </a:xfrm>
          <a:custGeom>
            <a:avLst/>
            <a:gdLst/>
            <a:ahLst/>
            <a:cxnLst/>
            <a:rect l="l" t="t" r="r" b="b"/>
            <a:pathLst>
              <a:path w="588644" h="572770">
                <a:moveTo>
                  <a:pt x="0" y="0"/>
                </a:moveTo>
                <a:lnTo>
                  <a:pt x="0" y="572296"/>
                </a:lnTo>
                <a:lnTo>
                  <a:pt x="588405" y="572296"/>
                </a:lnTo>
                <a:lnTo>
                  <a:pt x="0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179828" y="7347704"/>
            <a:ext cx="588645" cy="572770"/>
          </a:xfrm>
          <a:custGeom>
            <a:avLst/>
            <a:gdLst/>
            <a:ahLst/>
            <a:cxnLst/>
            <a:rect l="l" t="t" r="r" b="b"/>
            <a:pathLst>
              <a:path w="588644" h="572770">
                <a:moveTo>
                  <a:pt x="0" y="0"/>
                </a:moveTo>
                <a:lnTo>
                  <a:pt x="0" y="572295"/>
                </a:lnTo>
                <a:lnTo>
                  <a:pt x="588404" y="572295"/>
                </a:lnTo>
                <a:lnTo>
                  <a:pt x="0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3510216" y="7347709"/>
            <a:ext cx="588645" cy="572770"/>
          </a:xfrm>
          <a:custGeom>
            <a:avLst/>
            <a:gdLst/>
            <a:ahLst/>
            <a:cxnLst/>
            <a:rect l="l" t="t" r="r" b="b"/>
            <a:pathLst>
              <a:path w="588645" h="572770">
                <a:moveTo>
                  <a:pt x="0" y="0"/>
                </a:moveTo>
                <a:lnTo>
                  <a:pt x="0" y="572290"/>
                </a:lnTo>
                <a:lnTo>
                  <a:pt x="588399" y="572290"/>
                </a:lnTo>
                <a:lnTo>
                  <a:pt x="0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2179826" y="605374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80" h="647065">
                <a:moveTo>
                  <a:pt x="0" y="0"/>
                </a:moveTo>
                <a:lnTo>
                  <a:pt x="0" y="646976"/>
                </a:lnTo>
                <a:lnTo>
                  <a:pt x="665187" y="646976"/>
                </a:lnTo>
                <a:lnTo>
                  <a:pt x="0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3501149" y="605374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79" h="647065">
                <a:moveTo>
                  <a:pt x="0" y="0"/>
                </a:moveTo>
                <a:lnTo>
                  <a:pt x="0" y="646976"/>
                </a:lnTo>
                <a:lnTo>
                  <a:pt x="665187" y="646976"/>
                </a:lnTo>
                <a:lnTo>
                  <a:pt x="0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179826" y="670072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80" h="647065">
                <a:moveTo>
                  <a:pt x="0" y="0"/>
                </a:moveTo>
                <a:lnTo>
                  <a:pt x="0" y="646976"/>
                </a:lnTo>
                <a:lnTo>
                  <a:pt x="665187" y="646976"/>
                </a:lnTo>
                <a:lnTo>
                  <a:pt x="0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24409" y="5242471"/>
            <a:ext cx="834390" cy="811530"/>
          </a:xfrm>
          <a:custGeom>
            <a:avLst/>
            <a:gdLst/>
            <a:ahLst/>
            <a:cxnLst/>
            <a:rect l="l" t="t" r="r" b="b"/>
            <a:pathLst>
              <a:path w="834390" h="811529">
                <a:moveTo>
                  <a:pt x="0" y="0"/>
                </a:moveTo>
                <a:lnTo>
                  <a:pt x="0" y="811263"/>
                </a:lnTo>
                <a:lnTo>
                  <a:pt x="834097" y="811263"/>
                </a:lnTo>
                <a:lnTo>
                  <a:pt x="0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1523693" y="670072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80" h="647065">
                <a:moveTo>
                  <a:pt x="0" y="0"/>
                </a:moveTo>
                <a:lnTo>
                  <a:pt x="0" y="646976"/>
                </a:lnTo>
                <a:lnTo>
                  <a:pt x="665187" y="646976"/>
                </a:lnTo>
                <a:lnTo>
                  <a:pt x="0" y="0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845015" y="6700722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79" h="647065">
                <a:moveTo>
                  <a:pt x="665187" y="0"/>
                </a:moveTo>
                <a:lnTo>
                  <a:pt x="0" y="0"/>
                </a:lnTo>
                <a:lnTo>
                  <a:pt x="0" y="646976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2179830" y="670072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80" h="647065">
                <a:moveTo>
                  <a:pt x="665187" y="0"/>
                </a:moveTo>
                <a:lnTo>
                  <a:pt x="0" y="0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175406" y="7347702"/>
            <a:ext cx="665480" cy="572770"/>
          </a:xfrm>
          <a:custGeom>
            <a:avLst/>
            <a:gdLst/>
            <a:ahLst/>
            <a:cxnLst/>
            <a:rect l="l" t="t" r="r" b="b"/>
            <a:pathLst>
              <a:path w="665479" h="572770">
                <a:moveTo>
                  <a:pt x="665187" y="0"/>
                </a:moveTo>
                <a:lnTo>
                  <a:pt x="0" y="0"/>
                </a:lnTo>
                <a:lnTo>
                  <a:pt x="588405" y="572296"/>
                </a:lnTo>
                <a:lnTo>
                  <a:pt x="665187" y="57229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4840594" y="7347702"/>
            <a:ext cx="588645" cy="572770"/>
          </a:xfrm>
          <a:custGeom>
            <a:avLst/>
            <a:gdLst/>
            <a:ahLst/>
            <a:cxnLst/>
            <a:rect l="l" t="t" r="r" b="b"/>
            <a:pathLst>
              <a:path w="588645" h="572770">
                <a:moveTo>
                  <a:pt x="0" y="0"/>
                </a:moveTo>
                <a:lnTo>
                  <a:pt x="0" y="572296"/>
                </a:lnTo>
                <a:lnTo>
                  <a:pt x="588405" y="572296"/>
                </a:lnTo>
                <a:lnTo>
                  <a:pt x="0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2845015" y="6700722"/>
            <a:ext cx="1330960" cy="1219835"/>
          </a:xfrm>
          <a:custGeom>
            <a:avLst/>
            <a:gdLst/>
            <a:ahLst/>
            <a:cxnLst/>
            <a:rect l="l" t="t" r="r" b="b"/>
            <a:pathLst>
              <a:path w="1330960" h="1219834">
                <a:moveTo>
                  <a:pt x="665187" y="646976"/>
                </a:moveTo>
                <a:lnTo>
                  <a:pt x="0" y="646976"/>
                </a:lnTo>
                <a:lnTo>
                  <a:pt x="0" y="1219276"/>
                </a:lnTo>
                <a:lnTo>
                  <a:pt x="76771" y="1219276"/>
                </a:lnTo>
                <a:lnTo>
                  <a:pt x="665187" y="646976"/>
                </a:lnTo>
                <a:close/>
              </a:path>
              <a:path w="1330960" h="1219834">
                <a:moveTo>
                  <a:pt x="1330375" y="646976"/>
                </a:moveTo>
                <a:lnTo>
                  <a:pt x="665187" y="0"/>
                </a:lnTo>
                <a:lnTo>
                  <a:pt x="665187" y="646976"/>
                </a:lnTo>
                <a:lnTo>
                  <a:pt x="1330375" y="646976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1523693" y="605374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80" h="647065">
                <a:moveTo>
                  <a:pt x="0" y="0"/>
                </a:moveTo>
                <a:lnTo>
                  <a:pt x="0" y="646976"/>
                </a:lnTo>
                <a:lnTo>
                  <a:pt x="665187" y="646976"/>
                </a:lnTo>
                <a:lnTo>
                  <a:pt x="0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8417044" y="6226311"/>
            <a:ext cx="1317625" cy="1267460"/>
          </a:xfrm>
          <a:custGeom>
            <a:avLst/>
            <a:gdLst/>
            <a:ahLst/>
            <a:cxnLst/>
            <a:rect l="l" t="t" r="r" b="b"/>
            <a:pathLst>
              <a:path w="1317625" h="1267459">
                <a:moveTo>
                  <a:pt x="1317485" y="0"/>
                </a:moveTo>
                <a:lnTo>
                  <a:pt x="0" y="1267040"/>
                </a:lnTo>
                <a:lnTo>
                  <a:pt x="1317485" y="1267040"/>
                </a:lnTo>
                <a:lnTo>
                  <a:pt x="1317485" y="0"/>
                </a:lnTo>
                <a:close/>
              </a:path>
            </a:pathLst>
          </a:custGeom>
          <a:solidFill>
            <a:srgbClr val="0597B1">
              <a:alpha val="47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8577522" y="3970182"/>
            <a:ext cx="1173480" cy="1128395"/>
          </a:xfrm>
          <a:custGeom>
            <a:avLst/>
            <a:gdLst/>
            <a:ahLst/>
            <a:cxnLst/>
            <a:rect l="l" t="t" r="r" b="b"/>
            <a:pathLst>
              <a:path w="1173479" h="1128395">
                <a:moveTo>
                  <a:pt x="1172984" y="0"/>
                </a:moveTo>
                <a:lnTo>
                  <a:pt x="0" y="1128064"/>
                </a:lnTo>
                <a:lnTo>
                  <a:pt x="1172984" y="1128064"/>
                </a:lnTo>
                <a:lnTo>
                  <a:pt x="1172984" y="0"/>
                </a:lnTo>
                <a:close/>
              </a:path>
            </a:pathLst>
          </a:custGeom>
          <a:solidFill>
            <a:srgbClr val="0597B1">
              <a:alpha val="47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6215585" y="4534215"/>
            <a:ext cx="1173480" cy="1128395"/>
          </a:xfrm>
          <a:custGeom>
            <a:avLst/>
            <a:gdLst/>
            <a:ahLst/>
            <a:cxnLst/>
            <a:rect l="l" t="t" r="r" b="b"/>
            <a:pathLst>
              <a:path w="1173479" h="1128395">
                <a:moveTo>
                  <a:pt x="1172984" y="0"/>
                </a:moveTo>
                <a:lnTo>
                  <a:pt x="0" y="0"/>
                </a:lnTo>
                <a:lnTo>
                  <a:pt x="1172984" y="1128064"/>
                </a:lnTo>
                <a:lnTo>
                  <a:pt x="1172984" y="0"/>
                </a:lnTo>
                <a:close/>
              </a:path>
            </a:pathLst>
          </a:custGeom>
          <a:solidFill>
            <a:srgbClr val="0597B1">
              <a:alpha val="47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3704258" y="5098243"/>
            <a:ext cx="1146810" cy="1128395"/>
          </a:xfrm>
          <a:custGeom>
            <a:avLst/>
            <a:gdLst/>
            <a:ahLst/>
            <a:cxnLst/>
            <a:rect l="l" t="t" r="r" b="b"/>
            <a:pathLst>
              <a:path w="1146810" h="1128395">
                <a:moveTo>
                  <a:pt x="0" y="0"/>
                </a:moveTo>
                <a:lnTo>
                  <a:pt x="1136332" y="1128064"/>
                </a:lnTo>
                <a:lnTo>
                  <a:pt x="1146454" y="13157"/>
                </a:lnTo>
                <a:lnTo>
                  <a:pt x="0" y="0"/>
                </a:lnTo>
                <a:close/>
              </a:path>
            </a:pathLst>
          </a:custGeom>
          <a:solidFill>
            <a:srgbClr val="0597B1">
              <a:alpha val="47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4840599" y="5098248"/>
            <a:ext cx="1217930" cy="1128395"/>
          </a:xfrm>
          <a:custGeom>
            <a:avLst/>
            <a:gdLst/>
            <a:ahLst/>
            <a:cxnLst/>
            <a:rect l="l" t="t" r="r" b="b"/>
            <a:pathLst>
              <a:path w="1217929" h="1128395">
                <a:moveTo>
                  <a:pt x="1217612" y="0"/>
                </a:moveTo>
                <a:lnTo>
                  <a:pt x="0" y="1128064"/>
                </a:lnTo>
                <a:lnTo>
                  <a:pt x="1217612" y="1128064"/>
                </a:lnTo>
                <a:lnTo>
                  <a:pt x="1217612" y="0"/>
                </a:lnTo>
                <a:close/>
              </a:path>
            </a:pathLst>
          </a:custGeom>
          <a:solidFill>
            <a:srgbClr val="0597B1">
              <a:alpha val="1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9734537" y="5098250"/>
            <a:ext cx="1317625" cy="1128395"/>
          </a:xfrm>
          <a:custGeom>
            <a:avLst/>
            <a:gdLst/>
            <a:ahLst/>
            <a:cxnLst/>
            <a:rect l="l" t="t" r="r" b="b"/>
            <a:pathLst>
              <a:path w="1317625" h="1128395">
                <a:moveTo>
                  <a:pt x="1317459" y="0"/>
                </a:moveTo>
                <a:lnTo>
                  <a:pt x="0" y="0"/>
                </a:lnTo>
                <a:lnTo>
                  <a:pt x="0" y="1128064"/>
                </a:lnTo>
                <a:lnTo>
                  <a:pt x="1317459" y="1128064"/>
                </a:lnTo>
                <a:lnTo>
                  <a:pt x="1317459" y="0"/>
                </a:lnTo>
                <a:close/>
              </a:path>
            </a:pathLst>
          </a:custGeom>
          <a:solidFill>
            <a:srgbClr val="0597B1">
              <a:alpha val="47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7388570" y="6226316"/>
            <a:ext cx="1173480" cy="1128395"/>
          </a:xfrm>
          <a:custGeom>
            <a:avLst/>
            <a:gdLst/>
            <a:ahLst/>
            <a:cxnLst/>
            <a:rect l="l" t="t" r="r" b="b"/>
            <a:pathLst>
              <a:path w="1173479" h="1128395">
                <a:moveTo>
                  <a:pt x="1172984" y="0"/>
                </a:moveTo>
                <a:lnTo>
                  <a:pt x="0" y="0"/>
                </a:lnTo>
                <a:lnTo>
                  <a:pt x="0" y="1128064"/>
                </a:lnTo>
                <a:lnTo>
                  <a:pt x="1172984" y="0"/>
                </a:lnTo>
                <a:close/>
              </a:path>
            </a:pathLst>
          </a:custGeom>
          <a:solidFill>
            <a:srgbClr val="0597B1">
              <a:alpha val="1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6096739" y="6226311"/>
            <a:ext cx="1292225" cy="1267460"/>
          </a:xfrm>
          <a:custGeom>
            <a:avLst/>
            <a:gdLst/>
            <a:ahLst/>
            <a:cxnLst/>
            <a:rect l="l" t="t" r="r" b="b"/>
            <a:pathLst>
              <a:path w="1292225" h="1267459">
                <a:moveTo>
                  <a:pt x="1291831" y="0"/>
                </a:moveTo>
                <a:lnTo>
                  <a:pt x="0" y="1267040"/>
                </a:lnTo>
                <a:lnTo>
                  <a:pt x="1291831" y="1267040"/>
                </a:lnTo>
                <a:lnTo>
                  <a:pt x="1291831" y="0"/>
                </a:lnTo>
                <a:close/>
              </a:path>
            </a:pathLst>
          </a:custGeom>
          <a:solidFill>
            <a:srgbClr val="0597B1">
              <a:alpha val="47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8561540" y="5098250"/>
            <a:ext cx="2490470" cy="2372360"/>
          </a:xfrm>
          <a:custGeom>
            <a:avLst/>
            <a:gdLst/>
            <a:ahLst/>
            <a:cxnLst/>
            <a:rect l="l" t="t" r="r" b="b"/>
            <a:pathLst>
              <a:path w="2490470" h="2372359">
                <a:moveTo>
                  <a:pt x="1172984" y="0"/>
                </a:moveTo>
                <a:lnTo>
                  <a:pt x="0" y="1128064"/>
                </a:lnTo>
                <a:lnTo>
                  <a:pt x="1172984" y="1128064"/>
                </a:lnTo>
                <a:lnTo>
                  <a:pt x="1172984" y="0"/>
                </a:lnTo>
                <a:close/>
              </a:path>
              <a:path w="2490470" h="2372359">
                <a:moveTo>
                  <a:pt x="2490444" y="1128064"/>
                </a:moveTo>
                <a:lnTo>
                  <a:pt x="1172984" y="1128064"/>
                </a:lnTo>
                <a:lnTo>
                  <a:pt x="2490444" y="2372055"/>
                </a:lnTo>
                <a:lnTo>
                  <a:pt x="2490444" y="1128064"/>
                </a:lnTo>
                <a:close/>
              </a:path>
            </a:pathLst>
          </a:custGeom>
          <a:solidFill>
            <a:srgbClr val="0597B1">
              <a:alpha val="1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24409" y="6073682"/>
            <a:ext cx="1486535" cy="1419860"/>
          </a:xfrm>
          <a:custGeom>
            <a:avLst/>
            <a:gdLst/>
            <a:ahLst/>
            <a:cxnLst/>
            <a:rect l="l" t="t" r="r" b="b"/>
            <a:pathLst>
              <a:path w="1486535" h="1419859">
                <a:moveTo>
                  <a:pt x="10198" y="0"/>
                </a:moveTo>
                <a:lnTo>
                  <a:pt x="0" y="1419669"/>
                </a:lnTo>
                <a:lnTo>
                  <a:pt x="1486382" y="1419669"/>
                </a:lnTo>
                <a:lnTo>
                  <a:pt x="10198" y="0"/>
                </a:lnTo>
                <a:close/>
              </a:path>
            </a:pathLst>
          </a:custGeom>
          <a:solidFill>
            <a:srgbClr val="0597B1">
              <a:alpha val="47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2539269" y="6226311"/>
            <a:ext cx="1317625" cy="1267460"/>
          </a:xfrm>
          <a:custGeom>
            <a:avLst/>
            <a:gdLst/>
            <a:ahLst/>
            <a:cxnLst/>
            <a:rect l="l" t="t" r="r" b="b"/>
            <a:pathLst>
              <a:path w="1317625" h="1267459">
                <a:moveTo>
                  <a:pt x="0" y="0"/>
                </a:moveTo>
                <a:lnTo>
                  <a:pt x="0" y="1267040"/>
                </a:lnTo>
                <a:lnTo>
                  <a:pt x="1317485" y="1267040"/>
                </a:lnTo>
                <a:lnTo>
                  <a:pt x="0" y="0"/>
                </a:lnTo>
                <a:close/>
              </a:path>
            </a:pathLst>
          </a:custGeom>
          <a:solidFill>
            <a:srgbClr val="0597B1">
              <a:alpha val="47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13348" y="3797106"/>
            <a:ext cx="1353185" cy="1301750"/>
          </a:xfrm>
          <a:custGeom>
            <a:avLst/>
            <a:gdLst/>
            <a:ahLst/>
            <a:cxnLst/>
            <a:rect l="l" t="t" r="r" b="b"/>
            <a:pathLst>
              <a:path w="1353185" h="1301750">
                <a:moveTo>
                  <a:pt x="0" y="0"/>
                </a:moveTo>
                <a:lnTo>
                  <a:pt x="0" y="1301140"/>
                </a:lnTo>
                <a:lnTo>
                  <a:pt x="1352943" y="1301140"/>
                </a:lnTo>
                <a:lnTo>
                  <a:pt x="0" y="0"/>
                </a:lnTo>
                <a:close/>
              </a:path>
            </a:pathLst>
          </a:custGeom>
          <a:solidFill>
            <a:srgbClr val="0597B1">
              <a:alpha val="47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2523293" y="3970182"/>
            <a:ext cx="1173480" cy="1128395"/>
          </a:xfrm>
          <a:custGeom>
            <a:avLst/>
            <a:gdLst/>
            <a:ahLst/>
            <a:cxnLst/>
            <a:rect l="l" t="t" r="r" b="b"/>
            <a:pathLst>
              <a:path w="1173479" h="1128395">
                <a:moveTo>
                  <a:pt x="0" y="0"/>
                </a:moveTo>
                <a:lnTo>
                  <a:pt x="0" y="1128064"/>
                </a:lnTo>
                <a:lnTo>
                  <a:pt x="1172984" y="1128064"/>
                </a:lnTo>
                <a:lnTo>
                  <a:pt x="0" y="0"/>
                </a:lnTo>
                <a:close/>
              </a:path>
            </a:pathLst>
          </a:custGeom>
          <a:solidFill>
            <a:srgbClr val="0597B1">
              <a:alpha val="47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93306" y="5098250"/>
            <a:ext cx="2346325" cy="1128395"/>
          </a:xfrm>
          <a:custGeom>
            <a:avLst/>
            <a:gdLst/>
            <a:ahLst/>
            <a:cxnLst/>
            <a:rect l="l" t="t" r="r" b="b"/>
            <a:pathLst>
              <a:path w="2346325" h="1128395">
                <a:moveTo>
                  <a:pt x="1172984" y="1128064"/>
                </a:moveTo>
                <a:lnTo>
                  <a:pt x="0" y="0"/>
                </a:lnTo>
                <a:lnTo>
                  <a:pt x="0" y="1128064"/>
                </a:lnTo>
                <a:lnTo>
                  <a:pt x="1172984" y="1128064"/>
                </a:lnTo>
                <a:close/>
              </a:path>
              <a:path w="2346325" h="1128395">
                <a:moveTo>
                  <a:pt x="2345956" y="0"/>
                </a:moveTo>
                <a:lnTo>
                  <a:pt x="1172984" y="0"/>
                </a:lnTo>
                <a:lnTo>
                  <a:pt x="1172984" y="1128064"/>
                </a:lnTo>
                <a:lnTo>
                  <a:pt x="2345956" y="1128064"/>
                </a:lnTo>
                <a:lnTo>
                  <a:pt x="2345956" y="0"/>
                </a:lnTo>
                <a:close/>
              </a:path>
            </a:pathLst>
          </a:custGeom>
          <a:solidFill>
            <a:srgbClr val="0597B1">
              <a:alpha val="47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193305" y="5098248"/>
            <a:ext cx="1173480" cy="1128395"/>
          </a:xfrm>
          <a:custGeom>
            <a:avLst/>
            <a:gdLst/>
            <a:ahLst/>
            <a:cxnLst/>
            <a:rect l="l" t="t" r="r" b="b"/>
            <a:pathLst>
              <a:path w="1173480" h="1128395">
                <a:moveTo>
                  <a:pt x="1172984" y="0"/>
                </a:moveTo>
                <a:lnTo>
                  <a:pt x="0" y="0"/>
                </a:lnTo>
                <a:lnTo>
                  <a:pt x="1172984" y="1128064"/>
                </a:lnTo>
                <a:lnTo>
                  <a:pt x="1172984" y="0"/>
                </a:lnTo>
                <a:close/>
              </a:path>
            </a:pathLst>
          </a:custGeom>
          <a:solidFill>
            <a:srgbClr val="0597B1">
              <a:alpha val="1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3683011" y="6226320"/>
            <a:ext cx="1167765" cy="1134745"/>
          </a:xfrm>
          <a:custGeom>
            <a:avLst/>
            <a:gdLst/>
            <a:ahLst/>
            <a:cxnLst/>
            <a:rect l="l" t="t" r="r" b="b"/>
            <a:pathLst>
              <a:path w="1167764" h="1134745">
                <a:moveTo>
                  <a:pt x="1157579" y="0"/>
                </a:moveTo>
                <a:lnTo>
                  <a:pt x="0" y="0"/>
                </a:lnTo>
                <a:lnTo>
                  <a:pt x="1167701" y="1134452"/>
                </a:lnTo>
                <a:lnTo>
                  <a:pt x="1157579" y="0"/>
                </a:lnTo>
                <a:close/>
              </a:path>
            </a:pathLst>
          </a:custGeom>
          <a:solidFill>
            <a:srgbClr val="0597B1">
              <a:alpha val="1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4840593" y="6226311"/>
            <a:ext cx="1367790" cy="1267460"/>
          </a:xfrm>
          <a:custGeom>
            <a:avLst/>
            <a:gdLst/>
            <a:ahLst/>
            <a:cxnLst/>
            <a:rect l="l" t="t" r="r" b="b"/>
            <a:pathLst>
              <a:path w="1367789" h="1267459">
                <a:moveTo>
                  <a:pt x="0" y="0"/>
                </a:moveTo>
                <a:lnTo>
                  <a:pt x="11302" y="1267040"/>
                </a:lnTo>
                <a:lnTo>
                  <a:pt x="1367624" y="1267040"/>
                </a:lnTo>
                <a:lnTo>
                  <a:pt x="0" y="0"/>
                </a:lnTo>
                <a:close/>
              </a:path>
            </a:pathLst>
          </a:custGeom>
          <a:solidFill>
            <a:srgbClr val="0597B1">
              <a:alpha val="47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1366278" y="5098250"/>
            <a:ext cx="2317115" cy="2256155"/>
          </a:xfrm>
          <a:custGeom>
            <a:avLst/>
            <a:gdLst/>
            <a:ahLst/>
            <a:cxnLst/>
            <a:rect l="l" t="t" r="r" b="b"/>
            <a:pathLst>
              <a:path w="2317115" h="2256154">
                <a:moveTo>
                  <a:pt x="1172984" y="1128064"/>
                </a:moveTo>
                <a:lnTo>
                  <a:pt x="0" y="1128064"/>
                </a:lnTo>
                <a:lnTo>
                  <a:pt x="0" y="2256129"/>
                </a:lnTo>
                <a:lnTo>
                  <a:pt x="1172984" y="1128064"/>
                </a:lnTo>
                <a:close/>
              </a:path>
              <a:path w="2317115" h="2256154">
                <a:moveTo>
                  <a:pt x="2316721" y="1128064"/>
                </a:moveTo>
                <a:lnTo>
                  <a:pt x="1172984" y="0"/>
                </a:lnTo>
                <a:lnTo>
                  <a:pt x="1172984" y="1128064"/>
                </a:lnTo>
                <a:lnTo>
                  <a:pt x="2316721" y="1128064"/>
                </a:lnTo>
                <a:close/>
              </a:path>
            </a:pathLst>
          </a:custGeom>
          <a:solidFill>
            <a:srgbClr val="0597B1">
              <a:alpha val="1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1366291" y="0"/>
            <a:ext cx="866140" cy="854710"/>
          </a:xfrm>
          <a:custGeom>
            <a:avLst/>
            <a:gdLst/>
            <a:ahLst/>
            <a:cxnLst/>
            <a:rect l="l" t="t" r="r" b="b"/>
            <a:pathLst>
              <a:path w="866139" h="854710">
                <a:moveTo>
                  <a:pt x="865540" y="0"/>
                </a:moveTo>
                <a:lnTo>
                  <a:pt x="0" y="0"/>
                </a:lnTo>
                <a:lnTo>
                  <a:pt x="0" y="854435"/>
                </a:lnTo>
                <a:lnTo>
                  <a:pt x="865540" y="0"/>
                </a:lnTo>
                <a:close/>
              </a:path>
            </a:pathLst>
          </a:custGeom>
          <a:solidFill>
            <a:srgbClr val="0597B1">
              <a:alpha val="38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3712252" y="1418473"/>
            <a:ext cx="1173480" cy="1128395"/>
          </a:xfrm>
          <a:custGeom>
            <a:avLst/>
            <a:gdLst/>
            <a:ahLst/>
            <a:cxnLst/>
            <a:rect l="l" t="t" r="r" b="b"/>
            <a:pathLst>
              <a:path w="1173479" h="1128395">
                <a:moveTo>
                  <a:pt x="0" y="0"/>
                </a:moveTo>
                <a:lnTo>
                  <a:pt x="0" y="1128064"/>
                </a:lnTo>
                <a:lnTo>
                  <a:pt x="1172984" y="1128064"/>
                </a:lnTo>
                <a:lnTo>
                  <a:pt x="0" y="0"/>
                </a:lnTo>
                <a:close/>
              </a:path>
            </a:pathLst>
          </a:custGeom>
          <a:solidFill>
            <a:srgbClr val="0597B1">
              <a:alpha val="38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5042610" y="854438"/>
            <a:ext cx="1217930" cy="1128395"/>
          </a:xfrm>
          <a:custGeom>
            <a:avLst/>
            <a:gdLst/>
            <a:ahLst/>
            <a:cxnLst/>
            <a:rect l="l" t="t" r="r" b="b"/>
            <a:pathLst>
              <a:path w="1217929" h="1128395">
                <a:moveTo>
                  <a:pt x="1217612" y="0"/>
                </a:moveTo>
                <a:lnTo>
                  <a:pt x="0" y="0"/>
                </a:lnTo>
                <a:lnTo>
                  <a:pt x="0" y="1128064"/>
                </a:lnTo>
                <a:lnTo>
                  <a:pt x="1217612" y="0"/>
                </a:lnTo>
                <a:close/>
              </a:path>
            </a:pathLst>
          </a:custGeom>
          <a:solidFill>
            <a:srgbClr val="0597B1">
              <a:alpha val="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24409" y="854437"/>
            <a:ext cx="1342390" cy="1163955"/>
          </a:xfrm>
          <a:custGeom>
            <a:avLst/>
            <a:gdLst/>
            <a:ahLst/>
            <a:cxnLst/>
            <a:rect l="l" t="t" r="r" b="b"/>
            <a:pathLst>
              <a:path w="1342390" h="1163955">
                <a:moveTo>
                  <a:pt x="1341882" y="0"/>
                </a:moveTo>
                <a:lnTo>
                  <a:pt x="0" y="0"/>
                </a:lnTo>
                <a:lnTo>
                  <a:pt x="0" y="1163777"/>
                </a:lnTo>
                <a:lnTo>
                  <a:pt x="1341882" y="1128064"/>
                </a:lnTo>
                <a:lnTo>
                  <a:pt x="1341882" y="0"/>
                </a:lnTo>
                <a:close/>
              </a:path>
            </a:pathLst>
          </a:custGeom>
          <a:solidFill>
            <a:srgbClr val="0597B1">
              <a:alpha val="38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2539266" y="0"/>
            <a:ext cx="1173480" cy="854710"/>
          </a:xfrm>
          <a:custGeom>
            <a:avLst/>
            <a:gdLst/>
            <a:ahLst/>
            <a:cxnLst/>
            <a:rect l="l" t="t" r="r" b="b"/>
            <a:pathLst>
              <a:path w="1173479" h="854710">
                <a:moveTo>
                  <a:pt x="1172984" y="0"/>
                </a:moveTo>
                <a:lnTo>
                  <a:pt x="888460" y="0"/>
                </a:lnTo>
                <a:lnTo>
                  <a:pt x="0" y="854436"/>
                </a:lnTo>
                <a:lnTo>
                  <a:pt x="1172984" y="854436"/>
                </a:lnTo>
                <a:lnTo>
                  <a:pt x="1172984" y="0"/>
                </a:lnTo>
                <a:close/>
              </a:path>
            </a:pathLst>
          </a:custGeom>
          <a:solidFill>
            <a:srgbClr val="0597B1">
              <a:alpha val="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3712251" y="0"/>
            <a:ext cx="861060" cy="854710"/>
          </a:xfrm>
          <a:custGeom>
            <a:avLst/>
            <a:gdLst/>
            <a:ahLst/>
            <a:cxnLst/>
            <a:rect l="l" t="t" r="r" b="b"/>
            <a:pathLst>
              <a:path w="861060" h="854710">
                <a:moveTo>
                  <a:pt x="860576" y="0"/>
                </a:moveTo>
                <a:lnTo>
                  <a:pt x="0" y="0"/>
                </a:lnTo>
                <a:lnTo>
                  <a:pt x="0" y="854435"/>
                </a:lnTo>
                <a:lnTo>
                  <a:pt x="860576" y="0"/>
                </a:lnTo>
                <a:close/>
              </a:path>
            </a:pathLst>
          </a:custGeom>
          <a:solidFill>
            <a:srgbClr val="0597B1">
              <a:alpha val="38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24396" y="0"/>
            <a:ext cx="2515235" cy="1983105"/>
          </a:xfrm>
          <a:custGeom>
            <a:avLst/>
            <a:gdLst/>
            <a:ahLst/>
            <a:cxnLst/>
            <a:rect l="l" t="t" r="r" b="b"/>
            <a:pathLst>
              <a:path w="2515235" h="1983105">
                <a:moveTo>
                  <a:pt x="1341882" y="854443"/>
                </a:moveTo>
                <a:lnTo>
                  <a:pt x="453428" y="0"/>
                </a:lnTo>
                <a:lnTo>
                  <a:pt x="0" y="0"/>
                </a:lnTo>
                <a:lnTo>
                  <a:pt x="0" y="854443"/>
                </a:lnTo>
                <a:lnTo>
                  <a:pt x="1341882" y="854443"/>
                </a:lnTo>
                <a:close/>
              </a:path>
              <a:path w="2515235" h="1983105">
                <a:moveTo>
                  <a:pt x="2514879" y="854443"/>
                </a:moveTo>
                <a:lnTo>
                  <a:pt x="1341894" y="854443"/>
                </a:lnTo>
                <a:lnTo>
                  <a:pt x="1341894" y="1982508"/>
                </a:lnTo>
                <a:lnTo>
                  <a:pt x="2514879" y="854443"/>
                </a:lnTo>
                <a:close/>
              </a:path>
            </a:pathLst>
          </a:custGeom>
          <a:solidFill>
            <a:srgbClr val="0597B1">
              <a:alpha val="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10004872" y="0"/>
            <a:ext cx="1047750" cy="991235"/>
          </a:xfrm>
          <a:custGeom>
            <a:avLst/>
            <a:gdLst/>
            <a:ahLst/>
            <a:cxnLst/>
            <a:rect l="l" t="t" r="r" b="b"/>
            <a:pathLst>
              <a:path w="1047750" h="991235">
                <a:moveTo>
                  <a:pt x="1047124" y="0"/>
                </a:moveTo>
                <a:lnTo>
                  <a:pt x="0" y="0"/>
                </a:lnTo>
                <a:lnTo>
                  <a:pt x="1047124" y="991204"/>
                </a:lnTo>
                <a:lnTo>
                  <a:pt x="1047124" y="0"/>
                </a:lnTo>
                <a:close/>
              </a:path>
            </a:pathLst>
          </a:custGeom>
          <a:solidFill>
            <a:srgbClr val="0597B1">
              <a:alpha val="38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7655402" y="0"/>
            <a:ext cx="906144" cy="854710"/>
          </a:xfrm>
          <a:custGeom>
            <a:avLst/>
            <a:gdLst/>
            <a:ahLst/>
            <a:cxnLst/>
            <a:rect l="l" t="t" r="r" b="b"/>
            <a:pathLst>
              <a:path w="906145" h="854710">
                <a:moveTo>
                  <a:pt x="906147" y="0"/>
                </a:moveTo>
                <a:lnTo>
                  <a:pt x="0" y="0"/>
                </a:lnTo>
                <a:lnTo>
                  <a:pt x="906147" y="854435"/>
                </a:lnTo>
                <a:lnTo>
                  <a:pt x="906147" y="0"/>
                </a:lnTo>
                <a:close/>
              </a:path>
            </a:pathLst>
          </a:custGeom>
          <a:solidFill>
            <a:srgbClr val="0597B1">
              <a:alpha val="38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9734537" y="1982508"/>
            <a:ext cx="1317625" cy="1242695"/>
          </a:xfrm>
          <a:custGeom>
            <a:avLst/>
            <a:gdLst/>
            <a:ahLst/>
            <a:cxnLst/>
            <a:rect l="l" t="t" r="r" b="b"/>
            <a:pathLst>
              <a:path w="1317625" h="1242695">
                <a:moveTo>
                  <a:pt x="1317459" y="0"/>
                </a:moveTo>
                <a:lnTo>
                  <a:pt x="0" y="0"/>
                </a:lnTo>
                <a:lnTo>
                  <a:pt x="1317459" y="1242490"/>
                </a:lnTo>
                <a:lnTo>
                  <a:pt x="1317459" y="0"/>
                </a:lnTo>
                <a:close/>
              </a:path>
            </a:pathLst>
          </a:custGeom>
          <a:solidFill>
            <a:srgbClr val="0597B1">
              <a:alpha val="38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7404543" y="1982505"/>
            <a:ext cx="1173480" cy="1128395"/>
          </a:xfrm>
          <a:custGeom>
            <a:avLst/>
            <a:gdLst/>
            <a:ahLst/>
            <a:cxnLst/>
            <a:rect l="l" t="t" r="r" b="b"/>
            <a:pathLst>
              <a:path w="1173479" h="1128395">
                <a:moveTo>
                  <a:pt x="1172984" y="0"/>
                </a:moveTo>
                <a:lnTo>
                  <a:pt x="0" y="0"/>
                </a:lnTo>
                <a:lnTo>
                  <a:pt x="1172984" y="1128064"/>
                </a:lnTo>
                <a:lnTo>
                  <a:pt x="1172984" y="0"/>
                </a:lnTo>
                <a:close/>
              </a:path>
            </a:pathLst>
          </a:custGeom>
          <a:solidFill>
            <a:srgbClr val="0597B1">
              <a:alpha val="38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8561553" y="854443"/>
            <a:ext cx="2490470" cy="1267460"/>
          </a:xfrm>
          <a:custGeom>
            <a:avLst/>
            <a:gdLst/>
            <a:ahLst/>
            <a:cxnLst/>
            <a:rect l="l" t="t" r="r" b="b"/>
            <a:pathLst>
              <a:path w="2490470" h="1267460">
                <a:moveTo>
                  <a:pt x="2490432" y="0"/>
                </a:moveTo>
                <a:lnTo>
                  <a:pt x="1172984" y="0"/>
                </a:lnTo>
                <a:lnTo>
                  <a:pt x="0" y="0"/>
                </a:lnTo>
                <a:lnTo>
                  <a:pt x="0" y="1128077"/>
                </a:lnTo>
                <a:lnTo>
                  <a:pt x="1172984" y="1128077"/>
                </a:lnTo>
                <a:lnTo>
                  <a:pt x="1172984" y="12"/>
                </a:lnTo>
                <a:lnTo>
                  <a:pt x="2490432" y="1267015"/>
                </a:lnTo>
                <a:lnTo>
                  <a:pt x="2490432" y="0"/>
                </a:lnTo>
                <a:close/>
              </a:path>
            </a:pathLst>
          </a:custGeom>
          <a:solidFill>
            <a:srgbClr val="0597B1">
              <a:alpha val="38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9734532" y="854438"/>
            <a:ext cx="1173480" cy="1128395"/>
          </a:xfrm>
          <a:custGeom>
            <a:avLst/>
            <a:gdLst/>
            <a:ahLst/>
            <a:cxnLst/>
            <a:rect l="l" t="t" r="r" b="b"/>
            <a:pathLst>
              <a:path w="1173479" h="1128395">
                <a:moveTo>
                  <a:pt x="0" y="0"/>
                </a:moveTo>
                <a:lnTo>
                  <a:pt x="0" y="1128064"/>
                </a:lnTo>
                <a:lnTo>
                  <a:pt x="1172984" y="1128064"/>
                </a:lnTo>
                <a:lnTo>
                  <a:pt x="0" y="0"/>
                </a:lnTo>
                <a:close/>
              </a:path>
            </a:pathLst>
          </a:custGeom>
          <a:solidFill>
            <a:srgbClr val="0597B1">
              <a:alpha val="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6252606" y="0"/>
            <a:ext cx="1165225" cy="854710"/>
          </a:xfrm>
          <a:custGeom>
            <a:avLst/>
            <a:gdLst/>
            <a:ahLst/>
            <a:cxnLst/>
            <a:rect l="l" t="t" r="r" b="b"/>
            <a:pathLst>
              <a:path w="1165225" h="854710">
                <a:moveTo>
                  <a:pt x="285726" y="0"/>
                </a:moveTo>
                <a:lnTo>
                  <a:pt x="0" y="0"/>
                </a:lnTo>
                <a:lnTo>
                  <a:pt x="7623" y="854444"/>
                </a:lnTo>
                <a:lnTo>
                  <a:pt x="1165203" y="854444"/>
                </a:lnTo>
                <a:lnTo>
                  <a:pt x="285726" y="0"/>
                </a:lnTo>
                <a:close/>
              </a:path>
            </a:pathLst>
          </a:custGeom>
          <a:solidFill>
            <a:srgbClr val="0597B1">
              <a:alpha val="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5337957" y="0"/>
            <a:ext cx="922655" cy="854710"/>
          </a:xfrm>
          <a:custGeom>
            <a:avLst/>
            <a:gdLst/>
            <a:ahLst/>
            <a:cxnLst/>
            <a:rect l="l" t="t" r="r" b="b"/>
            <a:pathLst>
              <a:path w="922654" h="854710">
                <a:moveTo>
                  <a:pt x="914650" y="0"/>
                </a:moveTo>
                <a:lnTo>
                  <a:pt x="0" y="0"/>
                </a:lnTo>
                <a:lnTo>
                  <a:pt x="922266" y="854434"/>
                </a:lnTo>
                <a:lnTo>
                  <a:pt x="914650" y="0"/>
                </a:lnTo>
                <a:close/>
              </a:path>
            </a:pathLst>
          </a:custGeom>
          <a:solidFill>
            <a:srgbClr val="0597B1">
              <a:alpha val="38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7417803" y="0"/>
            <a:ext cx="2317115" cy="1983105"/>
          </a:xfrm>
          <a:custGeom>
            <a:avLst/>
            <a:gdLst/>
            <a:ahLst/>
            <a:cxnLst/>
            <a:rect l="l" t="t" r="r" b="b"/>
            <a:pathLst>
              <a:path w="2317115" h="1983105">
                <a:moveTo>
                  <a:pt x="1143736" y="854443"/>
                </a:moveTo>
                <a:lnTo>
                  <a:pt x="0" y="854443"/>
                </a:lnTo>
                <a:lnTo>
                  <a:pt x="1143736" y="1982508"/>
                </a:lnTo>
                <a:lnTo>
                  <a:pt x="1143736" y="854443"/>
                </a:lnTo>
                <a:close/>
              </a:path>
              <a:path w="2317115" h="1983105">
                <a:moveTo>
                  <a:pt x="2316721" y="0"/>
                </a:moveTo>
                <a:lnTo>
                  <a:pt x="2032203" y="0"/>
                </a:lnTo>
                <a:lnTo>
                  <a:pt x="1143736" y="854443"/>
                </a:lnTo>
                <a:lnTo>
                  <a:pt x="2316721" y="854443"/>
                </a:lnTo>
                <a:lnTo>
                  <a:pt x="2316721" y="0"/>
                </a:lnTo>
                <a:close/>
              </a:path>
            </a:pathLst>
          </a:custGeom>
          <a:solidFill>
            <a:srgbClr val="0597B1">
              <a:alpha val="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4945850" y="5213121"/>
            <a:ext cx="1856739" cy="12065"/>
          </a:xfrm>
          <a:custGeom>
            <a:avLst/>
            <a:gdLst/>
            <a:ahLst/>
            <a:cxnLst/>
            <a:rect l="l" t="t" r="r" b="b"/>
            <a:pathLst>
              <a:path w="1856740" h="12064">
                <a:moveTo>
                  <a:pt x="1856231" y="0"/>
                </a:moveTo>
                <a:lnTo>
                  <a:pt x="0" y="0"/>
                </a:lnTo>
                <a:lnTo>
                  <a:pt x="0" y="11595"/>
                </a:lnTo>
                <a:lnTo>
                  <a:pt x="1856231" y="11595"/>
                </a:lnTo>
                <a:lnTo>
                  <a:pt x="1856231" y="0"/>
                </a:lnTo>
                <a:close/>
              </a:path>
            </a:pathLst>
          </a:custGeom>
          <a:solidFill>
            <a:srgbClr val="5A5A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02463" y="1467115"/>
            <a:ext cx="7134225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887A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14240" y="2242868"/>
            <a:ext cx="6490334" cy="3279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231F2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58819" y="7370064"/>
            <a:ext cx="3537712" cy="396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52767" y="7370064"/>
            <a:ext cx="2542730" cy="396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59852" y="7370064"/>
            <a:ext cx="2542730" cy="396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MEMBERSHIP</a:t>
            </a:r>
            <a:r>
              <a:rPr spc="-50" dirty="0"/>
              <a:t> </a:t>
            </a:r>
            <a:r>
              <a:rPr spc="-100" dirty="0"/>
              <a:t>CERTIFICATE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14240" y="2242868"/>
            <a:ext cx="6490334" cy="25455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7320" algn="ctr">
              <a:lnSpc>
                <a:spcPct val="100000"/>
              </a:lnSpc>
              <a:spcBef>
                <a:spcPts val="425"/>
              </a:spcBef>
            </a:pPr>
            <a:r>
              <a:rPr dirty="0"/>
              <a:t>THIS</a:t>
            </a:r>
            <a:r>
              <a:rPr spc="305" dirty="0"/>
              <a:t> </a:t>
            </a:r>
            <a:r>
              <a:rPr dirty="0"/>
              <a:t>IS</a:t>
            </a:r>
            <a:r>
              <a:rPr spc="310" dirty="0"/>
              <a:t> </a:t>
            </a:r>
            <a:r>
              <a:rPr dirty="0"/>
              <a:t>TO</a:t>
            </a:r>
            <a:r>
              <a:rPr spc="310" dirty="0"/>
              <a:t> </a:t>
            </a:r>
            <a:r>
              <a:rPr spc="55" dirty="0"/>
              <a:t>CERTIFY</a:t>
            </a:r>
            <a:r>
              <a:rPr spc="310" dirty="0"/>
              <a:t> </a:t>
            </a:r>
            <a:r>
              <a:rPr spc="30" dirty="0"/>
              <a:t>THAT</a:t>
            </a:r>
            <a:endParaRPr sz="190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BBF0676-A03F-5FBE-2764-E23A0EF119CC}"/>
              </a:ext>
            </a:extLst>
          </p:cNvPr>
          <p:cNvSpPr txBox="1">
            <a:spLocks/>
          </p:cNvSpPr>
          <p:nvPr/>
        </p:nvSpPr>
        <p:spPr>
          <a:xfrm>
            <a:off x="2324408" y="2514600"/>
            <a:ext cx="6490334" cy="90088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>
            <a:lvl1pPr marL="0">
              <a:defRPr sz="1300" b="0" i="0">
                <a:solidFill>
                  <a:srgbClr val="231F20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53035" algn="ctr">
              <a:spcBef>
                <a:spcPts val="1395"/>
              </a:spcBef>
            </a:pPr>
            <a:r>
              <a:rPr lang="en-US" sz="5500" i="1" spc="-310" dirty="0">
                <a:solidFill>
                  <a:srgbClr val="0887A6"/>
                </a:solidFill>
                <a:latin typeface="Cambria"/>
                <a:cs typeface="Cambria"/>
              </a:rPr>
              <a:t>Name</a:t>
            </a:r>
            <a:endParaRPr lang="en-US" sz="190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F4F4476-90C2-5874-695C-9E169564E050}"/>
              </a:ext>
            </a:extLst>
          </p:cNvPr>
          <p:cNvSpPr txBox="1">
            <a:spLocks/>
          </p:cNvSpPr>
          <p:nvPr/>
        </p:nvSpPr>
        <p:spPr>
          <a:xfrm>
            <a:off x="2121827" y="3505200"/>
            <a:ext cx="6961474" cy="78803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>
            <a:lvl1pPr marL="0">
              <a:defRPr sz="1300" b="0" i="0">
                <a:solidFill>
                  <a:srgbClr val="231F20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marR="5080" algn="ctr">
              <a:spcBef>
                <a:spcPts val="1440"/>
              </a:spcBef>
            </a:pP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Has</a:t>
            </a:r>
            <a:r>
              <a:rPr lang="en-US" sz="1200" i="1" spc="185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joined</a:t>
            </a:r>
            <a:r>
              <a:rPr lang="en-US" sz="1200" i="1" spc="190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the</a:t>
            </a:r>
            <a:r>
              <a:rPr lang="en-US" sz="1200" i="1" spc="190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distinguished</a:t>
            </a:r>
            <a:r>
              <a:rPr lang="en-US" sz="1200" i="1" spc="185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community </a:t>
            </a:r>
            <a:r>
              <a:rPr lang="en-US" sz="1200" i="1" spc="-105" dirty="0">
                <a:solidFill>
                  <a:srgbClr val="5A5A5C"/>
                </a:solidFill>
                <a:latin typeface="Sitka Text"/>
                <a:cs typeface="Sitka Text"/>
              </a:rPr>
              <a:t>o</a:t>
            </a:r>
            <a:r>
              <a:rPr lang="en-US" sz="1200" i="1" spc="-215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spc="-200" dirty="0">
                <a:solidFill>
                  <a:srgbClr val="5A5A5C"/>
                </a:solidFill>
                <a:latin typeface="Sitka Text"/>
                <a:cs typeface="Sitka Text"/>
              </a:rPr>
              <a:t>f    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club,</a:t>
            </a:r>
            <a:r>
              <a:rPr lang="en-US" sz="1200" i="1" spc="190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our</a:t>
            </a:r>
            <a:r>
              <a:rPr lang="en-US" sz="1200" i="1" spc="185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spc="-40" dirty="0">
                <a:solidFill>
                  <a:srgbClr val="5A5A5C"/>
                </a:solidFill>
                <a:latin typeface="Sitka Text"/>
                <a:cs typeface="Sitka Text"/>
              </a:rPr>
              <a:t>force</a:t>
            </a:r>
            <a:r>
              <a:rPr lang="en-US" sz="1200" i="1" spc="185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spc="-60" dirty="0">
                <a:solidFill>
                  <a:srgbClr val="5A5A5C"/>
                </a:solidFill>
                <a:latin typeface="Sitka Text"/>
                <a:cs typeface="Sitka Text"/>
              </a:rPr>
              <a:t>for</a:t>
            </a:r>
            <a:r>
              <a:rPr lang="en-US" sz="1200" i="1" spc="190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a</a:t>
            </a:r>
            <a:r>
              <a:rPr lang="en-US" sz="1200" i="1" spc="185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positive</a:t>
            </a:r>
            <a:r>
              <a:rPr lang="en-US" sz="1200" i="1" spc="185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spc="-10" dirty="0">
                <a:solidFill>
                  <a:srgbClr val="5A5A5C"/>
                </a:solidFill>
                <a:latin typeface="Sitka Text"/>
                <a:cs typeface="Sitka Text"/>
              </a:rPr>
              <a:t>charge. </a:t>
            </a:r>
            <a:endParaRPr lang="en-US" sz="1200" dirty="0">
              <a:latin typeface="Sitka Text"/>
              <a:cs typeface="Sitka Text"/>
            </a:endParaRPr>
          </a:p>
          <a:p>
            <a:pPr marL="12065" marR="5080" algn="ctr">
              <a:spcBef>
                <a:spcPts val="1440"/>
              </a:spcBef>
            </a:pP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Together,</a:t>
            </a:r>
            <a:r>
              <a:rPr lang="en-US" sz="1200" i="1" spc="225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we</a:t>
            </a:r>
            <a:r>
              <a:rPr lang="en-US" sz="1200" i="1" spc="229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wholeheartedly</a:t>
            </a:r>
            <a:r>
              <a:rPr lang="en-US" sz="1200" i="1" spc="229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embrace</a:t>
            </a:r>
            <a:r>
              <a:rPr lang="en-US" sz="1200" i="1" spc="225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the</a:t>
            </a:r>
            <a:r>
              <a:rPr lang="en-US" sz="1200" i="1" spc="229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transformative</a:t>
            </a:r>
            <a:r>
              <a:rPr lang="en-US" sz="1200" i="1" spc="229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potential</a:t>
            </a:r>
            <a:r>
              <a:rPr lang="en-US" sz="1200" i="1" spc="229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spc="-105" dirty="0">
                <a:solidFill>
                  <a:srgbClr val="5A5A5C"/>
                </a:solidFill>
                <a:latin typeface="Sitka Text"/>
                <a:cs typeface="Sitka Text"/>
              </a:rPr>
              <a:t>o</a:t>
            </a:r>
            <a:r>
              <a:rPr lang="en-US" sz="1200" i="1" spc="-210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spc="-200" dirty="0">
                <a:solidFill>
                  <a:srgbClr val="5A5A5C"/>
                </a:solidFill>
                <a:latin typeface="Sitka Text"/>
                <a:cs typeface="Sitka Text"/>
              </a:rPr>
              <a:t>f</a:t>
            </a:r>
            <a:r>
              <a:rPr lang="en-US" sz="1200" i="1" spc="170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collective</a:t>
            </a:r>
            <a:r>
              <a:rPr lang="en-US" sz="1200" i="1" spc="235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spc="-10" dirty="0">
                <a:solidFill>
                  <a:srgbClr val="5A5A5C"/>
                </a:solidFill>
                <a:latin typeface="Sitka Text"/>
                <a:cs typeface="Sitka Text"/>
              </a:rPr>
              <a:t>action,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empowering</a:t>
            </a:r>
            <a:r>
              <a:rPr lang="en-US" sz="1200" i="1" spc="250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individuals,</a:t>
            </a:r>
            <a:r>
              <a:rPr lang="en-US" sz="1200" i="1" spc="250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and</a:t>
            </a:r>
            <a:r>
              <a:rPr lang="en-US" sz="1200" i="1" spc="250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spc="-50" dirty="0">
                <a:solidFill>
                  <a:srgbClr val="5A5A5C"/>
                </a:solidFill>
                <a:latin typeface="Sitka Text"/>
                <a:cs typeface="Sitka Text"/>
              </a:rPr>
              <a:t>fortify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ing</a:t>
            </a:r>
            <a:r>
              <a:rPr lang="en-US" sz="1200" i="1" spc="250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spc="-10" dirty="0">
                <a:solidFill>
                  <a:srgbClr val="5A5A5C"/>
                </a:solidFill>
                <a:latin typeface="Sitka Text"/>
                <a:cs typeface="Sitka Text"/>
              </a:rPr>
              <a:t>communities.</a:t>
            </a:r>
            <a:endParaRPr lang="en-US" sz="190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2CFE6930-14C7-E09A-956E-C39757003CD1}"/>
              </a:ext>
            </a:extLst>
          </p:cNvPr>
          <p:cNvSpPr txBox="1">
            <a:spLocks/>
          </p:cNvSpPr>
          <p:nvPr/>
        </p:nvSpPr>
        <p:spPr>
          <a:xfrm>
            <a:off x="2463166" y="4800600"/>
            <a:ext cx="6490334" cy="71622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>
            <a:lvl1pPr marL="0">
              <a:defRPr sz="1300" b="0" i="0">
                <a:solidFill>
                  <a:srgbClr val="231F20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04495" algn="ctr"/>
            <a:r>
              <a:rPr lang="en-US" sz="1900" spc="185" dirty="0" err="1">
                <a:solidFill>
                  <a:srgbClr val="5A5A5C"/>
                </a:solidFill>
                <a:latin typeface="Cambria"/>
                <a:cs typeface="Cambria"/>
              </a:rPr>
              <a:t>dd|mm|yyyy</a:t>
            </a:r>
            <a:endParaRPr lang="en-US" sz="1900" dirty="0">
              <a:latin typeface="Cambria"/>
              <a:cs typeface="Cambria"/>
            </a:endParaRPr>
          </a:p>
          <a:p>
            <a:pPr marL="251460" algn="ctr">
              <a:spcBef>
                <a:spcPts val="575"/>
              </a:spcBef>
            </a:pPr>
            <a:r>
              <a:rPr lang="en-US" sz="1900" spc="-20" dirty="0">
                <a:solidFill>
                  <a:srgbClr val="5A5A5C"/>
                </a:solidFill>
              </a:rPr>
              <a:t>DATE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50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Cambria</vt:lpstr>
      <vt:lpstr>Sitka Text</vt:lpstr>
      <vt:lpstr>Times New Roman</vt:lpstr>
      <vt:lpstr>Office Theme</vt:lpstr>
      <vt:lpstr>MEMBERSHIP CERTIFICATE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</dc:title>
  <cp:lastModifiedBy>Mari Sankar</cp:lastModifiedBy>
  <cp:revision>4</cp:revision>
  <dcterms:created xsi:type="dcterms:W3CDTF">2023-12-01T13:46:02Z</dcterms:created>
  <dcterms:modified xsi:type="dcterms:W3CDTF">2023-12-01T17:45:38Z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2023-12-01T00:00:00Z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2023-12-01T00:00:00Z</vt:filetime>
  </property>
  <property fmtid="{D5CDD505-2E9C-101B-9397-08002B2CF9AE}" pid="5" name="Producer">
    <vt:lpwstr>Adobe PDF library 16.03</vt:lpwstr>
  </property>
</Properties>
</file>