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8"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3" d="100"/>
          <a:sy n="43" d="100"/>
        </p:scale>
        <p:origin x="48" y="6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4/25/2018</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4/25/2018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4/25/2018</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3.jp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D8EBD-C354-42C7-9C82-4333D8B219C7}"/>
              </a:ext>
            </a:extLst>
          </p:cNvPr>
          <p:cNvSpPr>
            <a:spLocks noGrp="1"/>
          </p:cNvSpPr>
          <p:nvPr>
            <p:ph type="ctrTitle"/>
          </p:nvPr>
        </p:nvSpPr>
        <p:spPr/>
        <p:txBody>
          <a:bodyPr/>
          <a:lstStyle/>
          <a:p>
            <a:r>
              <a:rPr lang="en-CA" dirty="0"/>
              <a:t>Travelling into Wellness </a:t>
            </a:r>
          </a:p>
        </p:txBody>
      </p:sp>
      <p:sp>
        <p:nvSpPr>
          <p:cNvPr id="3" name="Subtitle 2">
            <a:extLst>
              <a:ext uri="{FF2B5EF4-FFF2-40B4-BE49-F238E27FC236}">
                <a16:creationId xmlns:a16="http://schemas.microsoft.com/office/drawing/2014/main" id="{3BB78ED6-2E11-4FB5-B71E-18053E6F1423}"/>
              </a:ext>
            </a:extLst>
          </p:cNvPr>
          <p:cNvSpPr>
            <a:spLocks noGrp="1"/>
          </p:cNvSpPr>
          <p:nvPr>
            <p:ph type="subTitle" idx="1"/>
          </p:nvPr>
        </p:nvSpPr>
        <p:spPr/>
        <p:txBody>
          <a:bodyPr/>
          <a:lstStyle/>
          <a:p>
            <a:r>
              <a:rPr lang="en-CA" dirty="0"/>
              <a:t>Website created by Samantha </a:t>
            </a:r>
            <a:r>
              <a:rPr lang="en-CA" dirty="0" err="1"/>
              <a:t>marinier</a:t>
            </a:r>
            <a:endParaRPr lang="en-CA" dirty="0"/>
          </a:p>
        </p:txBody>
      </p:sp>
      <p:pic>
        <p:nvPicPr>
          <p:cNvPr id="5" name="Picture 4">
            <a:extLst>
              <a:ext uri="{FF2B5EF4-FFF2-40B4-BE49-F238E27FC236}">
                <a16:creationId xmlns:a16="http://schemas.microsoft.com/office/drawing/2014/main" id="{6D6DFEF9-0593-47F6-93C2-7359BF794351}"/>
              </a:ext>
            </a:extLst>
          </p:cNvPr>
          <p:cNvPicPr>
            <a:picLocks noChangeAspect="1"/>
          </p:cNvPicPr>
          <p:nvPr/>
        </p:nvPicPr>
        <p:blipFill>
          <a:blip r:embed="rId2"/>
          <a:stretch>
            <a:fillRect/>
          </a:stretch>
        </p:blipFill>
        <p:spPr>
          <a:xfrm>
            <a:off x="4404471" y="4369001"/>
            <a:ext cx="2848053" cy="2332691"/>
          </a:xfrm>
          <a:prstGeom prst="rect">
            <a:avLst/>
          </a:prstGeom>
        </p:spPr>
      </p:pic>
    </p:spTree>
    <p:extLst>
      <p:ext uri="{BB962C8B-B14F-4D97-AF65-F5344CB8AC3E}">
        <p14:creationId xmlns:p14="http://schemas.microsoft.com/office/powerpoint/2010/main" val="2753845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76582-50BE-4237-BA4D-75475FF381BC}"/>
              </a:ext>
            </a:extLst>
          </p:cNvPr>
          <p:cNvSpPr>
            <a:spLocks noGrp="1"/>
          </p:cNvSpPr>
          <p:nvPr>
            <p:ph type="title"/>
          </p:nvPr>
        </p:nvSpPr>
        <p:spPr>
          <a:xfrm>
            <a:off x="1081120" y="804519"/>
            <a:ext cx="8624062" cy="1130224"/>
          </a:xfrm>
        </p:spPr>
        <p:txBody>
          <a:bodyPr/>
          <a:lstStyle/>
          <a:p>
            <a:r>
              <a:rPr lang="en-CA" dirty="0"/>
              <a:t>Creation of website</a:t>
            </a:r>
          </a:p>
        </p:txBody>
      </p:sp>
      <p:sp>
        <p:nvSpPr>
          <p:cNvPr id="3" name="Content Placeholder 2">
            <a:extLst>
              <a:ext uri="{FF2B5EF4-FFF2-40B4-BE49-F238E27FC236}">
                <a16:creationId xmlns:a16="http://schemas.microsoft.com/office/drawing/2014/main" id="{9EC8FB8F-C7C2-4EC4-A2C9-A91574F02C70}"/>
              </a:ext>
            </a:extLst>
          </p:cNvPr>
          <p:cNvSpPr>
            <a:spLocks noGrp="1"/>
          </p:cNvSpPr>
          <p:nvPr>
            <p:ph idx="1"/>
          </p:nvPr>
        </p:nvSpPr>
        <p:spPr>
          <a:xfrm>
            <a:off x="1451579" y="2015732"/>
            <a:ext cx="9291215" cy="3450613"/>
          </a:xfrm>
        </p:spPr>
        <p:txBody>
          <a:bodyPr>
            <a:normAutofit fontScale="85000" lnSpcReduction="20000"/>
          </a:bodyPr>
          <a:lstStyle/>
          <a:p>
            <a:r>
              <a:rPr lang="en-CA" dirty="0"/>
              <a:t>I chose this topic because self care is important . As well incorporating a love for travelling to places. it is proven that nature helps to de cress stress levels and promote better overall wellness</a:t>
            </a:r>
          </a:p>
          <a:p>
            <a:r>
              <a:rPr lang="en-CA" dirty="0"/>
              <a:t>Because it is a wellness travelling website I wanted to with soft colours like greens and a purple pink.  </a:t>
            </a:r>
          </a:p>
          <a:p>
            <a:r>
              <a:rPr lang="en-CA" dirty="0"/>
              <a:t>This website is sort of a hub to its other social platforms: such as our YouTube channel, Facebook , Instagram and Twitter. Users that to tag us in their nature photos to be shared will be put on the website. </a:t>
            </a:r>
          </a:p>
          <a:p>
            <a:r>
              <a:rPr lang="en-CA" dirty="0"/>
              <a:t>Different parts of the website will link you right to the social platforms, either through the widgets at the bottom of each page or photo gallery linking to Facebook and monthly videos linking to the YouTube channel.</a:t>
            </a:r>
          </a:p>
        </p:txBody>
      </p:sp>
      <p:pic>
        <p:nvPicPr>
          <p:cNvPr id="5" name="Picture 4">
            <a:extLst>
              <a:ext uri="{FF2B5EF4-FFF2-40B4-BE49-F238E27FC236}">
                <a16:creationId xmlns:a16="http://schemas.microsoft.com/office/drawing/2014/main" id="{E95313DF-DC14-4631-816D-1967E3C58E33}"/>
              </a:ext>
            </a:extLst>
          </p:cNvPr>
          <p:cNvPicPr>
            <a:picLocks noChangeAspect="1"/>
          </p:cNvPicPr>
          <p:nvPr/>
        </p:nvPicPr>
        <p:blipFill>
          <a:blip r:embed="rId2"/>
          <a:stretch>
            <a:fillRect/>
          </a:stretch>
        </p:blipFill>
        <p:spPr>
          <a:xfrm>
            <a:off x="10121522" y="0"/>
            <a:ext cx="2070478" cy="1695820"/>
          </a:xfrm>
          <a:prstGeom prst="rect">
            <a:avLst/>
          </a:prstGeom>
        </p:spPr>
      </p:pic>
    </p:spTree>
    <p:extLst>
      <p:ext uri="{BB962C8B-B14F-4D97-AF65-F5344CB8AC3E}">
        <p14:creationId xmlns:p14="http://schemas.microsoft.com/office/powerpoint/2010/main" val="920913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DC8D6-9420-43C5-8F0B-5888DFA8713D}"/>
              </a:ext>
            </a:extLst>
          </p:cNvPr>
          <p:cNvSpPr>
            <a:spLocks noGrp="1"/>
          </p:cNvSpPr>
          <p:nvPr>
            <p:ph type="title"/>
          </p:nvPr>
        </p:nvSpPr>
        <p:spPr/>
        <p:txBody>
          <a:bodyPr/>
          <a:lstStyle/>
          <a:p>
            <a:r>
              <a:rPr lang="en-CA" dirty="0"/>
              <a:t>Features of the website </a:t>
            </a:r>
          </a:p>
        </p:txBody>
      </p:sp>
      <p:sp>
        <p:nvSpPr>
          <p:cNvPr id="3" name="Text Placeholder 2">
            <a:extLst>
              <a:ext uri="{FF2B5EF4-FFF2-40B4-BE49-F238E27FC236}">
                <a16:creationId xmlns:a16="http://schemas.microsoft.com/office/drawing/2014/main" id="{94F2E793-64BB-488C-83C7-537FE5C38DF8}"/>
              </a:ext>
            </a:extLst>
          </p:cNvPr>
          <p:cNvSpPr>
            <a:spLocks noGrp="1"/>
          </p:cNvSpPr>
          <p:nvPr>
            <p:ph type="body" idx="1"/>
          </p:nvPr>
        </p:nvSpPr>
        <p:spPr>
          <a:xfrm>
            <a:off x="148479" y="2243769"/>
            <a:ext cx="4488794" cy="801943"/>
          </a:xfrm>
        </p:spPr>
        <p:txBody>
          <a:bodyPr>
            <a:normAutofit fontScale="70000" lnSpcReduction="20000"/>
          </a:bodyPr>
          <a:lstStyle/>
          <a:p>
            <a:r>
              <a:rPr lang="en-CA" dirty="0"/>
              <a:t>Our drop down menu for past tips and new destinations these link to actual tourism sites for each province.</a:t>
            </a:r>
          </a:p>
        </p:txBody>
      </p:sp>
      <p:pic>
        <p:nvPicPr>
          <p:cNvPr id="7" name="Content Placeholder 6">
            <a:extLst>
              <a:ext uri="{FF2B5EF4-FFF2-40B4-BE49-F238E27FC236}">
                <a16:creationId xmlns:a16="http://schemas.microsoft.com/office/drawing/2014/main" id="{CAB3D5D5-6D2C-4ED7-8CBB-0ABA4303961C}"/>
              </a:ext>
            </a:extLst>
          </p:cNvPr>
          <p:cNvPicPr>
            <a:picLocks noGrp="1" noChangeAspect="1"/>
          </p:cNvPicPr>
          <p:nvPr>
            <p:ph sz="half" idx="2"/>
          </p:nvPr>
        </p:nvPicPr>
        <p:blipFill>
          <a:blip r:embed="rId2"/>
          <a:stretch>
            <a:fillRect/>
          </a:stretch>
        </p:blipFill>
        <p:spPr>
          <a:xfrm>
            <a:off x="41560" y="3450100"/>
            <a:ext cx="1933019" cy="2644775"/>
          </a:xfrm>
          <a:prstGeom prst="rect">
            <a:avLst/>
          </a:prstGeom>
        </p:spPr>
      </p:pic>
      <p:sp>
        <p:nvSpPr>
          <p:cNvPr id="5" name="Text Placeholder 4">
            <a:extLst>
              <a:ext uri="{FF2B5EF4-FFF2-40B4-BE49-F238E27FC236}">
                <a16:creationId xmlns:a16="http://schemas.microsoft.com/office/drawing/2014/main" id="{74504208-2FB3-43E9-8AB1-5152C99976E4}"/>
              </a:ext>
            </a:extLst>
          </p:cNvPr>
          <p:cNvSpPr>
            <a:spLocks noGrp="1"/>
          </p:cNvSpPr>
          <p:nvPr>
            <p:ph type="body" sz="quarter" idx="3"/>
          </p:nvPr>
        </p:nvSpPr>
        <p:spPr>
          <a:xfrm>
            <a:off x="7554729" y="2243769"/>
            <a:ext cx="4488794" cy="802237"/>
          </a:xfrm>
        </p:spPr>
        <p:txBody>
          <a:bodyPr>
            <a:normAutofit fontScale="70000" lnSpcReduction="20000"/>
          </a:bodyPr>
          <a:lstStyle/>
          <a:p>
            <a:r>
              <a:rPr lang="en-CA" dirty="0"/>
              <a:t>Our YouTube channel </a:t>
            </a:r>
          </a:p>
        </p:txBody>
      </p:sp>
      <p:pic>
        <p:nvPicPr>
          <p:cNvPr id="8" name="Content Placeholder 4">
            <a:extLst>
              <a:ext uri="{FF2B5EF4-FFF2-40B4-BE49-F238E27FC236}">
                <a16:creationId xmlns:a16="http://schemas.microsoft.com/office/drawing/2014/main" id="{511D543D-F34A-4D4D-9C60-2CC76EA9890F}"/>
              </a:ext>
            </a:extLst>
          </p:cNvPr>
          <p:cNvPicPr>
            <a:picLocks noGrp="1" noChangeAspect="1"/>
          </p:cNvPicPr>
          <p:nvPr>
            <p:ph sz="quarter" idx="4"/>
          </p:nvPr>
        </p:nvPicPr>
        <p:blipFill>
          <a:blip r:embed="rId3"/>
          <a:stretch>
            <a:fillRect/>
          </a:stretch>
        </p:blipFill>
        <p:spPr>
          <a:xfrm>
            <a:off x="7555661" y="3450100"/>
            <a:ext cx="4487862" cy="1423389"/>
          </a:xfrm>
        </p:spPr>
      </p:pic>
      <p:pic>
        <p:nvPicPr>
          <p:cNvPr id="9" name="Picture 8">
            <a:extLst>
              <a:ext uri="{FF2B5EF4-FFF2-40B4-BE49-F238E27FC236}">
                <a16:creationId xmlns:a16="http://schemas.microsoft.com/office/drawing/2014/main" id="{93672F97-F4FE-4536-B153-E4919311BBAC}"/>
              </a:ext>
            </a:extLst>
          </p:cNvPr>
          <p:cNvPicPr>
            <a:picLocks noChangeAspect="1"/>
          </p:cNvPicPr>
          <p:nvPr/>
        </p:nvPicPr>
        <p:blipFill>
          <a:blip r:embed="rId4"/>
          <a:stretch>
            <a:fillRect/>
          </a:stretch>
        </p:blipFill>
        <p:spPr>
          <a:xfrm>
            <a:off x="9756803" y="0"/>
            <a:ext cx="2435197" cy="1994542"/>
          </a:xfrm>
          <a:prstGeom prst="rect">
            <a:avLst/>
          </a:prstGeom>
        </p:spPr>
      </p:pic>
    </p:spTree>
    <p:extLst>
      <p:ext uri="{BB962C8B-B14F-4D97-AF65-F5344CB8AC3E}">
        <p14:creationId xmlns:p14="http://schemas.microsoft.com/office/powerpoint/2010/main" val="4129136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ADAA0-E250-4748-8688-616F38EB69E6}"/>
              </a:ext>
            </a:extLst>
          </p:cNvPr>
          <p:cNvSpPr>
            <a:spLocks noGrp="1"/>
          </p:cNvSpPr>
          <p:nvPr>
            <p:ph type="title"/>
          </p:nvPr>
        </p:nvSpPr>
        <p:spPr/>
        <p:txBody>
          <a:bodyPr/>
          <a:lstStyle/>
          <a:p>
            <a:r>
              <a:rPr lang="en-CA" dirty="0"/>
              <a:t>More Features</a:t>
            </a:r>
          </a:p>
        </p:txBody>
      </p:sp>
      <p:sp>
        <p:nvSpPr>
          <p:cNvPr id="3" name="Text Placeholder 2">
            <a:extLst>
              <a:ext uri="{FF2B5EF4-FFF2-40B4-BE49-F238E27FC236}">
                <a16:creationId xmlns:a16="http://schemas.microsoft.com/office/drawing/2014/main" id="{A0A96FD1-CFF3-462C-B530-88C19DD7E54D}"/>
              </a:ext>
            </a:extLst>
          </p:cNvPr>
          <p:cNvSpPr>
            <a:spLocks noGrp="1"/>
          </p:cNvSpPr>
          <p:nvPr>
            <p:ph type="body" idx="1"/>
          </p:nvPr>
        </p:nvSpPr>
        <p:spPr/>
        <p:txBody>
          <a:bodyPr>
            <a:normAutofit fontScale="70000" lnSpcReduction="20000"/>
          </a:bodyPr>
          <a:lstStyle/>
          <a:p>
            <a:r>
              <a:rPr lang="en-CA" dirty="0"/>
              <a:t>Our hamburger button going in a X when you click on it. </a:t>
            </a:r>
          </a:p>
        </p:txBody>
      </p:sp>
      <p:pic>
        <p:nvPicPr>
          <p:cNvPr id="8" name="Content Placeholder 7">
            <a:extLst>
              <a:ext uri="{FF2B5EF4-FFF2-40B4-BE49-F238E27FC236}">
                <a16:creationId xmlns:a16="http://schemas.microsoft.com/office/drawing/2014/main" id="{989B5FFE-06EF-482E-8281-0E64502BF5CD}"/>
              </a:ext>
            </a:extLst>
          </p:cNvPr>
          <p:cNvPicPr>
            <a:picLocks noGrp="1" noChangeAspect="1"/>
          </p:cNvPicPr>
          <p:nvPr>
            <p:ph sz="half" idx="2"/>
          </p:nvPr>
        </p:nvPicPr>
        <p:blipFill>
          <a:blip r:embed="rId2"/>
          <a:stretch>
            <a:fillRect/>
          </a:stretch>
        </p:blipFill>
        <p:spPr>
          <a:xfrm>
            <a:off x="4478410" y="3028894"/>
            <a:ext cx="762106" cy="400106"/>
          </a:xfrm>
        </p:spPr>
      </p:pic>
      <p:sp>
        <p:nvSpPr>
          <p:cNvPr id="5" name="Text Placeholder 4">
            <a:extLst>
              <a:ext uri="{FF2B5EF4-FFF2-40B4-BE49-F238E27FC236}">
                <a16:creationId xmlns:a16="http://schemas.microsoft.com/office/drawing/2014/main" id="{0038457B-3590-4090-ACA2-9D084D2C56DE}"/>
              </a:ext>
            </a:extLst>
          </p:cNvPr>
          <p:cNvSpPr>
            <a:spLocks noGrp="1"/>
          </p:cNvSpPr>
          <p:nvPr>
            <p:ph type="body" sz="quarter" idx="3"/>
          </p:nvPr>
        </p:nvSpPr>
        <p:spPr/>
        <p:txBody>
          <a:bodyPr>
            <a:normAutofit fontScale="70000" lnSpcReduction="20000"/>
          </a:bodyPr>
          <a:lstStyle/>
          <a:p>
            <a:r>
              <a:rPr lang="en-CA" dirty="0"/>
              <a:t>Our photo </a:t>
            </a:r>
            <a:r>
              <a:rPr lang="en-CA" dirty="0" err="1"/>
              <a:t>Gallary</a:t>
            </a:r>
            <a:r>
              <a:rPr lang="en-CA" dirty="0"/>
              <a:t> linking to our </a:t>
            </a:r>
            <a:r>
              <a:rPr lang="en-CA" dirty="0" err="1"/>
              <a:t>facebook</a:t>
            </a:r>
            <a:r>
              <a:rPr lang="en-CA" dirty="0"/>
              <a:t> page with more photos and our photo slider with the latest photos </a:t>
            </a:r>
          </a:p>
        </p:txBody>
      </p:sp>
      <p:pic>
        <p:nvPicPr>
          <p:cNvPr id="10" name="Content Placeholder 9">
            <a:extLst>
              <a:ext uri="{FF2B5EF4-FFF2-40B4-BE49-F238E27FC236}">
                <a16:creationId xmlns:a16="http://schemas.microsoft.com/office/drawing/2014/main" id="{48A557EB-3E95-4695-B31A-A7E421ED3A67}"/>
              </a:ext>
            </a:extLst>
          </p:cNvPr>
          <p:cNvPicPr>
            <a:picLocks noGrp="1" noChangeAspect="1"/>
          </p:cNvPicPr>
          <p:nvPr>
            <p:ph sz="quarter" idx="4"/>
          </p:nvPr>
        </p:nvPicPr>
        <p:blipFill>
          <a:blip r:embed="rId3"/>
          <a:stretch>
            <a:fillRect/>
          </a:stretch>
        </p:blipFill>
        <p:spPr>
          <a:xfrm>
            <a:off x="3529365" y="3069256"/>
            <a:ext cx="600159" cy="390580"/>
          </a:xfrm>
        </p:spPr>
      </p:pic>
      <p:pic>
        <p:nvPicPr>
          <p:cNvPr id="12" name="Picture 11">
            <a:extLst>
              <a:ext uri="{FF2B5EF4-FFF2-40B4-BE49-F238E27FC236}">
                <a16:creationId xmlns:a16="http://schemas.microsoft.com/office/drawing/2014/main" id="{EB75C235-644F-42FD-B2FE-3E7637870FD0}"/>
              </a:ext>
            </a:extLst>
          </p:cNvPr>
          <p:cNvPicPr>
            <a:picLocks noChangeAspect="1"/>
          </p:cNvPicPr>
          <p:nvPr/>
        </p:nvPicPr>
        <p:blipFill>
          <a:blip r:embed="rId4"/>
          <a:stretch>
            <a:fillRect/>
          </a:stretch>
        </p:blipFill>
        <p:spPr>
          <a:xfrm>
            <a:off x="6951486" y="3361018"/>
            <a:ext cx="4488794" cy="2718643"/>
          </a:xfrm>
          <a:prstGeom prst="rect">
            <a:avLst/>
          </a:prstGeom>
        </p:spPr>
      </p:pic>
      <p:pic>
        <p:nvPicPr>
          <p:cNvPr id="13" name="Picture 12">
            <a:extLst>
              <a:ext uri="{FF2B5EF4-FFF2-40B4-BE49-F238E27FC236}">
                <a16:creationId xmlns:a16="http://schemas.microsoft.com/office/drawing/2014/main" id="{32AF0CA0-AFEC-4E76-BD28-08983DC380CA}"/>
              </a:ext>
            </a:extLst>
          </p:cNvPr>
          <p:cNvPicPr>
            <a:picLocks noChangeAspect="1"/>
          </p:cNvPicPr>
          <p:nvPr/>
        </p:nvPicPr>
        <p:blipFill>
          <a:blip r:embed="rId5"/>
          <a:stretch>
            <a:fillRect/>
          </a:stretch>
        </p:blipFill>
        <p:spPr>
          <a:xfrm>
            <a:off x="9994822" y="1"/>
            <a:ext cx="2271518" cy="1860481"/>
          </a:xfrm>
          <a:prstGeom prst="rect">
            <a:avLst/>
          </a:prstGeom>
        </p:spPr>
      </p:pic>
    </p:spTree>
    <p:extLst>
      <p:ext uri="{BB962C8B-B14F-4D97-AF65-F5344CB8AC3E}">
        <p14:creationId xmlns:p14="http://schemas.microsoft.com/office/powerpoint/2010/main" val="1046802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A3B92-DE09-4601-B395-C120B1579418}"/>
              </a:ext>
            </a:extLst>
          </p:cNvPr>
          <p:cNvSpPr>
            <a:spLocks noGrp="1"/>
          </p:cNvSpPr>
          <p:nvPr>
            <p:ph type="title"/>
          </p:nvPr>
        </p:nvSpPr>
        <p:spPr/>
        <p:txBody>
          <a:bodyPr/>
          <a:lstStyle/>
          <a:p>
            <a:r>
              <a:rPr lang="en-CA" dirty="0"/>
              <a:t>Thank you</a:t>
            </a:r>
          </a:p>
        </p:txBody>
      </p:sp>
      <p:sp>
        <p:nvSpPr>
          <p:cNvPr id="3" name="Content Placeholder 2">
            <a:extLst>
              <a:ext uri="{FF2B5EF4-FFF2-40B4-BE49-F238E27FC236}">
                <a16:creationId xmlns:a16="http://schemas.microsoft.com/office/drawing/2014/main" id="{1C0D60A4-0A33-4170-BC03-B4267326C624}"/>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85107956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1186</TotalTime>
  <Words>213</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Rockwell</vt:lpstr>
      <vt:lpstr>Gallery</vt:lpstr>
      <vt:lpstr>Travelling into Wellness </vt:lpstr>
      <vt:lpstr>Creation of website</vt:lpstr>
      <vt:lpstr>Features of the website </vt:lpstr>
      <vt:lpstr>More Features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Travelling into Wellness</dc:title>
  <dc:creator>Samantha Marinier</dc:creator>
  <cp:lastModifiedBy>Samantha Marinier</cp:lastModifiedBy>
  <cp:revision>10</cp:revision>
  <dcterms:created xsi:type="dcterms:W3CDTF">2018-04-24T23:41:51Z</dcterms:created>
  <dcterms:modified xsi:type="dcterms:W3CDTF">2018-04-25T20:41:17Z</dcterms:modified>
</cp:coreProperties>
</file>