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nl-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2" name="Shape 12"/>
          <p:cNvCxnSpPr/>
          <p:nvPr/>
        </p:nvCxnSpPr>
        <p:spPr>
          <a:xfrm>
            <a:off x="685800" y="3398400"/>
            <a:ext cx="7848360" cy="1440"/>
          </a:xfrm>
          <a:prstGeom prst="straightConnector1">
            <a:avLst/>
          </a:prstGeom>
          <a:noFill/>
          <a:ln cap="flat" cmpd="sng" w="190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nl-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/>
        <p:spPr>
          <a:xfrm>
            <a:off x="7048080" y="5838840"/>
            <a:ext cx="2076120" cy="10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85800" y="19771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nl-NL" sz="5400" u="none" cap="none" strike="noStrike">
                <a:solidFill>
                  <a:srgbClr val="C20302"/>
                </a:solidFill>
                <a:latin typeface="Arial"/>
                <a:ea typeface="Arial"/>
                <a:cs typeface="Arial"/>
                <a:sym typeface="Arial"/>
              </a:rPr>
              <a:t>VOORTGANG ONDERZOEK PEPPER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420000" y="4005000"/>
            <a:ext cx="5544360" cy="15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6804360" y="3357000"/>
            <a:ext cx="1872000" cy="716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8405" y="6093880"/>
            <a:ext cx="1555792" cy="76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35010" l="0" r="0" t="0"/>
          <a:stretch/>
        </p:blipFill>
        <p:spPr>
          <a:xfrm>
            <a:off x="1828625" y="4005004"/>
            <a:ext cx="5486400" cy="18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Vragen?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640" y="2061000"/>
            <a:ext cx="4326366" cy="323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Inhoud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Problemen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Alternatieven om data te verzamelen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Kinect testje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Video opnamen verbeterd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Proces trein maken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Hackathon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Problemen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57350" y="1523825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Geen toestemming tot opnemen patiënten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Painful arc kunnen we niet detecteren (gebrek aan data)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                   backup plan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/>
          <p:nvPr/>
        </p:nvCxnSpPr>
        <p:spPr>
          <a:xfrm>
            <a:off x="3397125" y="2094750"/>
            <a:ext cx="300" cy="6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/>
          <p:nvPr/>
        </p:nvCxnSpPr>
        <p:spPr>
          <a:xfrm>
            <a:off x="3388125" y="3315150"/>
            <a:ext cx="18300" cy="8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/>
          <p:nvPr/>
        </p:nvCxnSpPr>
        <p:spPr>
          <a:xfrm>
            <a:off x="3388125" y="4717725"/>
            <a:ext cx="18300" cy="8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3145" y="3046225"/>
            <a:ext cx="1678825" cy="21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Gebrek aan data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57350" y="1581975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nl-NL" sz="2400"/>
              <a:t>Kijken naar andere mogelijkheden om data te verkrijgen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-NL" sz="2400"/>
              <a:t>Meerdere opties: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nl-NL" sz="2400"/>
              <a:t>Datamanipulatie (interpolatie, spiegelen, etc.)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nl-NL" sz="2400"/>
              <a:t>Patiënten zoeken op andere plekken.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nl-NL" sz="2400"/>
              <a:t>Sporters opnemen bij HHS sportcampus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nl-NL" sz="2400"/>
              <a:t>Painful arc simuleren (met bijvoorbeeld sporttape)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900" y="4344550"/>
            <a:ext cx="4227850" cy="21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Kinect testje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fysio kijkt naar ontbloot bovenlichaam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opgenomen personen zijn met kleren aan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Verschil? TESTEN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400">
                <a:solidFill>
                  <a:srgbClr val="292934"/>
                </a:solidFill>
              </a:rPr>
              <a:t>Nog te doen: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Dezelfde persoon vaker filmen, wat is het resultaat?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Video opnamen verbeterd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400">
                <a:solidFill>
                  <a:srgbClr val="292934"/>
                </a:solidFill>
              </a:rPr>
              <a:t> 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Video en diepte beelden tegelijkertijd.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Betere fps tijdens het opnemen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Wanneer er frames missen worden deze vervangen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Proces trein maken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Toevoegen van een nieuw persoon aan CSV bestand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Roteren van de nieuwe data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Herkennen van de oefening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Bijsnijden data per oefening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175" y="2388725"/>
            <a:ext cx="3970701" cy="264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Hackathon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2850" y="12603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nl-NL" sz="4000">
                <a:solidFill>
                  <a:srgbClr val="D2533C"/>
                </a:solidFill>
              </a:rPr>
              <a:t>Komende tijd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De proces “trein” afmaken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Sporters opnemen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“Patiënten” opnemen (blind voor een deel van de groep)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292934"/>
              </a:buClr>
              <a:buSzPct val="100000"/>
              <a:buChar char="●"/>
            </a:pPr>
            <a:r>
              <a:rPr lang="nl-NL" sz="2400">
                <a:solidFill>
                  <a:srgbClr val="292934"/>
                </a:solidFill>
              </a:rPr>
              <a:t>Correlaties zoeken en bekijken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