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5EEF-7FE2-DC48-8A43-ACC88A705F64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EED-7C69-5944-B4A3-FCF8F5CD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0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5EEF-7FE2-DC48-8A43-ACC88A705F64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EED-7C69-5944-B4A3-FCF8F5CD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5EEF-7FE2-DC48-8A43-ACC88A705F64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EED-7C69-5944-B4A3-FCF8F5CD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5EEF-7FE2-DC48-8A43-ACC88A705F64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EED-7C69-5944-B4A3-FCF8F5CD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5EEF-7FE2-DC48-8A43-ACC88A705F64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EED-7C69-5944-B4A3-FCF8F5CD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5EEF-7FE2-DC48-8A43-ACC88A705F64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EED-7C69-5944-B4A3-FCF8F5CD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5EEF-7FE2-DC48-8A43-ACC88A705F64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EED-7C69-5944-B4A3-FCF8F5CD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5EEF-7FE2-DC48-8A43-ACC88A705F64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EED-7C69-5944-B4A3-FCF8F5CD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5EEF-7FE2-DC48-8A43-ACC88A705F64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EED-7C69-5944-B4A3-FCF8F5CD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5EEF-7FE2-DC48-8A43-ACC88A705F64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EED-7C69-5944-B4A3-FCF8F5CD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5EEF-7FE2-DC48-8A43-ACC88A705F64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EED-7C69-5944-B4A3-FCF8F5CD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5EEF-7FE2-DC48-8A43-ACC88A705F64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3EED-7C69-5944-B4A3-FCF8F5CD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7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Valideren </a:t>
            </a:r>
            <a:r>
              <a:rPr lang="nl-NL" dirty="0" err="1" smtClean="0"/>
              <a:t>ZuiderPark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4800" dirty="0" smtClean="0"/>
              <a:t>Oefening 3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4561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1208882"/>
            <a:ext cx="5003800" cy="353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1208882"/>
            <a:ext cx="5003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337" y="1256506"/>
            <a:ext cx="5003800" cy="353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2" y="1385094"/>
            <a:ext cx="5029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1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7" y="1216025"/>
            <a:ext cx="10515600" cy="4351338"/>
          </a:xfrm>
        </p:spPr>
        <p:txBody>
          <a:bodyPr/>
          <a:lstStyle/>
          <a:p>
            <a:r>
              <a:rPr lang="nl-NL" dirty="0" smtClean="0"/>
              <a:t>Correlatiecoëfficiënt P71E3: 0.419724179253</a:t>
            </a:r>
          </a:p>
          <a:p>
            <a:r>
              <a:rPr lang="nl-NL" dirty="0" smtClean="0"/>
              <a:t>Correlatiecoëfficiënt P72E3: 0.712761598315 </a:t>
            </a:r>
          </a:p>
          <a:p>
            <a:r>
              <a:rPr lang="nl-NL" dirty="0" smtClean="0"/>
              <a:t>Correlatiecoëfficiënt P73E3: 0.45316982468 </a:t>
            </a:r>
          </a:p>
          <a:p>
            <a:r>
              <a:rPr lang="nl-NL" dirty="0" smtClean="0"/>
              <a:t>Correlatiecoëfficiënt P75E3: 0.695632689938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190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  </a:t>
            </a:r>
            <a:r>
              <a:rPr lang="en-US" dirty="0" err="1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Validatie bij oefening 3 heeft geen goeie resultaten, er wordt hier gemeten van de eerste beweging van 0 tot 90 graden en de terugkeer van 90 tot 0.</a:t>
            </a:r>
          </a:p>
          <a:p>
            <a:r>
              <a:rPr lang="nl-NL" dirty="0" smtClean="0"/>
              <a:t>De punten voor deze handmatige  meting waren de </a:t>
            </a:r>
            <a:r>
              <a:rPr lang="nl-NL" dirty="0" err="1" smtClean="0"/>
              <a:t>elleboog</a:t>
            </a:r>
            <a:r>
              <a:rPr lang="nl-NL" dirty="0" smtClean="0"/>
              <a:t> en de pols</a:t>
            </a:r>
          </a:p>
          <a:p>
            <a:r>
              <a:rPr lang="nl-NL" dirty="0" smtClean="0"/>
              <a:t>Om een betere resultaten te krijgen, wordt er eerste gedeelte gemeet, dus van 0 tot 90 graden alleen.</a:t>
            </a:r>
          </a:p>
        </p:txBody>
      </p:sp>
    </p:spTree>
    <p:extLst>
      <p:ext uri="{BB962C8B-B14F-4D97-AF65-F5344CB8AC3E}">
        <p14:creationId xmlns:p14="http://schemas.microsoft.com/office/powerpoint/2010/main" val="176680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1ste </a:t>
            </a:r>
            <a:r>
              <a:rPr lang="nl-NL" dirty="0" smtClean="0"/>
              <a:t>gedeelte</a:t>
            </a:r>
            <a:r>
              <a:rPr lang="en-US" dirty="0" smtClean="0"/>
              <a:t> van de </a:t>
            </a:r>
            <a:r>
              <a:rPr lang="en-US" dirty="0" err="1" smtClean="0"/>
              <a:t>oefening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65061"/>
            <a:ext cx="4927600" cy="353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3" y="1965061"/>
            <a:ext cx="5003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4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1ste </a:t>
            </a:r>
            <a:r>
              <a:rPr lang="nl-NL" dirty="0" smtClean="0"/>
              <a:t>gedeelte</a:t>
            </a:r>
            <a:r>
              <a:rPr lang="en-US" dirty="0" smtClean="0"/>
              <a:t> van de </a:t>
            </a:r>
            <a:r>
              <a:rPr lang="en-US" dirty="0" err="1" smtClean="0"/>
              <a:t>oefening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" y="1690688"/>
            <a:ext cx="4902200" cy="353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466" y="1690688"/>
            <a:ext cx="5003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8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3359"/>
            <a:ext cx="10515600" cy="4351338"/>
          </a:xfrm>
        </p:spPr>
        <p:txBody>
          <a:bodyPr/>
          <a:lstStyle/>
          <a:p>
            <a:r>
              <a:rPr lang="nl-NL" dirty="0" smtClean="0"/>
              <a:t>Correlatiecoëfficiënt P71E3: 0.126079869959 </a:t>
            </a:r>
          </a:p>
          <a:p>
            <a:r>
              <a:rPr lang="nl-NL" dirty="0" smtClean="0"/>
              <a:t>Correlatiecoëfficiënt P72E3: 0.988125628061 </a:t>
            </a:r>
          </a:p>
          <a:p>
            <a:r>
              <a:rPr lang="nl-NL" dirty="0" smtClean="0"/>
              <a:t>Correlatiecoëfficiënt P73E3: 0.972045222169</a:t>
            </a:r>
          </a:p>
          <a:p>
            <a:r>
              <a:rPr lang="nl-NL" dirty="0" smtClean="0"/>
              <a:t> Correlatiecoëfficiënt P75E3: 0.989419444178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418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110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Valideren ZuiderPark Oefening 3</vt:lpstr>
      <vt:lpstr>PowerPoint Presentation</vt:lpstr>
      <vt:lpstr>PowerPoint Presentation</vt:lpstr>
      <vt:lpstr>PowerPoint Presentation</vt:lpstr>
      <vt:lpstr>  Conclusie</vt:lpstr>
      <vt:lpstr>1ste gedeelte van de oefening</vt:lpstr>
      <vt:lpstr>1ste gedeelte van de oefening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Valideren ZuiderPark</dc:title>
  <dc:creator>Villanueva Diaz, M.M. (15119815)</dc:creator>
  <cp:lastModifiedBy>Villanueva Diaz, M.M. (15119815)</cp:lastModifiedBy>
  <cp:revision>6</cp:revision>
  <dcterms:created xsi:type="dcterms:W3CDTF">2017-12-13T11:47:00Z</dcterms:created>
  <dcterms:modified xsi:type="dcterms:W3CDTF">2017-12-13T12:44:34Z</dcterms:modified>
</cp:coreProperties>
</file>