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F3650-88E4-8A13-16CA-9A181CE04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67F19C5-539D-3980-EC52-3E1B0D53A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6ACA801-8E7B-103C-4BA2-2D67E363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3788-BD13-4F79-A080-E639816B7DD3}" type="datetimeFigureOut">
              <a:rPr lang="da-DK" smtClean="0"/>
              <a:t>10-06-2024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338FFE-2F1C-9C54-4D69-6FCC6B79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878B1F0-7B7E-D62A-EEA5-F997FBB8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C4CB-EF41-4E9D-95A6-9CC9E02614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72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EB120-D9C1-BEE3-4583-BB329CE6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5CADE05-19AF-8647-3A44-E6FA5A36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684816-133F-62A8-174B-D778AE2F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3788-BD13-4F79-A080-E639816B7DD3}" type="datetimeFigureOut">
              <a:rPr lang="da-DK" smtClean="0"/>
              <a:t>10-06-2024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B401491-8516-4B0F-52FE-1204F269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2B7B8C-DDCF-35B6-4D03-9A9ECBB9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C4CB-EF41-4E9D-95A6-9CC9E02614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458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B8B3039-8BFE-A997-A3F0-04F4827B3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F3B60DA-EE74-6C45-96B8-F6B9F139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C34396-C01F-7DDA-23B9-18B648AE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3788-BD13-4F79-A080-E639816B7DD3}" type="datetimeFigureOut">
              <a:rPr lang="da-DK" smtClean="0"/>
              <a:t>10-06-2024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B454C0-FED1-2563-3CDA-D3F22FFB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085B8C-DB67-3758-3A8E-68DC43EC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C4CB-EF41-4E9D-95A6-9CC9E02614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632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1ABB9-4787-6AF9-2F40-4ACC487B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9E08A0-6BD9-143E-F5B6-399AC410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18A7F8-E300-6688-070B-A1BC8AB4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3788-BD13-4F79-A080-E639816B7DD3}" type="datetimeFigureOut">
              <a:rPr lang="da-DK" smtClean="0"/>
              <a:t>10-06-2024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5466A8-C301-45B4-37F9-1869D38E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DDC4F93-91A4-CE29-E14F-6CD7F51D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C4CB-EF41-4E9D-95A6-9CC9E02614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766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9DD96-202A-EE24-38E8-B2C7BDF8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4D9689D-4AC2-A8BB-7E32-11C296859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81834E3-3415-3DB2-F83A-51224C75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3788-BD13-4F79-A080-E639816B7DD3}" type="datetimeFigureOut">
              <a:rPr lang="da-DK" smtClean="0"/>
              <a:t>10-06-2024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36AA0D-1CD8-E323-1ACF-D859BB68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8962FF-0EA7-F8AB-CE5E-6C43FF3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C4CB-EF41-4E9D-95A6-9CC9E02614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212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E2D6C-97C5-BB9C-E5B1-E84D7B22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FA469D-D8B0-162F-00AD-24CC9BCA4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2BC7D20-F321-78EB-216E-C0A229C4D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C5F8A2-3892-7F53-9BD1-0D62E959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3788-BD13-4F79-A080-E639816B7DD3}" type="datetimeFigureOut">
              <a:rPr lang="da-DK" smtClean="0"/>
              <a:t>10-06-2024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BBDE5DB-92F5-42DA-5F19-FCD946DE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E18060E-D35F-408A-E5A1-863AB211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C4CB-EF41-4E9D-95A6-9CC9E02614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41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22901-EECA-138B-6822-353375C4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A1BCD8-7843-E789-E71C-14441710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C04E404-20D5-98E1-91DC-B31B6E61F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6CE2-9C47-40C9-13C6-2251AD8D6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F6841EE-EB7F-142F-F9D4-826E158DD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A97E126-E561-0700-0D2D-C52C0C36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3788-BD13-4F79-A080-E639816B7DD3}" type="datetimeFigureOut">
              <a:rPr lang="da-DK" smtClean="0"/>
              <a:t>10-06-2024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DC6059F-9B70-3819-D479-FC200EDF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B689CFA-4E69-0093-5CE4-D1AD9C15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C4CB-EF41-4E9D-95A6-9CC9E02614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738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B6BE8-A0F8-DB07-59F0-F854E4D3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AF56E8F-9EE7-DBFA-6633-CC283A8D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3788-BD13-4F79-A080-E639816B7DD3}" type="datetimeFigureOut">
              <a:rPr lang="da-DK" smtClean="0"/>
              <a:t>10-06-2024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48677FB-3F38-9514-E1E2-43B4DB6C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A7E89A0-E638-7F96-9933-D011FBFC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C4CB-EF41-4E9D-95A6-9CC9E02614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976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EC2535F-EF9D-C668-5A60-1993D388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3788-BD13-4F79-A080-E639816B7DD3}" type="datetimeFigureOut">
              <a:rPr lang="da-DK" smtClean="0"/>
              <a:t>10-06-2024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7F84735-FE30-5494-F3BC-2C4250F0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3121783-4CB5-BDBB-3EFA-640CF1A2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C4CB-EF41-4E9D-95A6-9CC9E02614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629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1B701-96F2-27D8-101F-D5F28FB7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045380-D2BD-E304-FF5D-51EF2259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B2DF73-B75F-8C60-065D-CCD8EA8B1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3C7ACDE-F8EB-C1BF-B236-17119C01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3788-BD13-4F79-A080-E639816B7DD3}" type="datetimeFigureOut">
              <a:rPr lang="da-DK" smtClean="0"/>
              <a:t>10-06-2024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10B49E3-7D6B-2889-3B27-7FB08363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EF2B8FC-E3EC-E76A-E411-5F4D7AB4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C4CB-EF41-4E9D-95A6-9CC9E02614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489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D4F7-B2A9-D958-DAC6-DAA3B9B0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72E6602-DB7F-8F8F-979C-797E5E7AF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74635C6-AE19-FA8D-5F29-54EC335DB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A6839F-C866-278E-D8F4-67A45783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3788-BD13-4F79-A080-E639816B7DD3}" type="datetimeFigureOut">
              <a:rPr lang="da-DK" smtClean="0"/>
              <a:t>10-06-2024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37F9961-D855-E826-63C8-047079DC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39959CC-FA16-E5A9-7B7E-E050735A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C4CB-EF41-4E9D-95A6-9CC9E02614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132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F0EB7F9-23C3-4220-F253-84426394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769CF35-BD8D-6469-E7EB-951653E8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71166B3-C56E-D490-5CB3-2F5E4E35A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43788-BD13-4F79-A080-E639816B7DD3}" type="datetimeFigureOut">
              <a:rPr lang="da-DK" smtClean="0"/>
              <a:t>10-06-2024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26DC15-3766-CCE3-0C13-15A8C561E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997EFD2-8A59-E093-1C14-8AEAAC544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AC4CB-EF41-4E9D-95A6-9CC9E02614F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67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A5896-CD02-58F5-B889-5E154F5BA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Tests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090FD01-2758-959E-47BA-C496E0361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Testet på kæreste</a:t>
            </a:r>
          </a:p>
          <a:p>
            <a:r>
              <a:rPr lang="da-DK" dirty="0"/>
              <a:t>Testet på far</a:t>
            </a:r>
          </a:p>
        </p:txBody>
      </p:sp>
    </p:spTree>
    <p:extLst>
      <p:ext uri="{BB962C8B-B14F-4D97-AF65-F5344CB8AC3E}">
        <p14:creationId xmlns:p14="http://schemas.microsoft.com/office/powerpoint/2010/main" val="410226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424EC-BCC3-1ED0-A764-7C493BE6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Udforskning af muligheder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F2CEBD3-4C89-C68E-85A4-31127F89E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726382" cy="3991532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0D6B475C-D582-72B8-A9A4-7AA7130DB3D4}"/>
              </a:ext>
            </a:extLst>
          </p:cNvPr>
          <p:cNvSpPr txBox="1"/>
          <p:nvPr/>
        </p:nvSpPr>
        <p:spPr>
          <a:xfrm>
            <a:off x="3112655" y="6096000"/>
            <a:ext cx="689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Pile der blinker</a:t>
            </a:r>
          </a:p>
        </p:txBody>
      </p:sp>
    </p:spTree>
    <p:extLst>
      <p:ext uri="{BB962C8B-B14F-4D97-AF65-F5344CB8AC3E}">
        <p14:creationId xmlns:p14="http://schemas.microsoft.com/office/powerpoint/2010/main" val="409327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51307-2F9B-90E7-1781-6789A575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Udforskning af muligheder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F8F0F28-0549-6498-1A0F-4D7D201F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119" y="1357745"/>
            <a:ext cx="6090142" cy="249683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7C3C6BB8-8F3F-CAE5-AFAB-41491A9A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119" y="4082470"/>
            <a:ext cx="6090142" cy="2501735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7424D97C-FF46-71B5-A6FF-D6EF48506AE1}"/>
              </a:ext>
            </a:extLst>
          </p:cNvPr>
          <p:cNvSpPr txBox="1"/>
          <p:nvPr/>
        </p:nvSpPr>
        <p:spPr>
          <a:xfrm>
            <a:off x="9033164" y="1505527"/>
            <a:ext cx="2567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Cirkel der vokser/ skrumper for at vise hvad der skal være i fokus</a:t>
            </a:r>
          </a:p>
        </p:txBody>
      </p:sp>
    </p:spTree>
    <p:extLst>
      <p:ext uri="{BB962C8B-B14F-4D97-AF65-F5344CB8AC3E}">
        <p14:creationId xmlns:p14="http://schemas.microsoft.com/office/powerpoint/2010/main" val="268415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E4352-DBB3-73BB-C6FF-30164B61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Udforskning af muligheder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1E0B435-B6E7-AB4C-7387-1DC692F2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31" y="1869692"/>
            <a:ext cx="6487430" cy="3915321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2BB6729-FFF9-13BF-E4D2-98550B15B5B4}"/>
              </a:ext>
            </a:extLst>
          </p:cNvPr>
          <p:cNvSpPr txBox="1"/>
          <p:nvPr/>
        </p:nvSpPr>
        <p:spPr>
          <a:xfrm>
            <a:off x="8349673" y="1690688"/>
            <a:ext cx="32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Video eller GIF</a:t>
            </a:r>
          </a:p>
        </p:txBody>
      </p:sp>
    </p:spTree>
    <p:extLst>
      <p:ext uri="{BB962C8B-B14F-4D97-AF65-F5344CB8AC3E}">
        <p14:creationId xmlns:p14="http://schemas.microsoft.com/office/powerpoint/2010/main" val="125449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Office-tema</vt:lpstr>
      <vt:lpstr>Tests</vt:lpstr>
      <vt:lpstr>Udforskning af muligheder</vt:lpstr>
      <vt:lpstr>Udforskning af muligheder</vt:lpstr>
      <vt:lpstr>Udforskning af muligheder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Petersen</dc:creator>
  <cp:lastModifiedBy>Kristian Petersen</cp:lastModifiedBy>
  <cp:revision>2</cp:revision>
  <dcterms:created xsi:type="dcterms:W3CDTF">2024-06-10T11:17:19Z</dcterms:created>
  <dcterms:modified xsi:type="dcterms:W3CDTF">2024-06-10T12:02:17Z</dcterms:modified>
</cp:coreProperties>
</file>