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A28C"/>
    <a:srgbClr val="194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493A-BA6C-A8FB-9BF0-F617E2F4C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C4E2-75CE-6C32-633F-6DC4D2C1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8ED0-589B-CDF3-87B0-548E42A7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D9C5-B0C1-DB3E-169A-9BC65765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9A3B0-E7C9-2DCD-A417-11669D2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5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2BA5-4238-36D9-D869-3129F13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EEDE-34EA-8E23-E38B-0F764A762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0CAC-9A0D-E49E-AD08-AFE7B92B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0C1A-9A96-2FB5-4C4D-2CF6C28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73DE-2748-35AC-F2BC-B97ACCBC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3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29418-52DB-34F4-B898-84BE395D3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3C6A0-ECDD-FF62-E3D1-6D8DFAD9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C3E57-0CED-5170-0CBA-7B89940C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2258-E2FD-4AA0-AEAE-6E3BE10F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659E-7FDD-3739-B158-BCDB68BE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47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B4E3-A3AF-4900-E81B-4C10FC476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AC75C-3E93-1BAB-65A1-FF0D979C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2ABA-3A91-FD98-AD9D-3856F0C6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BDCD6-7D36-A06B-95C8-0E331B5D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E5C2-5851-3265-EA1E-978F4CCB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16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904-254C-2D1C-6B63-76796F77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B615-EAE7-0157-BA27-C89D1437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2815-EC13-99A7-8CA6-EDCC8EF9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85FF-1553-5F65-0448-55D883AB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F8E4-7862-5732-FAC8-8070A6A1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5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E0F5-03CD-9B84-265B-3E16DBA0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9CFC-B761-FF07-1C16-19376B70C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34A4-A28A-D876-EA7B-CC835886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A134-7BB4-0A3F-3D1F-47A549D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58BBC-FEF0-2F10-1B50-BC823849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9F6DA-6C62-F785-C267-16D6BD71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1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8DE6-541D-C386-A510-4BB0177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2C9C8-5EA4-BC90-BAC4-1318178F8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A742-BB68-0D7D-2DCE-EA8CF2D32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7E98B-2902-2A71-BB0F-64F178010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681F2-21CC-AE7A-8F8C-7C39D1EA6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E62F2-31B8-1CAC-1064-92EB024E7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D81D3-969F-DB23-AD70-93CE8E2D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77A94-B10E-06A4-0F8E-07A7EA8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2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EA12-995B-F85D-E27D-4A051AD2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EAA4-C6D4-A7F0-C196-000A8D51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CAEFD-C57A-722A-0459-AE4D5CA2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7F0BC-7682-39A1-CAD2-C02FA71E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3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7A347-A187-976D-6E9F-9C039FA3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4938-AAD6-A7C6-61E4-3999CFB2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4EA24-243B-841C-9EEA-14809028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2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24B9-EADC-B5E2-AF7D-5BF14D46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E606-61B1-2EFB-D09A-8D037C91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C54C-A6CF-F3D9-FB6F-695180A2B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954D-CB96-F2FE-26AD-84C3AD0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2E19-8AF4-5A60-8DC6-9CAC4CF3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178A-92F1-4521-0918-EB08ADCA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66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DE2-746D-AE5A-5368-C51B1DB0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4778B-5680-6452-FC7C-A6BAC08BC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F7BA2-6039-ECF7-8812-6C5BB61EB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7859B-4FAE-D560-2C28-259857A8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C0BA-E406-34D6-92EF-A737AED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C633A-13C5-01B2-A997-1261FA0E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44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20BEE-750C-1CCD-3C20-67026F72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C980-D31C-5B18-BD5A-171337129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D56E-01DB-8C37-F479-F91E23F01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78A3-5422-4A1B-B4D5-529748DC6B8E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0EB39-1AE3-F1B4-06F4-86473C73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9490-144D-BB81-ED17-0AD627C9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E78D-5B98-4852-BB3A-4EBB56584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86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613FC0C-704F-17BB-9FAD-6D96D8A12935}"/>
              </a:ext>
            </a:extLst>
          </p:cNvPr>
          <p:cNvGrpSpPr/>
          <p:nvPr/>
        </p:nvGrpSpPr>
        <p:grpSpPr>
          <a:xfrm>
            <a:off x="-1" y="0"/>
            <a:ext cx="12301539" cy="6858000"/>
            <a:chOff x="-1" y="0"/>
            <a:chExt cx="12301539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49E35B-2998-D171-C869-AC1785DF223B}"/>
                </a:ext>
              </a:extLst>
            </p:cNvPr>
            <p:cNvSpPr/>
            <p:nvPr/>
          </p:nvSpPr>
          <p:spPr>
            <a:xfrm>
              <a:off x="-1" y="0"/>
              <a:ext cx="12192001" cy="6005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0EA6B0F-00D1-D50A-65BB-60959568D244}"/>
                </a:ext>
              </a:extLst>
            </p:cNvPr>
            <p:cNvSpPr/>
            <p:nvPr/>
          </p:nvSpPr>
          <p:spPr>
            <a:xfrm>
              <a:off x="491320" y="0"/>
              <a:ext cx="245660" cy="6858000"/>
            </a:xfrm>
            <a:prstGeom prst="rect">
              <a:avLst/>
            </a:prstGeom>
            <a:solidFill>
              <a:srgbClr val="7AA2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73DE86-6EAA-3A50-7945-9E15BBC1B7D0}"/>
                </a:ext>
              </a:extLst>
            </p:cNvPr>
            <p:cNvSpPr/>
            <p:nvPr/>
          </p:nvSpPr>
          <p:spPr>
            <a:xfrm>
              <a:off x="-1" y="0"/>
              <a:ext cx="614149" cy="6858000"/>
            </a:xfrm>
            <a:prstGeom prst="rect">
              <a:avLst/>
            </a:prstGeom>
            <a:solidFill>
              <a:srgbClr val="194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D41D962-E0C3-71D1-F1BD-88941207D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LineDrawing trans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47882" y="0"/>
              <a:ext cx="953656" cy="937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3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2024-04-09T00:00:53Z</dcterms:created>
  <dcterms:modified xsi:type="dcterms:W3CDTF">2024-04-09T00:59:25Z</dcterms:modified>
</cp:coreProperties>
</file>