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64" r:id="rId4"/>
    <p:sldId id="258" r:id="rId5"/>
    <p:sldId id="265" r:id="rId6"/>
    <p:sldId id="269" r:id="rId7"/>
    <p:sldId id="271" r:id="rId8"/>
    <p:sldId id="261" r:id="rId9"/>
    <p:sldId id="297" r:id="rId10"/>
    <p:sldId id="29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4512"/>
    <a:srgbClr val="BF8640"/>
    <a:srgbClr val="FFFFCC"/>
    <a:srgbClr val="8F4B1B"/>
    <a:srgbClr val="010066"/>
    <a:srgbClr val="9BB468"/>
    <a:srgbClr val="336600"/>
    <a:srgbClr val="DBA624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DA96C-BE21-4509-94D9-8F0BBED241E4}" v="33" dt="2024-02-07T17:35:3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KHTAR" userId="e5a6b468-b8bb-44a6-bfac-7ac6654de9f3" providerId="ADAL" clId="{87FDA96C-BE21-4509-94D9-8F0BBED241E4}"/>
    <pc:docChg chg="undo redo custSel addSld delSld modSld">
      <pc:chgData name="MARIA AKHTAR" userId="e5a6b468-b8bb-44a6-bfac-7ac6654de9f3" providerId="ADAL" clId="{87FDA96C-BE21-4509-94D9-8F0BBED241E4}" dt="2024-02-07T17:36:04.647" v="442" actId="1076"/>
      <pc:docMkLst>
        <pc:docMk/>
      </pc:docMkLst>
      <pc:sldChg chg="addSp delSp modSp add del mod">
        <pc:chgData name="MARIA AKHTAR" userId="e5a6b468-b8bb-44a6-bfac-7ac6654de9f3" providerId="ADAL" clId="{87FDA96C-BE21-4509-94D9-8F0BBED241E4}" dt="2024-02-05T03:02:30.870" v="303" actId="1582"/>
        <pc:sldMkLst>
          <pc:docMk/>
          <pc:sldMk cId="3931023538" sldId="256"/>
        </pc:sldMkLst>
        <pc:graphicFrameChg chg="del">
          <ac:chgData name="MARIA AKHTAR" userId="e5a6b468-b8bb-44a6-bfac-7ac6654de9f3" providerId="ADAL" clId="{87FDA96C-BE21-4509-94D9-8F0BBED241E4}" dt="2024-02-05T02:57:48.869" v="277" actId="478"/>
          <ac:graphicFrameMkLst>
            <pc:docMk/>
            <pc:sldMk cId="3931023538" sldId="256"/>
            <ac:graphicFrameMk id="4" creationId="{8D33F990-F9BA-CE2D-01B8-ECE6CCE1C908}"/>
          </ac:graphicFrameMkLst>
        </pc:graphicFrameChg>
        <pc:picChg chg="add mod">
          <ac:chgData name="MARIA AKHTAR" userId="e5a6b468-b8bb-44a6-bfac-7ac6654de9f3" providerId="ADAL" clId="{87FDA96C-BE21-4509-94D9-8F0BBED241E4}" dt="2024-02-05T03:02:30.870" v="303" actId="1582"/>
          <ac:picMkLst>
            <pc:docMk/>
            <pc:sldMk cId="3931023538" sldId="256"/>
            <ac:picMk id="3" creationId="{56DAA1DE-7AC1-7164-0E9F-8B4C3C57C8B9}"/>
          </ac:picMkLst>
        </pc:picChg>
      </pc:sldChg>
      <pc:sldChg chg="modSp mod">
        <pc:chgData name="MARIA AKHTAR" userId="e5a6b468-b8bb-44a6-bfac-7ac6654de9f3" providerId="ADAL" clId="{87FDA96C-BE21-4509-94D9-8F0BBED241E4}" dt="2024-02-05T02:50:18.072" v="245" actId="1076"/>
        <pc:sldMkLst>
          <pc:docMk/>
          <pc:sldMk cId="3610884435" sldId="258"/>
        </pc:sldMkLst>
        <pc:picChg chg="mod">
          <ac:chgData name="MARIA AKHTAR" userId="e5a6b468-b8bb-44a6-bfac-7ac6654de9f3" providerId="ADAL" clId="{87FDA96C-BE21-4509-94D9-8F0BBED241E4}" dt="2024-02-05T02:50:18.072" v="245" actId="1076"/>
          <ac:picMkLst>
            <pc:docMk/>
            <pc:sldMk cId="3610884435" sldId="258"/>
            <ac:picMk id="5" creationId="{CD20B792-9D14-F0BA-AE84-5982C74D8DBA}"/>
          </ac:picMkLst>
        </pc:picChg>
      </pc:sldChg>
      <pc:sldChg chg="addSp delSp modSp add del mod">
        <pc:chgData name="MARIA AKHTAR" userId="e5a6b468-b8bb-44a6-bfac-7ac6654de9f3" providerId="ADAL" clId="{87FDA96C-BE21-4509-94D9-8F0BBED241E4}" dt="2024-02-05T03:03:00.290" v="304" actId="1582"/>
        <pc:sldMkLst>
          <pc:docMk/>
          <pc:sldMk cId="878535953" sldId="262"/>
        </pc:sldMkLst>
        <pc:graphicFrameChg chg="del">
          <ac:chgData name="MARIA AKHTAR" userId="e5a6b468-b8bb-44a6-bfac-7ac6654de9f3" providerId="ADAL" clId="{87FDA96C-BE21-4509-94D9-8F0BBED241E4}" dt="2024-02-05T02:57:44.768" v="276" actId="478"/>
          <ac:graphicFrameMkLst>
            <pc:docMk/>
            <pc:sldMk cId="878535953" sldId="262"/>
            <ac:graphicFrameMk id="4" creationId="{81F83B6A-83D3-216C-32F6-120A93331B4B}"/>
          </ac:graphicFrameMkLst>
        </pc:graphicFrameChg>
        <pc:picChg chg="add del mod">
          <ac:chgData name="MARIA AKHTAR" userId="e5a6b468-b8bb-44a6-bfac-7ac6654de9f3" providerId="ADAL" clId="{87FDA96C-BE21-4509-94D9-8F0BBED241E4}" dt="2024-02-05T03:01:21.374" v="288" actId="478"/>
          <ac:picMkLst>
            <pc:docMk/>
            <pc:sldMk cId="878535953" sldId="262"/>
            <ac:picMk id="7" creationId="{BBD74CBA-57D5-5DA4-96CE-378B6EBC6E30}"/>
          </ac:picMkLst>
        </pc:picChg>
        <pc:picChg chg="add mod">
          <ac:chgData name="MARIA AKHTAR" userId="e5a6b468-b8bb-44a6-bfac-7ac6654de9f3" providerId="ADAL" clId="{87FDA96C-BE21-4509-94D9-8F0BBED241E4}" dt="2024-02-05T03:03:00.290" v="304" actId="1582"/>
          <ac:picMkLst>
            <pc:docMk/>
            <pc:sldMk cId="878535953" sldId="262"/>
            <ac:picMk id="8" creationId="{8B74771E-A924-F41E-53C8-125AB65185BC}"/>
          </ac:picMkLst>
        </pc:picChg>
      </pc:sldChg>
      <pc:sldChg chg="del">
        <pc:chgData name="MARIA AKHTAR" userId="e5a6b468-b8bb-44a6-bfac-7ac6654de9f3" providerId="ADAL" clId="{87FDA96C-BE21-4509-94D9-8F0BBED241E4}" dt="2024-02-05T02:27:41.336" v="3" actId="2696"/>
        <pc:sldMkLst>
          <pc:docMk/>
          <pc:sldMk cId="4179098334" sldId="263"/>
        </pc:sldMkLst>
      </pc:sldChg>
      <pc:sldChg chg="addSp delSp modSp mod">
        <pc:chgData name="MARIA AKHTAR" userId="e5a6b468-b8bb-44a6-bfac-7ac6654de9f3" providerId="ADAL" clId="{87FDA96C-BE21-4509-94D9-8F0BBED241E4}" dt="2024-02-05T03:05:39.650" v="360" actId="27803"/>
        <pc:sldMkLst>
          <pc:docMk/>
          <pc:sldMk cId="870041383" sldId="264"/>
        </pc:sldMkLst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" creationId="{14146E70-550C-7919-1DBD-C48F3D000BB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" creationId="{9814AF2A-FBC7-6B3E-DE07-5D4207EB8EA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" creationId="{637DBE59-406E-B9F5-5545-831D97DA74C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4" creationId="{E1BDCE32-3FF5-83F6-E207-59173001BD8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5" creationId="{EAD99AAF-CBCF-A949-60BC-DE20CD3BA9A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6" creationId="{93A2A048-A262-029E-2BEC-8E4459EEE0E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8" creationId="{7B760246-D8A0-2F06-B6C1-3E183BF6C46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9" creationId="{580EDBBF-F233-70C8-81F6-085120F6F10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0" creationId="{DF534D64-407B-6D0E-C52E-9D1878C7772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1" creationId="{FF169C65-1D54-4F41-56A0-407CF63AC73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2" creationId="{D4BB557E-E302-205C-3BD0-1F9833A2B6E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3" creationId="{526F028F-07B5-32DF-B964-621486F5E4B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4" creationId="{C3311DA8-8D1F-A829-06C7-7AC88CB55F5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5" creationId="{EFAC6418-73A4-27DD-B9BD-1C311B4AB7B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7" creationId="{00A3EBC4-E36E-5645-34EF-9F9CFA82226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8" creationId="{0C4B3228-108E-342A-DF0B-FEFBD448896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0" creationId="{23245D16-76A9-7E5A-2173-FB074FDFDB8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1" creationId="{C4EA817F-7D8E-C332-EAD6-0A85EC7E37D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2" creationId="{57CF05D4-1AD9-5E00-E87B-B010AA427CE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3" creationId="{2AA63149-E56B-3188-D9E0-40B6E92C65F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5" creationId="{47845638-8E47-3297-ABFD-79805BEF543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6" creationId="{3944E2A7-B4F0-3C62-EA0C-71621420D9C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7" creationId="{20F03A73-4C25-503F-E183-AEB1C00C5EF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8" creationId="{D1D6BEFE-BCF8-0886-D353-0B771EE767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9" creationId="{17FC3392-AAEB-98FB-EDBE-DAE66BC11DD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0" creationId="{C20D234A-7449-ADB8-91AD-EFBD6A2BB96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1" creationId="{A4C66CE9-ECB0-B1A6-0149-D1788CDB28B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3" creationId="{9389C429-AD9D-43E3-6449-B7F6B3154C7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4" creationId="{384CD397-B5B2-2A0D-3D93-D219007CC59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5" creationId="{1B34D4C4-9BFD-D89C-C5AD-795BA04260A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7" creationId="{2F127BD6-AE18-124F-5BA1-7FD2B9B0FB2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8" creationId="{BCD6C78C-DE70-89E0-B668-846F0F521D7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9" creationId="{199D32F2-0E47-0F46-E6F8-4ECCD006247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0" creationId="{C3A462A7-B87D-E6C4-76C7-D35225FF5C5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3" creationId="{015B81AA-571A-12BE-8D71-D837D965B25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4" creationId="{E40C27A2-6281-226D-B04C-025C29CC26F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5" creationId="{DF730AC2-DEC4-019C-05F6-D7216AC8AD4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6" creationId="{3ECDA93D-A29B-2DB2-1A93-8F0F1044759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7" creationId="{704F5CC9-2083-8652-6BC5-9FF4EDB1AEC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8" creationId="{E6BA8711-9E93-C200-349B-7D0F8A2EC07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9" creationId="{640054CC-3B14-C376-6308-7C94F6EB9C3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1" creationId="{808D2079-FCDF-F611-9DB3-B7BD75AD7DF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2" creationId="{A602D13F-51F1-B168-3DDB-DEFF0BE9705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3" creationId="{40107B66-8B98-566C-050C-03FC05193C6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5" creationId="{4A022697-BBA1-2E6E-59E1-071F82F09D0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6" creationId="{B072F96E-928E-3552-9EE9-2E4AA099C31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7" creationId="{83B5EA1C-94F2-6D44-6138-8D3E8A831A8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8" creationId="{35590B1D-C010-35E1-8808-4C4605B3294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9" creationId="{B8AAE8A2-A08B-336B-B734-0068E7AC4F9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1" creationId="{F4BC7148-133C-AEEA-05BB-D5481090548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2" creationId="{130061CA-FC38-F72B-5287-95BEC996BBD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3" creationId="{6C67E583-D59F-39F5-A6BA-6B9FF158474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5" creationId="{F1DBCF54-D872-867A-6969-833AF1D0695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7" creationId="{7E34BFC4-D6E5-4D7F-8CEF-4FDF57840CA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9" creationId="{742584FA-17FC-A1C5-185A-9E3B18A16F2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0" creationId="{92DB3D3E-9561-D9CE-104A-C1211612138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1" creationId="{6F6355F1-B3BB-5639-3970-09BCDFDFF45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2" creationId="{978EE023-1685-D649-72FD-672E1A4D4E1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3" creationId="{8F4CB73F-F2B8-8B58-0C58-1A9CAE6C48B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4" creationId="{DE2B437C-AC24-97F6-58C2-95241F29697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6" creationId="{2EDD089E-E344-1434-DD54-E03CFA39057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7" creationId="{C45034B3-8076-EED5-A43F-67840EF0024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9" creationId="{1643F061-87E8-30BE-2F90-2B6622EEE79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1" creationId="{6CF0DCB3-C5F3-F4C1-DC15-A9571C41F9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2" creationId="{76301370-8966-079F-65A5-87FCB9528D2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3" creationId="{0A072D24-627C-0E9E-CDB6-36BE83EFF8E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4" creationId="{D6160AC6-72B4-3C12-A913-71952C6CAD4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5" creationId="{F6BBEAEF-7BE6-D3FB-5748-2DAE8190BD7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6" creationId="{496E70A6-1E1A-9E9E-47F4-EC4DB6D70FD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8" creationId="{35BD9601-C012-CEDF-252D-F7914FD007F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9" creationId="{7A6E6545-B479-632B-2C6B-F54D7FE790E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0" creationId="{4511833D-A631-97CF-2F6A-17EDEC15E4F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1" creationId="{CC08CCDB-8BCB-BBA7-A5E7-02893F589B2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3" creationId="{99378000-5B1E-C874-6460-EF160615680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4" creationId="{2006A726-71A3-4CCC-4DAA-0821C268F8D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5" creationId="{BFADE1B9-B7E7-0458-74A7-835CD07F80C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7" creationId="{7C4613D5-03AB-7F8E-D368-BD418AA97F1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8" creationId="{FE30D664-3284-1EFF-B75D-7031F437A18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9" creationId="{CA58BC1D-2FF3-2617-FEB7-B4C79DC8D40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0" creationId="{1ACD06C5-DB29-731E-CA0D-46232B9686D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2" creationId="{FEABEA93-F22B-608E-23C2-E5044228DD5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3" creationId="{6628632A-AFD1-F422-4974-474FE3D52F9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4" creationId="{86BBB75F-27A9-07E3-59E5-F1C3E419DCAD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5" creationId="{4501B2B4-3FCD-2A59-7767-6C0F4605E73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7" creationId="{80385C4A-A361-68B3-2097-96C7353CF8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8" creationId="{5879869F-8440-BDFA-CBF2-FE3EF5D0227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9" creationId="{B8B40A40-5C14-F07C-DC7C-5F577E520D0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1" creationId="{453C7CB6-17FB-32EE-702B-ABC33DFB8A8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2" creationId="{EB10D815-E6D1-39D8-2744-481C477DA781}"/>
          </ac:spMkLst>
        </pc:spChg>
        <pc:grpChg chg="add del 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" creationId="{363143F5-1198-B1B9-D991-DE4D813B60FA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" creationId="{80B9EF51-9615-4EA1-ADD5-3389AF57DB9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" creationId="{1F8C2AAD-F53D-591A-B206-8DD31848795E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3" creationId="{8FE3D800-8B31-9652-98A4-A4714695450E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7" creationId="{39CD3AD3-E06E-BD74-1C56-812D5A287BE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26" creationId="{B2D89623-1037-F070-919A-884B7A257FDD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29" creationId="{5C01CE5B-E955-1E09-0846-FF524CFE78CA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34" creationId="{085EBAD0-A859-087A-5B34-D994A3BF7FE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42" creationId="{1D2F121F-6124-74AA-D14F-EDE9C5A43AC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46" creationId="{450AE3A2-0EBD-A425-E4EF-90D3725AA9B5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51" creationId="{D1E33C61-FC70-65F5-0ACC-0C3CCAAFC9A9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52" creationId="{F53397DF-48B3-4433-8FB7-1CA9B801B28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60" creationId="{A3240613-DFBE-5862-F895-03FF42F7AF0C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64" creationId="{EEECA104-A567-3E73-A7CD-B8C05E3B950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0" creationId="{C46803A7-E5A8-2BE5-0B4B-8F8EA4BDD8F4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4" creationId="{211AD916-E88B-F31A-8F65-778457379AB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6" creationId="{E4D073DE-1440-8841-FA67-B5C11828D675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8" creationId="{9AC0A177-5875-5880-33B2-796618579A08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5" creationId="{65153FE9-C769-0958-DAE4-2AF57AAD2887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8" creationId="{CE170FF2-6D88-8D7D-6352-C8BC55DA4952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0" creationId="{E58E8843-BDA2-332F-29C3-418CFC3FD50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7" creationId="{EBE7FA68-C8C9-BF7D-3E63-9F04A76E1AC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02" creationId="{2D72ACC8-6529-C095-4561-E37BD49A1C17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06" creationId="{A16540D7-ED43-56F6-A75C-70814A4F9A9B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11" creationId="{0A686EC5-B2B5-A326-F274-8ECA69DE6211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16" creationId="{807CA950-C388-413F-671A-D376F605F36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20" creationId="{BB3F8A7B-DF87-E0F3-C90C-C429EB36DAC1}"/>
          </ac:grpSpMkLst>
        </pc:grpChg>
        <pc:graphicFrameChg chg="add del">
          <ac:chgData name="MARIA AKHTAR" userId="e5a6b468-b8bb-44a6-bfac-7ac6654de9f3" providerId="ADAL" clId="{87FDA96C-BE21-4509-94D9-8F0BBED241E4}" dt="2024-02-05T02:57:52.136" v="278" actId="478"/>
          <ac:graphicFrameMkLst>
            <pc:docMk/>
            <pc:sldMk cId="870041383" sldId="264"/>
            <ac:graphicFrameMk id="4" creationId="{564901EE-DF50-5F78-07B4-51BE421241B1}"/>
          </ac:graphicFrameMkLst>
        </pc:graphicFrameChg>
        <pc:picChg chg="add del mod">
          <ac:chgData name="MARIA AKHTAR" userId="e5a6b468-b8bb-44a6-bfac-7ac6654de9f3" providerId="ADAL" clId="{87FDA96C-BE21-4509-94D9-8F0BBED241E4}" dt="2024-02-05T03:05:39.650" v="360" actId="27803"/>
          <ac:picMkLst>
            <pc:docMk/>
            <pc:sldMk cId="870041383" sldId="264"/>
            <ac:picMk id="5" creationId="{5A689BBD-9E07-7474-FD5D-5FEDC1AE0E12}"/>
          </ac:picMkLst>
        </pc:picChg>
      </pc:sldChg>
      <pc:sldChg chg="modAnim">
        <pc:chgData name="MARIA AKHTAR" userId="e5a6b468-b8bb-44a6-bfac-7ac6654de9f3" providerId="ADAL" clId="{87FDA96C-BE21-4509-94D9-8F0BBED241E4}" dt="2024-02-05T03:06:58.464" v="362"/>
        <pc:sldMkLst>
          <pc:docMk/>
          <pc:sldMk cId="928572255" sldId="265"/>
        </pc:sldMkLst>
      </pc:sldChg>
      <pc:sldChg chg="addSp modSp mod">
        <pc:chgData name="MARIA AKHTAR" userId="e5a6b468-b8bb-44a6-bfac-7ac6654de9f3" providerId="ADAL" clId="{87FDA96C-BE21-4509-94D9-8F0BBED241E4}" dt="2024-02-07T17:36:04.647" v="442" actId="1076"/>
        <pc:sldMkLst>
          <pc:docMk/>
          <pc:sldMk cId="2196018570" sldId="269"/>
        </pc:sldMkLst>
        <pc:spChg chg="add mod">
          <ac:chgData name="MARIA AKHTAR" userId="e5a6b468-b8bb-44a6-bfac-7ac6654de9f3" providerId="ADAL" clId="{87FDA96C-BE21-4509-94D9-8F0BBED241E4}" dt="2024-02-07T17:35:26.129" v="421" actId="1076"/>
          <ac:spMkLst>
            <pc:docMk/>
            <pc:sldMk cId="2196018570" sldId="269"/>
            <ac:spMk id="4" creationId="{C801F256-350B-3A7C-DEC4-2EE5B321F7DE}"/>
          </ac:spMkLst>
        </pc:spChg>
        <pc:spChg chg="add mod">
          <ac:chgData name="MARIA AKHTAR" userId="e5a6b468-b8bb-44a6-bfac-7ac6654de9f3" providerId="ADAL" clId="{87FDA96C-BE21-4509-94D9-8F0BBED241E4}" dt="2024-02-07T17:36:04.647" v="442" actId="1076"/>
          <ac:spMkLst>
            <pc:docMk/>
            <pc:sldMk cId="2196018570" sldId="269"/>
            <ac:spMk id="5" creationId="{50C0B28B-9189-CF99-C2E1-72887C178DDD}"/>
          </ac:spMkLst>
        </pc:spChg>
        <pc:spChg chg="mod">
          <ac:chgData name="MARIA AKHTAR" userId="e5a6b468-b8bb-44a6-bfac-7ac6654de9f3" providerId="ADAL" clId="{87FDA96C-BE21-4509-94D9-8F0BBED241E4}" dt="2024-02-05T03:07:39.499" v="370" actId="1076"/>
          <ac:spMkLst>
            <pc:docMk/>
            <pc:sldMk cId="2196018570" sldId="269"/>
            <ac:spMk id="8" creationId="{499FF183-7719-1BB0-44B6-F2BFED85AAA4}"/>
          </ac:spMkLst>
        </pc:spChg>
        <pc:spChg chg="mod">
          <ac:chgData name="MARIA AKHTAR" userId="e5a6b468-b8bb-44a6-bfac-7ac6654de9f3" providerId="ADAL" clId="{87FDA96C-BE21-4509-94D9-8F0BBED241E4}" dt="2024-02-05T03:08:27.099" v="379" actId="20577"/>
          <ac:spMkLst>
            <pc:docMk/>
            <pc:sldMk cId="2196018570" sldId="269"/>
            <ac:spMk id="13" creationId="{2E48AAB0-7785-96C1-1BA6-6692902DB11C}"/>
          </ac:spMkLst>
        </pc:spChg>
        <pc:picChg chg="mod">
          <ac:chgData name="MARIA AKHTAR" userId="e5a6b468-b8bb-44a6-bfac-7ac6654de9f3" providerId="ADAL" clId="{87FDA96C-BE21-4509-94D9-8F0BBED241E4}" dt="2024-02-05T03:07:17.417" v="364" actId="1076"/>
          <ac:picMkLst>
            <pc:docMk/>
            <pc:sldMk cId="2196018570" sldId="269"/>
            <ac:picMk id="7" creationId="{1BD903CF-983A-50B4-353D-3F5EFB35DDB0}"/>
          </ac:picMkLst>
        </pc:picChg>
      </pc:sldChg>
      <pc:sldChg chg="addSp delSp modSp mod">
        <pc:chgData name="MARIA AKHTAR" userId="e5a6b468-b8bb-44a6-bfac-7ac6654de9f3" providerId="ADAL" clId="{87FDA96C-BE21-4509-94D9-8F0BBED241E4}" dt="2024-02-05T02:57:35.142" v="274" actId="14100"/>
        <pc:sldMkLst>
          <pc:docMk/>
          <pc:sldMk cId="1970368438" sldId="271"/>
        </pc:sldMkLst>
        <pc:spChg chg="mod">
          <ac:chgData name="MARIA AKHTAR" userId="e5a6b468-b8bb-44a6-bfac-7ac6654de9f3" providerId="ADAL" clId="{87FDA96C-BE21-4509-94D9-8F0BBED241E4}" dt="2024-02-05T02:57:35.142" v="274" actId="14100"/>
          <ac:spMkLst>
            <pc:docMk/>
            <pc:sldMk cId="1970368438" sldId="271"/>
            <ac:spMk id="11" creationId="{606D9C75-3FE9-ED36-FF21-B51BB2F8DFCA}"/>
          </ac:spMkLst>
        </pc:spChg>
        <pc:spChg chg="del mod">
          <ac:chgData name="MARIA AKHTAR" userId="e5a6b468-b8bb-44a6-bfac-7ac6654de9f3" providerId="ADAL" clId="{87FDA96C-BE21-4509-94D9-8F0BBED241E4}" dt="2024-02-05T02:37:49.066" v="127" actId="478"/>
          <ac:spMkLst>
            <pc:docMk/>
            <pc:sldMk cId="1970368438" sldId="271"/>
            <ac:spMk id="15" creationId="{92A054E5-9CB8-A4B2-8E0B-106D69E22273}"/>
          </ac:spMkLst>
        </pc:spChg>
        <pc:spChg chg="del mod">
          <ac:chgData name="MARIA AKHTAR" userId="e5a6b468-b8bb-44a6-bfac-7ac6654de9f3" providerId="ADAL" clId="{87FDA96C-BE21-4509-94D9-8F0BBED241E4}" dt="2024-02-05T02:37:50.438" v="128" actId="478"/>
          <ac:spMkLst>
            <pc:docMk/>
            <pc:sldMk cId="1970368438" sldId="271"/>
            <ac:spMk id="17" creationId="{D7C7C56F-B1EB-0EC4-FEF5-88FECBBF2AAD}"/>
          </ac:spMkLst>
        </pc:spChg>
        <pc:picChg chg="add del mod modCrop">
          <ac:chgData name="MARIA AKHTAR" userId="e5a6b468-b8bb-44a6-bfac-7ac6654de9f3" providerId="ADAL" clId="{87FDA96C-BE21-4509-94D9-8F0BBED241E4}" dt="2024-02-05T02:43:10.559" v="151" actId="478"/>
          <ac:picMkLst>
            <pc:docMk/>
            <pc:sldMk cId="1970368438" sldId="271"/>
            <ac:picMk id="3" creationId="{63528461-F242-C040-7212-F64483A1FCBD}"/>
          </ac:picMkLst>
        </pc:picChg>
        <pc:picChg chg="add del mod">
          <ac:chgData name="MARIA AKHTAR" userId="e5a6b468-b8bb-44a6-bfac-7ac6654de9f3" providerId="ADAL" clId="{87FDA96C-BE21-4509-94D9-8F0BBED241E4}" dt="2024-02-05T02:41:39.068" v="140" actId="478"/>
          <ac:picMkLst>
            <pc:docMk/>
            <pc:sldMk cId="1970368438" sldId="271"/>
            <ac:picMk id="4" creationId="{B376F673-2A77-39C0-C8B8-5AF964D57AAC}"/>
          </ac:picMkLst>
        </pc:picChg>
        <pc:picChg chg="add del mod">
          <ac:chgData name="MARIA AKHTAR" userId="e5a6b468-b8bb-44a6-bfac-7ac6654de9f3" providerId="ADAL" clId="{87FDA96C-BE21-4509-94D9-8F0BBED241E4}" dt="2024-02-05T02:41:37.333" v="139" actId="478"/>
          <ac:picMkLst>
            <pc:docMk/>
            <pc:sldMk cId="1970368438" sldId="271"/>
            <ac:picMk id="5" creationId="{1382C95B-C2F5-F3E6-8190-D5DA910FF611}"/>
          </ac:picMkLst>
        </pc:picChg>
        <pc:picChg chg="add del mod">
          <ac:chgData name="MARIA AKHTAR" userId="e5a6b468-b8bb-44a6-bfac-7ac6654de9f3" providerId="ADAL" clId="{87FDA96C-BE21-4509-94D9-8F0BBED241E4}" dt="2024-02-05T02:43:06.265" v="149" actId="478"/>
          <ac:picMkLst>
            <pc:docMk/>
            <pc:sldMk cId="1970368438" sldId="271"/>
            <ac:picMk id="6" creationId="{FACC8329-4599-FF9D-F4E1-A8F5D3276635}"/>
          </ac:picMkLst>
        </pc:picChg>
        <pc:picChg chg="add del mod">
          <ac:chgData name="MARIA AKHTAR" userId="e5a6b468-b8bb-44a6-bfac-7ac6654de9f3" providerId="ADAL" clId="{87FDA96C-BE21-4509-94D9-8F0BBED241E4}" dt="2024-02-05T02:43:08.254" v="150" actId="478"/>
          <ac:picMkLst>
            <pc:docMk/>
            <pc:sldMk cId="1970368438" sldId="271"/>
            <ac:picMk id="7" creationId="{67973945-CC65-05FC-09FE-EEF9D61997FF}"/>
          </ac:picMkLst>
        </pc:picChg>
        <pc:picChg chg="del mod">
          <ac:chgData name="MARIA AKHTAR" userId="e5a6b468-b8bb-44a6-bfac-7ac6654de9f3" providerId="ADAL" clId="{87FDA96C-BE21-4509-94D9-8F0BBED241E4}" dt="2024-02-05T02:37:44.140" v="125" actId="478"/>
          <ac:picMkLst>
            <pc:docMk/>
            <pc:sldMk cId="1970368438" sldId="271"/>
            <ac:picMk id="12" creationId="{3289A923-0D84-6534-9636-9194CF96A1E7}"/>
          </ac:picMkLst>
        </pc:picChg>
        <pc:picChg chg="del mod">
          <ac:chgData name="MARIA AKHTAR" userId="e5a6b468-b8bb-44a6-bfac-7ac6654de9f3" providerId="ADAL" clId="{87FDA96C-BE21-4509-94D9-8F0BBED241E4}" dt="2024-02-05T02:37:45.711" v="126" actId="478"/>
          <ac:picMkLst>
            <pc:docMk/>
            <pc:sldMk cId="1970368438" sldId="271"/>
            <ac:picMk id="14" creationId="{BA71B51A-01A1-B117-E7B1-5E056F0A85CF}"/>
          </ac:picMkLst>
        </pc:picChg>
        <pc:picChg chg="del mod">
          <ac:chgData name="MARIA AKHTAR" userId="e5a6b468-b8bb-44a6-bfac-7ac6654de9f3" providerId="ADAL" clId="{87FDA96C-BE21-4509-94D9-8F0BBED241E4}" dt="2024-02-05T02:37:42.747" v="124" actId="478"/>
          <ac:picMkLst>
            <pc:docMk/>
            <pc:sldMk cId="1970368438" sldId="271"/>
            <ac:picMk id="16" creationId="{ACABA55A-69FB-E57B-F5B1-D225D4F5283A}"/>
          </ac:picMkLst>
        </pc:picChg>
        <pc:picChg chg="mod">
          <ac:chgData name="MARIA AKHTAR" userId="e5a6b468-b8bb-44a6-bfac-7ac6654de9f3" providerId="ADAL" clId="{87FDA96C-BE21-4509-94D9-8F0BBED241E4}" dt="2024-02-05T02:44:50.312" v="158" actId="1582"/>
          <ac:picMkLst>
            <pc:docMk/>
            <pc:sldMk cId="1970368438" sldId="271"/>
            <ac:picMk id="18" creationId="{9C033EA5-F195-D207-8D4B-AE4E344295BD}"/>
          </ac:picMkLst>
        </pc:picChg>
        <pc:picChg chg="add mod">
          <ac:chgData name="MARIA AKHTAR" userId="e5a6b468-b8bb-44a6-bfac-7ac6654de9f3" providerId="ADAL" clId="{87FDA96C-BE21-4509-94D9-8F0BBED241E4}" dt="2024-02-05T02:44:32.576" v="155" actId="1076"/>
          <ac:picMkLst>
            <pc:docMk/>
            <pc:sldMk cId="1970368438" sldId="271"/>
            <ac:picMk id="20" creationId="{9461826E-A0A6-5001-98DA-309ACF142F07}"/>
          </ac:picMkLst>
        </pc:picChg>
        <pc:picChg chg="add mod">
          <ac:chgData name="MARIA AKHTAR" userId="e5a6b468-b8bb-44a6-bfac-7ac6654de9f3" providerId="ADAL" clId="{87FDA96C-BE21-4509-94D9-8F0BBED241E4}" dt="2024-02-05T02:44:40.496" v="157" actId="1076"/>
          <ac:picMkLst>
            <pc:docMk/>
            <pc:sldMk cId="1970368438" sldId="271"/>
            <ac:picMk id="22" creationId="{A5583329-494F-F801-2F36-634F393CB12E}"/>
          </ac:picMkLst>
        </pc:picChg>
      </pc:sldChg>
      <pc:sldChg chg="del">
        <pc:chgData name="MARIA AKHTAR" userId="e5a6b468-b8bb-44a6-bfac-7ac6654de9f3" providerId="ADAL" clId="{87FDA96C-BE21-4509-94D9-8F0BBED241E4}" dt="2024-02-05T02:31:39.998" v="55" actId="47"/>
        <pc:sldMkLst>
          <pc:docMk/>
          <pc:sldMk cId="611077687" sldId="287"/>
        </pc:sldMkLst>
      </pc:sldChg>
      <pc:sldChg chg="delSp add del mod">
        <pc:chgData name="MARIA AKHTAR" userId="e5a6b468-b8bb-44a6-bfac-7ac6654de9f3" providerId="ADAL" clId="{87FDA96C-BE21-4509-94D9-8F0BBED241E4}" dt="2024-02-05T02:57:36.345" v="275" actId="2696"/>
        <pc:sldMkLst>
          <pc:docMk/>
          <pc:sldMk cId="2253654645" sldId="295"/>
        </pc:sldMkLst>
        <pc:picChg chg="del">
          <ac:chgData name="MARIA AKHTAR" userId="e5a6b468-b8bb-44a6-bfac-7ac6654de9f3" providerId="ADAL" clId="{87FDA96C-BE21-4509-94D9-8F0BBED241E4}" dt="2024-02-05T02:35:49.292" v="78" actId="21"/>
          <ac:picMkLst>
            <pc:docMk/>
            <pc:sldMk cId="2253654645" sldId="295"/>
            <ac:picMk id="20" creationId="{9461826E-A0A6-5001-98DA-309ACF142F07}"/>
          </ac:picMkLst>
        </pc:picChg>
        <pc:picChg chg="del">
          <ac:chgData name="MARIA AKHTAR" userId="e5a6b468-b8bb-44a6-bfac-7ac6654de9f3" providerId="ADAL" clId="{87FDA96C-BE21-4509-94D9-8F0BBED241E4}" dt="2024-02-05T02:35:27.539" v="69" actId="21"/>
          <ac:picMkLst>
            <pc:docMk/>
            <pc:sldMk cId="2253654645" sldId="295"/>
            <ac:picMk id="22" creationId="{A5583329-494F-F801-2F36-634F393CB12E}"/>
          </ac:picMkLst>
        </pc:picChg>
      </pc:sldChg>
      <pc:sldChg chg="modSp mod">
        <pc:chgData name="MARIA AKHTAR" userId="e5a6b468-b8bb-44a6-bfac-7ac6654de9f3" providerId="ADAL" clId="{87FDA96C-BE21-4509-94D9-8F0BBED241E4}" dt="2024-02-05T02:31:31.476" v="54" actId="20577"/>
        <pc:sldMkLst>
          <pc:docMk/>
          <pc:sldMk cId="3478161317" sldId="296"/>
        </pc:sldMkLst>
        <pc:spChg chg="mod">
          <ac:chgData name="MARIA AKHTAR" userId="e5a6b468-b8bb-44a6-bfac-7ac6654de9f3" providerId="ADAL" clId="{87FDA96C-BE21-4509-94D9-8F0BBED241E4}" dt="2024-02-05T02:31:31.476" v="54" actId="20577"/>
          <ac:spMkLst>
            <pc:docMk/>
            <pc:sldMk cId="3478161317" sldId="296"/>
            <ac:spMk id="2" creationId="{F877C0B7-145E-60FE-4DA4-132FA99200DE}"/>
          </ac:spMkLst>
        </pc:spChg>
      </pc:sldChg>
      <pc:sldChg chg="del">
        <pc:chgData name="MARIA AKHTAR" userId="e5a6b468-b8bb-44a6-bfac-7ac6654de9f3" providerId="ADAL" clId="{87FDA96C-BE21-4509-94D9-8F0BBED241E4}" dt="2024-02-05T02:06:49.380" v="1" actId="47"/>
        <pc:sldMkLst>
          <pc:docMk/>
          <pc:sldMk cId="4110923255" sldId="309"/>
        </pc:sldMkLst>
      </pc:sldChg>
      <pc:sldChg chg="del">
        <pc:chgData name="MARIA AKHTAR" userId="e5a6b468-b8bb-44a6-bfac-7ac6654de9f3" providerId="ADAL" clId="{87FDA96C-BE21-4509-94D9-8F0BBED241E4}" dt="2024-02-05T02:06:48.178" v="0" actId="47"/>
        <pc:sldMkLst>
          <pc:docMk/>
          <pc:sldMk cId="126833094" sldId="310"/>
        </pc:sldMkLst>
      </pc:sldChg>
      <pc:sldChg chg="del">
        <pc:chgData name="MARIA AKHTAR" userId="e5a6b468-b8bb-44a6-bfac-7ac6654de9f3" providerId="ADAL" clId="{87FDA96C-BE21-4509-94D9-8F0BBED241E4}" dt="2024-02-05T02:06:50.844" v="2" actId="47"/>
        <pc:sldMkLst>
          <pc:docMk/>
          <pc:sldMk cId="450346692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BEC0-AF03-42DD-9D05-447877164A3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C768-35D5-45BD-94B9-519BF9CFE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Scatter graphs did not show a correlation but because there’s so many other factors that can influence, I decided to plot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Plotted a line graph to see what I’m working with but due to the difference in data ranges, the information regarding salary was difficult to analyse in this graph. I also did 2 separate line graphs to look at and while they look similar, because the money ranges are SO different, I don’t think it’s the most accurate to go off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7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plotted this to understand the changes in a way that can be compared with a higher accuracy. And then from here needed to look at homeowner data to understand if changes impacted the amount of homeowners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6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Census data plotted. Line graph on following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now we can see that the decline may be due to the data skew – I thought it would be best to look at the income in more detail to understand what’s going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1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as you can see there is still a massive gap between the house prices and highest lending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1292-7C66-E419-B1E1-083C01FF5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A38B-B0D9-2E06-B1AA-9180AF91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4F7C-2822-DCAB-E6AD-331DC23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F345-326A-C6FA-6871-C8D3E6AB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97FF-9D0E-D8AC-8358-66DAB6D6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E97B-A081-BD04-222A-E1C7A8A0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73BA8-A296-CCE8-FA8A-6FC04351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34BC-76AF-12C2-1E9B-76C4C2C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5F3A-2055-44A0-4C0B-D9FD7DB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FE35-FB73-A746-4C8E-268439D7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81B92-EFD5-207D-029B-B33F4D64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40649-5718-8A90-F293-1432AF4B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3CB0-EE2D-42B9-4E89-AD644DC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89D5-C92A-BCA0-D878-FB1CB474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CF71-A41F-9980-0235-00F013A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4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A4E-3B82-EDE6-3AE3-186009F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A9A7-1752-C055-0807-547D255D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82C1-3029-00E6-CC97-740E6736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105C-1EBC-B6C4-0CEC-CBB6821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028-0FC7-6205-D31D-E8A7DF15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A93-32CA-6741-0AEF-2F8DC2D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9FCE-A113-10F1-614D-9FCF165A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5F40-FC09-D713-ADBB-43156870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A879-F7F6-5742-BA6E-07B01DA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FF2C-A4E1-B6EC-52CF-B095C03E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2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108E-C367-D8FD-C247-5575021F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6E30-AF3C-F6F8-4497-73AC3C81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EDCA-B779-7FCC-B27B-172A0638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9FEE-D187-F0B3-2D75-9754945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B72A8-DD52-E750-B934-CFB1DD5D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61A7-D0FF-7AF9-3E68-E6E3B9B9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78AA-31FB-94A5-7B7C-813A4E1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BC2D-B021-9E32-EF0B-1C7FD737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B33D-A151-9D2B-2E49-7F93C2BA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102C7-3E4F-4DFA-16DD-815F7629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CBB8-188C-8DF2-FB65-1864ACAD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353EF-C561-47A2-918D-4AFA827F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47B5E-8A44-5D11-A2AC-94B4736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9F37-2F6A-C441-67F7-786E3D22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79B-2E00-26E8-3B2B-9765F215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E676D-02D3-16C2-5560-C7FB4D01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D111-E97E-D008-4E71-E4F7A6B9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095B2-BCB6-0202-F703-202F016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5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F45EE-A912-CEC4-1AD1-69F5193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208D8-298D-0FDB-1DD8-6D77503D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E27D8-0DE6-F083-BB40-23D28E41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0590-FC87-B758-CDD1-10B74FAF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0824-F755-D08B-63C7-7A7EC2A4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D4F9-A914-65D0-F7DD-2AEA48EE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2D13-45AD-A88C-8D74-1B0EA142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971A-500D-6E87-DCF9-BA3E853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CCA3-21D9-D405-C5FA-39A815D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FFF-EB4A-0FD9-D210-6568B439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6C92-CFB1-E88F-4850-B637C71C0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B23B3-83FC-01FC-1F0C-6186F03A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C2A1-9FD4-FBB3-EE9F-276776A0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4344-F938-C860-FFE6-ACDF7B84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3E31-2E2C-9E69-9B06-625C815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5B513-FC67-0FC0-FC4C-8507B5DC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261D-8FE2-21A3-D03D-D85F5C17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1979-E913-203C-45A3-21D37C1A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491-ABC3-4241-92C5-9855AD7423E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68A-7BAB-36AC-399B-6A8FA625D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08BC-E973-678A-E082-BAA62EC5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E1CEF-A8AC-FC3A-F097-3B1B982C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108C48-3958-72EF-DF55-74CDAD8E8830}"/>
              </a:ext>
            </a:extLst>
          </p:cNvPr>
          <p:cNvSpPr txBox="1">
            <a:spLocks/>
          </p:cNvSpPr>
          <p:nvPr/>
        </p:nvSpPr>
        <p:spPr>
          <a:xfrm>
            <a:off x="-1" y="2586182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D4EA-A6CE-A971-71F4-CB991B8E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316194-EAD5-A31E-3190-BF144C228A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pic>
        <p:nvPicPr>
          <p:cNvPr id="8" name="Graphic 7" descr="Home front yard">
            <a:extLst>
              <a:ext uri="{FF2B5EF4-FFF2-40B4-BE49-F238E27FC236}">
                <a16:creationId xmlns:a16="http://schemas.microsoft.com/office/drawing/2014/main" id="{8B74771E-A924-F41E-53C8-125AB651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9B10B-0162-2B3C-165B-C5D0B67A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7C0B7-145E-60FE-4DA4-132FA99200DE}"/>
              </a:ext>
            </a:extLst>
          </p:cNvPr>
          <p:cNvSpPr txBox="1"/>
          <p:nvPr/>
        </p:nvSpPr>
        <p:spPr>
          <a:xfrm>
            <a:off x="0" y="2900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I used the BOE inflation calculator and plotted the mortgage eligibility…</a:t>
            </a:r>
            <a:endParaRPr lang="en-GB" sz="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79B6-AF9F-7AEA-55EB-75049F9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37" y="3981818"/>
            <a:ext cx="3643546" cy="2586132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99E22-1446-14ED-B8F8-8ADA82A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25" y="3960082"/>
            <a:ext cx="3623053" cy="2607868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398E9-8679-A6B8-E834-3C397E6A9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15" y="3981818"/>
            <a:ext cx="3623053" cy="2586132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3819B-CE7D-7C32-7D1C-67AB3334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499" y="1117415"/>
            <a:ext cx="3656284" cy="259398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302C7-3D91-6E4E-FD03-CDE446E70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856" y="1117414"/>
            <a:ext cx="3623054" cy="259398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80E60-9312-B6F8-371B-83A13B318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14" y="1123506"/>
            <a:ext cx="3623053" cy="258789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</p:spTree>
    <p:extLst>
      <p:ext uri="{BB962C8B-B14F-4D97-AF65-F5344CB8AC3E}">
        <p14:creationId xmlns:p14="http://schemas.microsoft.com/office/powerpoint/2010/main" val="347816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7A146-3BAD-1C3A-34E9-9B0DD543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7FB1B-A878-DF9D-0C12-909FC28F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7" y="2698769"/>
            <a:ext cx="3077004" cy="4020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C1E93C-F0D8-051C-7744-A9523C797073}"/>
              </a:ext>
            </a:extLst>
          </p:cNvPr>
          <p:cNvSpPr txBox="1"/>
          <p:nvPr/>
        </p:nvSpPr>
        <p:spPr>
          <a:xfrm>
            <a:off x="0" y="340788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From the data that we’ve seen…</a:t>
            </a:r>
          </a:p>
          <a:p>
            <a:pPr algn="ctr"/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We can conclude that the average person probably can’t afford to buy a house on their own </a:t>
            </a:r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  <a:sym typeface="Wingdings" panose="05000000000000000000" pitchFamily="2" charset="2"/>
              </a:rPr>
              <a:t></a:t>
            </a:r>
            <a:endParaRPr lang="en-GB" sz="4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1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CCF57-694B-8751-5BED-6DA5E4376154}"/>
              </a:ext>
            </a:extLst>
          </p:cNvPr>
          <p:cNvSpPr txBox="1">
            <a:spLocks/>
          </p:cNvSpPr>
          <p:nvPr/>
        </p:nvSpPr>
        <p:spPr>
          <a:xfrm>
            <a:off x="-1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CA6EB-5E17-9052-31A4-B42E16EA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5DE8A-7831-BF37-BE8B-26DEE5C045CC}"/>
              </a:ext>
            </a:extLst>
          </p:cNvPr>
          <p:cNvSpPr txBox="1">
            <a:spLocks/>
          </p:cNvSpPr>
          <p:nvPr/>
        </p:nvSpPr>
        <p:spPr>
          <a:xfrm>
            <a:off x="0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pic>
        <p:nvPicPr>
          <p:cNvPr id="3" name="Graphic 2" descr="Home front yard">
            <a:extLst>
              <a:ext uri="{FF2B5EF4-FFF2-40B4-BE49-F238E27FC236}">
                <a16:creationId xmlns:a16="http://schemas.microsoft.com/office/drawing/2014/main" id="{56DAA1DE-7AC1-7164-0E9F-8B4C3C57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25124-2D65-89FD-3731-AE87A3D6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32C6AE-326B-025B-81B8-A7545BDDA744}"/>
              </a:ext>
            </a:extLst>
          </p:cNvPr>
          <p:cNvSpPr txBox="1">
            <a:spLocks/>
          </p:cNvSpPr>
          <p:nvPr/>
        </p:nvSpPr>
        <p:spPr>
          <a:xfrm>
            <a:off x="-1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750B0-D5A6-5F10-A59A-AD4D9A3DB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5F8FF2-B821-4E83-B5F9-E1AB255B5984}"/>
              </a:ext>
            </a:extLst>
          </p:cNvPr>
          <p:cNvSpPr txBox="1">
            <a:spLocks/>
          </p:cNvSpPr>
          <p:nvPr/>
        </p:nvSpPr>
        <p:spPr>
          <a:xfrm>
            <a:off x="-1" y="377537"/>
            <a:ext cx="12192000" cy="9155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n w="41275">
                  <a:noFill/>
                </a:ln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Using data from https://www.kaggle.com/datasets/samuelcortinhas/uk-median-house-prices-and-salary-19752020</a:t>
            </a:r>
            <a:endParaRPr lang="en-GB" sz="1400" dirty="0">
              <a:ln w="41275">
                <a:noFill/>
              </a:ln>
              <a:solidFill>
                <a:srgbClr val="BF8640"/>
              </a:solidFill>
            </a:endParaRPr>
          </a:p>
        </p:txBody>
      </p:sp>
      <p:pic>
        <p:nvPicPr>
          <p:cNvPr id="5" name="Graphic 4" descr="Home front yard">
            <a:extLst>
              <a:ext uri="{FF2B5EF4-FFF2-40B4-BE49-F238E27FC236}">
                <a16:creationId xmlns:a16="http://schemas.microsoft.com/office/drawing/2014/main" id="{5A689BBD-9E07-7474-FD5D-5FEDC1AE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CDAC9-9252-1D76-1D70-CD6816F9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0B792-9D14-F0BA-AE84-5982C74D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8" y="418190"/>
            <a:ext cx="5828173" cy="4129897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FB9FB-BBE7-B01E-5C6D-C1E243B8D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2"/>
          <a:stretch/>
        </p:blipFill>
        <p:spPr>
          <a:xfrm>
            <a:off x="6253018" y="418191"/>
            <a:ext cx="5754774" cy="4129896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9A06E-DCFC-8140-78FD-9ACC1AA5D22B}"/>
              </a:ext>
            </a:extLst>
          </p:cNvPr>
          <p:cNvSpPr txBox="1"/>
          <p:nvPr/>
        </p:nvSpPr>
        <p:spPr>
          <a:xfrm>
            <a:off x="184208" y="4826614"/>
            <a:ext cx="118235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Scatter graphs</a:t>
            </a:r>
          </a:p>
          <a:p>
            <a:pPr algn="ctr"/>
            <a:r>
              <a:rPr lang="en-GB" sz="2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No correlation as far as I can tell?</a:t>
            </a:r>
          </a:p>
          <a:p>
            <a:pPr algn="ctr"/>
            <a:r>
              <a:rPr lang="en-GB" sz="2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(Both of these graphs are the same with the axis switched)</a:t>
            </a:r>
            <a:endParaRPr lang="en-GB" sz="2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AE6DF7-7D2D-6F07-F8A6-FFC6CA63E0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1465" y="4945807"/>
            <a:ext cx="570891" cy="332505"/>
          </a:xfrm>
          <a:prstGeom prst="bentConnector3">
            <a:avLst>
              <a:gd name="adj1" fmla="val 6317"/>
            </a:avLst>
          </a:prstGeom>
          <a:ln w="76200">
            <a:solidFill>
              <a:srgbClr val="BF8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FF33D5B-2FDA-CB13-2D69-545B80E51F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9645" y="4945805"/>
            <a:ext cx="570891" cy="332505"/>
          </a:xfrm>
          <a:prstGeom prst="bentConnector3">
            <a:avLst>
              <a:gd name="adj1" fmla="val 6317"/>
            </a:avLst>
          </a:prstGeom>
          <a:ln w="76200">
            <a:solidFill>
              <a:srgbClr val="BF8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9F334-2037-172B-74CC-65DDCEED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8F6AE1-6E69-7CA1-9894-F65946456A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AD35A-131E-C1B4-A177-ECDBE2FE7842}"/>
              </a:ext>
            </a:extLst>
          </p:cNvPr>
          <p:cNvSpPr txBox="1"/>
          <p:nvPr/>
        </p:nvSpPr>
        <p:spPr>
          <a:xfrm>
            <a:off x="-244305" y="561377"/>
            <a:ext cx="609092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 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CD3B5-CC94-9D4E-12F6-A961A66AE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6"/>
          <a:stretch/>
        </p:blipFill>
        <p:spPr>
          <a:xfrm>
            <a:off x="7710343" y="3512749"/>
            <a:ext cx="4296274" cy="3176281"/>
          </a:xfrm>
          <a:prstGeom prst="rect">
            <a:avLst/>
          </a:prstGeom>
          <a:ln w="76200">
            <a:solidFill>
              <a:srgbClr val="DBA624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1FE164-4550-AB0C-36E6-FB242362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5" r="1228"/>
          <a:stretch/>
        </p:blipFill>
        <p:spPr>
          <a:xfrm>
            <a:off x="185383" y="1371600"/>
            <a:ext cx="7317886" cy="5317430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C974D5-4306-F298-E4CD-F62AAD5A0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43" y="168970"/>
            <a:ext cx="4296274" cy="3141614"/>
          </a:xfrm>
          <a:prstGeom prst="rect">
            <a:avLst/>
          </a:prstGeom>
          <a:ln w="76200">
            <a:solidFill>
              <a:srgbClr val="8F4B1B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34F24-4F3B-580C-E3C7-E14023C04892}"/>
              </a:ext>
            </a:extLst>
          </p:cNvPr>
          <p:cNvSpPr txBox="1"/>
          <p:nvPr/>
        </p:nvSpPr>
        <p:spPr>
          <a:xfrm>
            <a:off x="0" y="200951"/>
            <a:ext cx="76362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Line Graph </a:t>
            </a:r>
            <a:r>
              <a:rPr lang="en-GB" sz="2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To see changes over time</a:t>
            </a:r>
            <a:endParaRPr lang="en-GB" sz="66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AD7A2-F559-38E6-D406-556ABFE9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9FF183-7719-1BB0-44B6-F2BFED85AAA4}"/>
              </a:ext>
            </a:extLst>
          </p:cNvPr>
          <p:cNvSpPr txBox="1"/>
          <p:nvPr/>
        </p:nvSpPr>
        <p:spPr>
          <a:xfrm>
            <a:off x="8604114" y="451243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Percentage Difference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D6E89-A307-8DEA-48DD-0CD45BFD8A96}"/>
              </a:ext>
            </a:extLst>
          </p:cNvPr>
          <p:cNvSpPr/>
          <p:nvPr/>
        </p:nvSpPr>
        <p:spPr>
          <a:xfrm>
            <a:off x="3740727" y="2096655"/>
            <a:ext cx="2096655" cy="48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14998-4C96-0BDA-F195-BF450F609679}"/>
              </a:ext>
            </a:extLst>
          </p:cNvPr>
          <p:cNvSpPr/>
          <p:nvPr/>
        </p:nvSpPr>
        <p:spPr>
          <a:xfrm>
            <a:off x="424873" y="2244436"/>
            <a:ext cx="544945" cy="347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8AAB0-7785-96C1-1BA6-6692902DB11C}"/>
              </a:ext>
            </a:extLst>
          </p:cNvPr>
          <p:cNvSpPr txBox="1"/>
          <p:nvPr/>
        </p:nvSpPr>
        <p:spPr>
          <a:xfrm>
            <a:off x="8604114" y="2426600"/>
            <a:ext cx="358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This is a more accurate representation of change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903CF-983A-50B4-353D-3F5EFB35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3" y="451243"/>
            <a:ext cx="8284485" cy="5955514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1F256-350B-3A7C-DEC4-2EE5B321F7DE}"/>
              </a:ext>
            </a:extLst>
          </p:cNvPr>
          <p:cNvSpPr txBox="1"/>
          <p:nvPr/>
        </p:nvSpPr>
        <p:spPr>
          <a:xfrm rot="17439905">
            <a:off x="1075740" y="2241935"/>
            <a:ext cx="200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8B4512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Housing Price Boom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0B28B-9189-CF99-C2E1-72887C178DDD}"/>
              </a:ext>
            </a:extLst>
          </p:cNvPr>
          <p:cNvSpPr txBox="1"/>
          <p:nvPr/>
        </p:nvSpPr>
        <p:spPr>
          <a:xfrm>
            <a:off x="2502463" y="4401959"/>
            <a:ext cx="200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8B4512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2008 Market crash</a:t>
            </a:r>
          </a:p>
        </p:txBody>
      </p:sp>
    </p:spTree>
    <p:extLst>
      <p:ext uri="{BB962C8B-B14F-4D97-AF65-F5344CB8AC3E}">
        <p14:creationId xmlns:p14="http://schemas.microsoft.com/office/powerpoint/2010/main" val="219601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FCB7F-556D-3A26-51F1-3762C42D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6D9C75-3FE9-ED36-FF21-B51BB2F8DFCA}"/>
              </a:ext>
            </a:extLst>
          </p:cNvPr>
          <p:cNvSpPr txBox="1"/>
          <p:nvPr/>
        </p:nvSpPr>
        <p:spPr>
          <a:xfrm>
            <a:off x="231102" y="96619"/>
            <a:ext cx="7578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How does market volatility affect tenure?</a:t>
            </a:r>
          </a:p>
          <a:p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data from the Office for National Statistics (Census 2001, 2011, 2021)</a:t>
            </a:r>
            <a:endParaRPr lang="en-GB" sz="5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033EA5-F195-D207-8D4B-AE4E3442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r="5417"/>
          <a:stretch/>
        </p:blipFill>
        <p:spPr>
          <a:xfrm>
            <a:off x="231104" y="958393"/>
            <a:ext cx="7578460" cy="5609585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583329-494F-F801-2F36-634F393C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445" y="193216"/>
            <a:ext cx="3826794" cy="3156407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61826E-A0A6-5001-98DA-309ACF142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445" y="3609433"/>
            <a:ext cx="3828705" cy="2958545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</p:spTree>
    <p:extLst>
      <p:ext uri="{BB962C8B-B14F-4D97-AF65-F5344CB8AC3E}">
        <p14:creationId xmlns:p14="http://schemas.microsoft.com/office/powerpoint/2010/main" val="19703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1E9CB-BB4F-262B-E1D2-7856E40E5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00BE2D-DD0C-1486-C140-9D7F549D4711}"/>
              </a:ext>
            </a:extLst>
          </p:cNvPr>
          <p:cNvSpPr/>
          <p:nvPr/>
        </p:nvSpPr>
        <p:spPr>
          <a:xfrm>
            <a:off x="9287664" y="4413013"/>
            <a:ext cx="2457449" cy="2375371"/>
          </a:xfrm>
          <a:prstGeom prst="ellipse">
            <a:avLst/>
          </a:prstGeom>
          <a:solidFill>
            <a:srgbClr val="BF8640">
              <a:alpha val="50196"/>
            </a:srgb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7F891CF-ABAA-C706-F2D6-CB2D3DF8E3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3023" y="3891109"/>
            <a:ext cx="543086" cy="538555"/>
          </a:xfrm>
          <a:prstGeom prst="bentConnector3">
            <a:avLst>
              <a:gd name="adj1" fmla="val -5527"/>
            </a:avLst>
          </a:prstGeom>
          <a:ln w="57150">
            <a:solidFill>
              <a:srgbClr val="9BB4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510BD9-19AF-05C0-6252-1C3355F63B12}"/>
              </a:ext>
            </a:extLst>
          </p:cNvPr>
          <p:cNvSpPr txBox="1"/>
          <p:nvPr/>
        </p:nvSpPr>
        <p:spPr>
          <a:xfrm>
            <a:off x="5170771" y="3045729"/>
            <a:ext cx="6943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>
                <a:solidFill>
                  <a:srgbClr val="9BB468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As we can see, in this example, nobody’s income has decreased BUT the median has decreased by £1,000 due to the restructure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0ADE4E-B9BB-DAEC-C5DB-949BD4622260}"/>
              </a:ext>
            </a:extLst>
          </p:cNvPr>
          <p:cNvSpPr/>
          <p:nvPr/>
        </p:nvSpPr>
        <p:spPr>
          <a:xfrm>
            <a:off x="9287664" y="4467224"/>
            <a:ext cx="2457449" cy="2266950"/>
          </a:xfrm>
          <a:prstGeom prst="ellipse">
            <a:avLst/>
          </a:prstGeom>
          <a:noFill/>
          <a:ln w="76200">
            <a:solidFill>
              <a:srgbClr val="BF8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 descr="Crying Pusheen">
            <a:extLst>
              <a:ext uri="{FF2B5EF4-FFF2-40B4-BE49-F238E27FC236}">
                <a16:creationId xmlns:a16="http://schemas.microsoft.com/office/drawing/2014/main" id="{739EEDA1-F20B-FDA1-5805-97E02533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211" y="4976879"/>
            <a:ext cx="2318354" cy="2318354"/>
          </a:xfrm>
          <a:prstGeom prst="rect">
            <a:avLst/>
          </a:prstGeom>
        </p:spPr>
      </p:pic>
      <p:pic>
        <p:nvPicPr>
          <p:cNvPr id="71" name="Graphic 70" descr="Water with solid fill">
            <a:extLst>
              <a:ext uri="{FF2B5EF4-FFF2-40B4-BE49-F238E27FC236}">
                <a16:creationId xmlns:a16="http://schemas.microsoft.com/office/drawing/2014/main" id="{395FA962-73A5-2954-8C3B-A8EEA364D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11772">
            <a:off x="10578050" y="6056524"/>
            <a:ext cx="476766" cy="42967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F78355C-334A-39D2-11DC-041BDA92C777}"/>
              </a:ext>
            </a:extLst>
          </p:cNvPr>
          <p:cNvSpPr txBox="1"/>
          <p:nvPr/>
        </p:nvSpPr>
        <p:spPr>
          <a:xfrm>
            <a:off x="9784502" y="4901759"/>
            <a:ext cx="1463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8F4B1B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Nobody: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DB1C890-40E5-28E5-8423-FB921D648CB9}"/>
              </a:ext>
            </a:extLst>
          </p:cNvPr>
          <p:cNvSpPr/>
          <p:nvPr/>
        </p:nvSpPr>
        <p:spPr>
          <a:xfrm>
            <a:off x="9220200" y="4378204"/>
            <a:ext cx="2600325" cy="2444988"/>
          </a:xfrm>
          <a:prstGeom prst="ellipse">
            <a:avLst/>
          </a:prstGeom>
          <a:noFill/>
          <a:ln w="76200"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1C5456-1DC2-42D7-03AB-3866933A137C}"/>
              </a:ext>
            </a:extLst>
          </p:cNvPr>
          <p:cNvSpPr/>
          <p:nvPr/>
        </p:nvSpPr>
        <p:spPr>
          <a:xfrm rot="1922048">
            <a:off x="9321652" y="6567175"/>
            <a:ext cx="600090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CA01BA-B766-8653-E65B-2A6F4039ED11}"/>
              </a:ext>
            </a:extLst>
          </p:cNvPr>
          <p:cNvSpPr/>
          <p:nvPr/>
        </p:nvSpPr>
        <p:spPr>
          <a:xfrm rot="19635639">
            <a:off x="11144746" y="6530804"/>
            <a:ext cx="600090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E8C1F-10C9-959A-D61C-62BC268E849E}"/>
              </a:ext>
            </a:extLst>
          </p:cNvPr>
          <p:cNvGrpSpPr/>
          <p:nvPr/>
        </p:nvGrpSpPr>
        <p:grpSpPr>
          <a:xfrm>
            <a:off x="156660" y="3964622"/>
            <a:ext cx="8470800" cy="2743200"/>
            <a:chOff x="446886" y="618869"/>
            <a:chExt cx="11298227" cy="3658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4CB4E1-F0EC-BA94-11AC-0838BA57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86" y="618869"/>
              <a:ext cx="11298227" cy="3658111"/>
            </a:xfrm>
            <a:prstGeom prst="rect">
              <a:avLst/>
            </a:prstGeom>
            <a:ln w="76200">
              <a:solidFill>
                <a:srgbClr val="BF8640"/>
              </a:solidFill>
            </a:ln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9B0194-4A69-697F-0EAA-5422480AE659}"/>
                </a:ext>
              </a:extLst>
            </p:cNvPr>
            <p:cNvSpPr/>
            <p:nvPr/>
          </p:nvSpPr>
          <p:spPr>
            <a:xfrm>
              <a:off x="1859980" y="1143286"/>
              <a:ext cx="2882293" cy="318607"/>
            </a:xfrm>
            <a:prstGeom prst="rect">
              <a:avLst/>
            </a:prstGeom>
            <a:noFill/>
            <a:ln w="57150">
              <a:solidFill>
                <a:srgbClr val="8F4B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89B03E-253B-FA75-D59C-39732E1B38B7}"/>
                </a:ext>
              </a:extLst>
            </p:cNvPr>
            <p:cNvSpPr/>
            <p:nvPr/>
          </p:nvSpPr>
          <p:spPr>
            <a:xfrm>
              <a:off x="4825162" y="1143287"/>
              <a:ext cx="1065118" cy="31860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B952337-D136-2C81-A64F-9D6E77E5C6D8}"/>
                </a:ext>
              </a:extLst>
            </p:cNvPr>
            <p:cNvSpPr/>
            <p:nvPr/>
          </p:nvSpPr>
          <p:spPr>
            <a:xfrm>
              <a:off x="5973169" y="1143285"/>
              <a:ext cx="519995" cy="318607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566DC4-C66C-5E16-4014-38ECC831F920}"/>
                </a:ext>
              </a:extLst>
            </p:cNvPr>
            <p:cNvSpPr/>
            <p:nvPr/>
          </p:nvSpPr>
          <p:spPr>
            <a:xfrm>
              <a:off x="6558384" y="1143285"/>
              <a:ext cx="585215" cy="318607"/>
            </a:xfrm>
            <a:prstGeom prst="rect">
              <a:avLst/>
            </a:prstGeom>
            <a:noFill/>
            <a:ln w="57150">
              <a:solidFill>
                <a:srgbClr val="DBA6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A59807-16AD-C084-B8F5-D00AB3524FD0}"/>
                </a:ext>
              </a:extLst>
            </p:cNvPr>
            <p:cNvSpPr/>
            <p:nvPr/>
          </p:nvSpPr>
          <p:spPr>
            <a:xfrm>
              <a:off x="6920334" y="3274655"/>
              <a:ext cx="585215" cy="318607"/>
            </a:xfrm>
            <a:prstGeom prst="rect">
              <a:avLst/>
            </a:prstGeom>
            <a:noFill/>
            <a:ln w="57150">
              <a:solidFill>
                <a:srgbClr val="DBA6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3CFB00-7340-8288-8218-B44F7DD90FBF}"/>
                </a:ext>
              </a:extLst>
            </p:cNvPr>
            <p:cNvSpPr/>
            <p:nvPr/>
          </p:nvSpPr>
          <p:spPr>
            <a:xfrm>
              <a:off x="6330995" y="3274655"/>
              <a:ext cx="519996" cy="31860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19F2DB-9D80-1E60-D31E-A37E5615D1CB}"/>
                </a:ext>
              </a:extLst>
            </p:cNvPr>
            <p:cNvSpPr/>
            <p:nvPr/>
          </p:nvSpPr>
          <p:spPr>
            <a:xfrm>
              <a:off x="3350873" y="3274655"/>
              <a:ext cx="2882293" cy="318607"/>
            </a:xfrm>
            <a:prstGeom prst="rect">
              <a:avLst/>
            </a:prstGeom>
            <a:noFill/>
            <a:ln w="57150">
              <a:solidFill>
                <a:srgbClr val="8F4B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D40B6E-8AC9-BB76-FE60-0786057694ED}"/>
                </a:ext>
              </a:extLst>
            </p:cNvPr>
            <p:cNvSpPr/>
            <p:nvPr/>
          </p:nvSpPr>
          <p:spPr>
            <a:xfrm>
              <a:off x="547687" y="3838575"/>
              <a:ext cx="609600" cy="438405"/>
            </a:xfrm>
            <a:prstGeom prst="ellipse">
              <a:avLst/>
            </a:prstGeom>
            <a:noFill/>
            <a:ln w="57150">
              <a:solidFill>
                <a:srgbClr val="9BB4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E04A9B3-AEC1-4C42-54BA-DB948093F082}"/>
                </a:ext>
              </a:extLst>
            </p:cNvPr>
            <p:cNvSpPr/>
            <p:nvPr/>
          </p:nvSpPr>
          <p:spPr>
            <a:xfrm>
              <a:off x="547687" y="1918984"/>
              <a:ext cx="609600" cy="438405"/>
            </a:xfrm>
            <a:prstGeom prst="ellipse">
              <a:avLst/>
            </a:prstGeom>
            <a:noFill/>
            <a:ln w="57150">
              <a:solidFill>
                <a:srgbClr val="9BB4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9AD51F-52F9-B69F-088D-B6CADE05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0111" y="631307"/>
              <a:ext cx="2003979" cy="46928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ECEEC49-36E8-1658-CC3B-82D443D6A5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86"/>
          <a:stretch/>
        </p:blipFill>
        <p:spPr>
          <a:xfrm>
            <a:off x="148709" y="107488"/>
            <a:ext cx="4945712" cy="3656417"/>
          </a:xfrm>
          <a:prstGeom prst="rect">
            <a:avLst/>
          </a:prstGeom>
          <a:ln w="76200">
            <a:solidFill>
              <a:srgbClr val="DBA624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3362A7-7F97-C6B3-DD75-BF4A178615AF}"/>
              </a:ext>
            </a:extLst>
          </p:cNvPr>
          <p:cNvSpPr txBox="1"/>
          <p:nvPr/>
        </p:nvSpPr>
        <p:spPr>
          <a:xfrm>
            <a:off x="4958112" y="28096"/>
            <a:ext cx="73731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&lt;- median salary data</a:t>
            </a:r>
            <a:endParaRPr lang="en-GB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66D5D-3210-334C-545D-96EAB48200FE}"/>
              </a:ext>
            </a:extLst>
          </p:cNvPr>
          <p:cNvSpPr txBox="1"/>
          <p:nvPr/>
        </p:nvSpPr>
        <p:spPr>
          <a:xfrm>
            <a:off x="5248213" y="857407"/>
            <a:ext cx="6861087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r>
              <a:rPr lang="en-GB" sz="1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 </a:t>
            </a:r>
          </a:p>
          <a:p>
            <a:r>
              <a:rPr lang="en-GB" sz="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https://www.ons.gov.uk/employmentandlabourmarket/peopleinwork/earningsandworkinghours/articles/changesinrealearningsintheukandlondon/2013-02-13</a:t>
            </a:r>
          </a:p>
          <a:p>
            <a:endParaRPr lang="en-GB" sz="1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r>
              <a:rPr lang="en-GB" sz="1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Overall saying salaries are not decreasing, it is just the data skew</a:t>
            </a:r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293F9-C6FF-151D-82B4-57C0C0490B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063" y="910998"/>
            <a:ext cx="5652219" cy="1170663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</p:spTree>
    <p:extLst>
      <p:ext uri="{BB962C8B-B14F-4D97-AF65-F5344CB8AC3E}">
        <p14:creationId xmlns:p14="http://schemas.microsoft.com/office/powerpoint/2010/main" val="278283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61D84-ECF0-75E6-1FFD-A7FDEAE44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CA4EB5-3372-A4CB-3259-CA7F5695FB7C}"/>
              </a:ext>
            </a:extLst>
          </p:cNvPr>
          <p:cNvSpPr txBox="1"/>
          <p:nvPr/>
        </p:nvSpPr>
        <p:spPr>
          <a:xfrm>
            <a:off x="126459" y="1227929"/>
            <a:ext cx="803504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the graph below uses data from the office for national statistics</a:t>
            </a:r>
            <a:endParaRPr lang="en-GB" sz="1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AA236-3E29-B9F7-3C69-CB6DE442FEFA}"/>
              </a:ext>
            </a:extLst>
          </p:cNvPr>
          <p:cNvSpPr txBox="1"/>
          <p:nvPr/>
        </p:nvSpPr>
        <p:spPr>
          <a:xfrm>
            <a:off x="-1" y="212266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Let’s look at income in more detail…</a:t>
            </a:r>
            <a:endParaRPr lang="en-GB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84508-DEC7-D836-A5BD-F4FC80CD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8" y="1740222"/>
            <a:ext cx="7667508" cy="4827691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D9703-8994-9E8B-2A16-07716340650C}"/>
              </a:ext>
            </a:extLst>
          </p:cNvPr>
          <p:cNvSpPr txBox="1"/>
          <p:nvPr/>
        </p:nvSpPr>
        <p:spPr>
          <a:xfrm>
            <a:off x="8161507" y="1130170"/>
            <a:ext cx="3904034" cy="5493812"/>
          </a:xfrm>
          <a:prstGeom prst="rect">
            <a:avLst/>
          </a:prstGeom>
          <a:noFill/>
          <a:ln w="57150">
            <a:solidFill>
              <a:srgbClr val="BF86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significant difference in income for each age group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*would impact mortgage eligibility and therefore affordability for a home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I worked out an estimate of how much each range could be lent using: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From https://www.mortgagecalculator.uk/affordability/</a:t>
            </a:r>
          </a:p>
          <a:p>
            <a:pPr algn="ctr"/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(multiplied all the median pay data by 3 and 4.5)</a:t>
            </a:r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3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16686-02E4-51C7-98FF-71296AF8B03C}"/>
              </a:ext>
            </a:extLst>
          </p:cNvPr>
          <p:cNvGrpSpPr/>
          <p:nvPr/>
        </p:nvGrpSpPr>
        <p:grpSpPr>
          <a:xfrm>
            <a:off x="8269988" y="4925740"/>
            <a:ext cx="3687071" cy="802090"/>
            <a:chOff x="1539362" y="5506948"/>
            <a:chExt cx="5346905" cy="10955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A7E9A3-635D-A84E-6426-F7EB5096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8" r="79097"/>
            <a:stretch/>
          </p:blipFill>
          <p:spPr>
            <a:xfrm>
              <a:off x="1539362" y="5506949"/>
              <a:ext cx="1860009" cy="1095528"/>
            </a:xfrm>
            <a:prstGeom prst="rect">
              <a:avLst/>
            </a:prstGeom>
            <a:ln w="76200"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CFE67E-E9E0-B530-1988-B91D8A4C7248}"/>
                </a:ext>
              </a:extLst>
            </p:cNvPr>
            <p:cNvSpPr/>
            <p:nvPr/>
          </p:nvSpPr>
          <p:spPr>
            <a:xfrm>
              <a:off x="3278130" y="5570344"/>
              <a:ext cx="332069" cy="498023"/>
            </a:xfrm>
            <a:prstGeom prst="rect">
              <a:avLst/>
            </a:prstGeom>
            <a:solidFill>
              <a:srgbClr val="01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C8F26B-645D-4BE8-252D-7BFB2D4D0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98" r="44719"/>
            <a:stretch/>
          </p:blipFill>
          <p:spPr>
            <a:xfrm>
              <a:off x="3406707" y="5506948"/>
              <a:ext cx="1682885" cy="1095528"/>
            </a:xfrm>
            <a:prstGeom prst="rect">
              <a:avLst/>
            </a:prstGeom>
            <a:ln w="762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A2FD94-3A25-EFA1-515B-BDDE05E30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680" r="7410"/>
            <a:stretch/>
          </p:blipFill>
          <p:spPr>
            <a:xfrm>
              <a:off x="5086658" y="5506949"/>
              <a:ext cx="1799609" cy="1095528"/>
            </a:xfrm>
            <a:prstGeom prst="rect">
              <a:avLst/>
            </a:prstGeom>
            <a:ln w="76200"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D232AC-1474-32EF-E488-BD9418A8A02F}"/>
                </a:ext>
              </a:extLst>
            </p:cNvPr>
            <p:cNvSpPr/>
            <p:nvPr/>
          </p:nvSpPr>
          <p:spPr>
            <a:xfrm>
              <a:off x="4657725" y="5590333"/>
              <a:ext cx="404711" cy="400326"/>
            </a:xfrm>
            <a:prstGeom prst="rect">
              <a:avLst/>
            </a:prstGeom>
            <a:solidFill>
              <a:srgbClr val="01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2275CB-4321-AB63-2A31-45E605DAC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251" t="4232" r="39199" b="52715"/>
            <a:stretch/>
          </p:blipFill>
          <p:spPr>
            <a:xfrm>
              <a:off x="3885499" y="5539813"/>
              <a:ext cx="1168487" cy="501364"/>
            </a:xfrm>
            <a:prstGeom prst="rect">
              <a:avLst/>
            </a:prstGeom>
            <a:ln w="76200">
              <a:noFill/>
            </a:ln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55B55D-0166-B04A-6559-29D6C04A1CC7}"/>
              </a:ext>
            </a:extLst>
          </p:cNvPr>
          <p:cNvCxnSpPr>
            <a:cxnSpLocks/>
          </p:cNvCxnSpPr>
          <p:nvPr/>
        </p:nvCxnSpPr>
        <p:spPr>
          <a:xfrm>
            <a:off x="9552596" y="4925740"/>
            <a:ext cx="0" cy="802089"/>
          </a:xfrm>
          <a:prstGeom prst="line">
            <a:avLst/>
          </a:prstGeom>
          <a:ln w="38100">
            <a:solidFill>
              <a:srgbClr val="BF8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1D2C20-A07D-0179-2BCD-26A0A9A6746F}"/>
              </a:ext>
            </a:extLst>
          </p:cNvPr>
          <p:cNvCxnSpPr>
            <a:cxnSpLocks/>
          </p:cNvCxnSpPr>
          <p:nvPr/>
        </p:nvCxnSpPr>
        <p:spPr>
          <a:xfrm>
            <a:off x="10718974" y="4925740"/>
            <a:ext cx="0" cy="802089"/>
          </a:xfrm>
          <a:prstGeom prst="line">
            <a:avLst/>
          </a:prstGeom>
          <a:ln w="38100">
            <a:solidFill>
              <a:srgbClr val="BF8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A10C8-8F0C-D3AC-F2C1-B8DCDA8FF222}"/>
              </a:ext>
            </a:extLst>
          </p:cNvPr>
          <p:cNvSpPr/>
          <p:nvPr/>
        </p:nvSpPr>
        <p:spPr>
          <a:xfrm>
            <a:off x="8269988" y="4925740"/>
            <a:ext cx="3687071" cy="802089"/>
          </a:xfrm>
          <a:prstGeom prst="rect">
            <a:avLst/>
          </a:prstGeom>
          <a:noFill/>
          <a:ln w="38100">
            <a:solidFill>
              <a:srgbClr val="BF8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496</Words>
  <Application>Microsoft Office PowerPoint</Application>
  <PresentationFormat>Widescreen</PresentationFormat>
  <Paragraphs>58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 SemiConden</vt:lpstr>
      <vt:lpstr>Calibri</vt:lpstr>
      <vt:lpstr>Calibri Light</vt:lpstr>
      <vt:lpstr>Modern Love Caps</vt:lpstr>
      <vt:lpstr>Office Theme</vt:lpstr>
      <vt:lpstr>Are houses affordable?  </vt:lpstr>
      <vt:lpstr>Are houses affordable?  </vt:lpstr>
      <vt:lpstr>Are houses affordable?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houses affordable?  </dc:title>
  <dc:creator>MARIA AKHTAR</dc:creator>
  <cp:lastModifiedBy>MARIA AKHTAR</cp:lastModifiedBy>
  <cp:revision>3</cp:revision>
  <dcterms:created xsi:type="dcterms:W3CDTF">2024-02-01T19:32:23Z</dcterms:created>
  <dcterms:modified xsi:type="dcterms:W3CDTF">2024-02-07T17:36:05Z</dcterms:modified>
</cp:coreProperties>
</file>