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56" r:id="rId3"/>
    <p:sldId id="264" r:id="rId4"/>
    <p:sldId id="258" r:id="rId5"/>
    <p:sldId id="265" r:id="rId6"/>
    <p:sldId id="269" r:id="rId7"/>
    <p:sldId id="271" r:id="rId8"/>
    <p:sldId id="297" r:id="rId9"/>
    <p:sldId id="296" r:id="rId10"/>
    <p:sldId id="308" r:id="rId11"/>
    <p:sldId id="31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8640"/>
    <a:srgbClr val="FFFFCC"/>
    <a:srgbClr val="D2AB6B"/>
    <a:srgbClr val="9BB468"/>
    <a:srgbClr val="B4C7E7"/>
    <a:srgbClr val="C55A11"/>
    <a:srgbClr val="F4B183"/>
    <a:srgbClr val="F8CBAD"/>
    <a:srgbClr val="00B050"/>
    <a:srgbClr val="CDD9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DA96C-BE21-4509-94D9-8F0BBED241E4}" v="148" dt="2024-02-25T21:29:42.2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>
        <p:scale>
          <a:sx n="110" d="100"/>
          <a:sy n="110" d="100"/>
        </p:scale>
        <p:origin x="-365" y="-18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AKHTAR" userId="e5a6b468-b8bb-44a6-bfac-7ac6654de9f3" providerId="ADAL" clId="{87FDA96C-BE21-4509-94D9-8F0BBED241E4}"/>
    <pc:docChg chg="undo redo custSel addSld delSld modSld">
      <pc:chgData name="MARIA AKHTAR" userId="e5a6b468-b8bb-44a6-bfac-7ac6654de9f3" providerId="ADAL" clId="{87FDA96C-BE21-4509-94D9-8F0BBED241E4}" dt="2024-02-25T21:32:06.001" v="1185" actId="1076"/>
      <pc:docMkLst>
        <pc:docMk/>
      </pc:docMkLst>
      <pc:sldChg chg="addSp delSp modSp add del mod">
        <pc:chgData name="MARIA AKHTAR" userId="e5a6b468-b8bb-44a6-bfac-7ac6654de9f3" providerId="ADAL" clId="{87FDA96C-BE21-4509-94D9-8F0BBED241E4}" dt="2024-02-05T03:02:30.870" v="303" actId="1582"/>
        <pc:sldMkLst>
          <pc:docMk/>
          <pc:sldMk cId="3931023538" sldId="256"/>
        </pc:sldMkLst>
        <pc:graphicFrameChg chg="del">
          <ac:chgData name="MARIA AKHTAR" userId="e5a6b468-b8bb-44a6-bfac-7ac6654de9f3" providerId="ADAL" clId="{87FDA96C-BE21-4509-94D9-8F0BBED241E4}" dt="2024-02-05T02:57:48.869" v="277" actId="478"/>
          <ac:graphicFrameMkLst>
            <pc:docMk/>
            <pc:sldMk cId="3931023538" sldId="256"/>
            <ac:graphicFrameMk id="4" creationId="{8D33F990-F9BA-CE2D-01B8-ECE6CCE1C908}"/>
          </ac:graphicFrameMkLst>
        </pc:graphicFrameChg>
        <pc:picChg chg="add mod">
          <ac:chgData name="MARIA AKHTAR" userId="e5a6b468-b8bb-44a6-bfac-7ac6654de9f3" providerId="ADAL" clId="{87FDA96C-BE21-4509-94D9-8F0BBED241E4}" dt="2024-02-05T03:02:30.870" v="303" actId="1582"/>
          <ac:picMkLst>
            <pc:docMk/>
            <pc:sldMk cId="3931023538" sldId="256"/>
            <ac:picMk id="3" creationId="{56DAA1DE-7AC1-7164-0E9F-8B4C3C57C8B9}"/>
          </ac:picMkLst>
        </pc:picChg>
      </pc:sldChg>
      <pc:sldChg chg="modSp mod">
        <pc:chgData name="MARIA AKHTAR" userId="e5a6b468-b8bb-44a6-bfac-7ac6654de9f3" providerId="ADAL" clId="{87FDA96C-BE21-4509-94D9-8F0BBED241E4}" dt="2024-02-05T02:50:18.072" v="245" actId="1076"/>
        <pc:sldMkLst>
          <pc:docMk/>
          <pc:sldMk cId="3610884435" sldId="258"/>
        </pc:sldMkLst>
        <pc:picChg chg="mod">
          <ac:chgData name="MARIA AKHTAR" userId="e5a6b468-b8bb-44a6-bfac-7ac6654de9f3" providerId="ADAL" clId="{87FDA96C-BE21-4509-94D9-8F0BBED241E4}" dt="2024-02-05T02:50:18.072" v="245" actId="1076"/>
          <ac:picMkLst>
            <pc:docMk/>
            <pc:sldMk cId="3610884435" sldId="258"/>
            <ac:picMk id="5" creationId="{CD20B792-9D14-F0BA-AE84-5982C74D8DBA}"/>
          </ac:picMkLst>
        </pc:picChg>
      </pc:sldChg>
      <pc:sldChg chg="del">
        <pc:chgData name="MARIA AKHTAR" userId="e5a6b468-b8bb-44a6-bfac-7ac6654de9f3" providerId="ADAL" clId="{87FDA96C-BE21-4509-94D9-8F0BBED241E4}" dt="2024-02-25T20:48:11.502" v="443" actId="47"/>
        <pc:sldMkLst>
          <pc:docMk/>
          <pc:sldMk cId="2782833033" sldId="261"/>
        </pc:sldMkLst>
      </pc:sldChg>
      <pc:sldChg chg="addSp delSp modSp add del mod">
        <pc:chgData name="MARIA AKHTAR" userId="e5a6b468-b8bb-44a6-bfac-7ac6654de9f3" providerId="ADAL" clId="{87FDA96C-BE21-4509-94D9-8F0BBED241E4}" dt="2024-02-05T03:03:00.290" v="304" actId="1582"/>
        <pc:sldMkLst>
          <pc:docMk/>
          <pc:sldMk cId="878535953" sldId="262"/>
        </pc:sldMkLst>
        <pc:graphicFrameChg chg="del">
          <ac:chgData name="MARIA AKHTAR" userId="e5a6b468-b8bb-44a6-bfac-7ac6654de9f3" providerId="ADAL" clId="{87FDA96C-BE21-4509-94D9-8F0BBED241E4}" dt="2024-02-05T02:57:44.768" v="276" actId="478"/>
          <ac:graphicFrameMkLst>
            <pc:docMk/>
            <pc:sldMk cId="878535953" sldId="262"/>
            <ac:graphicFrameMk id="4" creationId="{81F83B6A-83D3-216C-32F6-120A93331B4B}"/>
          </ac:graphicFrameMkLst>
        </pc:graphicFrameChg>
        <pc:picChg chg="add del mod">
          <ac:chgData name="MARIA AKHTAR" userId="e5a6b468-b8bb-44a6-bfac-7ac6654de9f3" providerId="ADAL" clId="{87FDA96C-BE21-4509-94D9-8F0BBED241E4}" dt="2024-02-05T03:01:21.374" v="288" actId="478"/>
          <ac:picMkLst>
            <pc:docMk/>
            <pc:sldMk cId="878535953" sldId="262"/>
            <ac:picMk id="7" creationId="{BBD74CBA-57D5-5DA4-96CE-378B6EBC6E30}"/>
          </ac:picMkLst>
        </pc:picChg>
        <pc:picChg chg="add mod">
          <ac:chgData name="MARIA AKHTAR" userId="e5a6b468-b8bb-44a6-bfac-7ac6654de9f3" providerId="ADAL" clId="{87FDA96C-BE21-4509-94D9-8F0BBED241E4}" dt="2024-02-05T03:03:00.290" v="304" actId="1582"/>
          <ac:picMkLst>
            <pc:docMk/>
            <pc:sldMk cId="878535953" sldId="262"/>
            <ac:picMk id="8" creationId="{8B74771E-A924-F41E-53C8-125AB65185BC}"/>
          </ac:picMkLst>
        </pc:picChg>
      </pc:sldChg>
      <pc:sldChg chg="del">
        <pc:chgData name="MARIA AKHTAR" userId="e5a6b468-b8bb-44a6-bfac-7ac6654de9f3" providerId="ADAL" clId="{87FDA96C-BE21-4509-94D9-8F0BBED241E4}" dt="2024-02-05T02:27:41.336" v="3" actId="2696"/>
        <pc:sldMkLst>
          <pc:docMk/>
          <pc:sldMk cId="4179098334" sldId="263"/>
        </pc:sldMkLst>
      </pc:sldChg>
      <pc:sldChg chg="addSp delSp modSp mod">
        <pc:chgData name="MARIA AKHTAR" userId="e5a6b468-b8bb-44a6-bfac-7ac6654de9f3" providerId="ADAL" clId="{87FDA96C-BE21-4509-94D9-8F0BBED241E4}" dt="2024-02-25T21:32:06.001" v="1185" actId="1076"/>
        <pc:sldMkLst>
          <pc:docMk/>
          <pc:sldMk cId="870041383" sldId="264"/>
        </pc:sldMkLst>
        <pc:spChg chg="add del mod ord">
          <ac:chgData name="MARIA AKHTAR" userId="e5a6b468-b8bb-44a6-bfac-7ac6654de9f3" providerId="ADAL" clId="{87FDA96C-BE21-4509-94D9-8F0BBED241E4}" dt="2024-02-25T20:51:57.514" v="464" actId="478"/>
          <ac:spMkLst>
            <pc:docMk/>
            <pc:sldMk cId="870041383" sldId="264"/>
            <ac:spMk id="4" creationId="{9C2845F9-825C-27AE-3A1D-ADD00D9C24D6}"/>
          </ac:spMkLst>
        </pc:spChg>
        <pc:spChg chg="add del mod">
          <ac:chgData name="MARIA AKHTAR" userId="e5a6b468-b8bb-44a6-bfac-7ac6654de9f3" providerId="ADAL" clId="{87FDA96C-BE21-4509-94D9-8F0BBED241E4}" dt="2024-02-25T20:51:58.679" v="465" actId="478"/>
          <ac:spMkLst>
            <pc:docMk/>
            <pc:sldMk cId="870041383" sldId="264"/>
            <ac:spMk id="7" creationId="{806311B6-1DCE-03AE-0004-68B62E460214}"/>
          </ac:spMkLst>
        </pc:spChg>
        <pc:spChg chg="add del">
          <ac:chgData name="MARIA AKHTAR" userId="e5a6b468-b8bb-44a6-bfac-7ac6654de9f3" providerId="ADAL" clId="{87FDA96C-BE21-4509-94D9-8F0BBED241E4}" dt="2024-02-25T20:52:20.381" v="467" actId="11529"/>
          <ac:spMkLst>
            <pc:docMk/>
            <pc:sldMk cId="870041383" sldId="264"/>
            <ac:spMk id="8" creationId="{9B83A047-A1FF-9895-8B27-63C4557FD4BA}"/>
          </ac:spMkLst>
        </pc:spChg>
        <pc:spChg chg="add mod">
          <ac:chgData name="MARIA AKHTAR" userId="e5a6b468-b8bb-44a6-bfac-7ac6654de9f3" providerId="ADAL" clId="{87FDA96C-BE21-4509-94D9-8F0BBED241E4}" dt="2024-02-25T21:07:44.070" v="619" actId="206"/>
          <ac:spMkLst>
            <pc:docMk/>
            <pc:sldMk cId="870041383" sldId="264"/>
            <ac:spMk id="9" creationId="{EE7D6EF0-A4F1-4267-6536-C139ED6F2E7F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" creationId="{14146E70-550C-7919-1DBD-C48F3D000BBB}"/>
          </ac:spMkLst>
        </pc:spChg>
        <pc:spChg chg="add del mod">
          <ac:chgData name="MARIA AKHTAR" userId="e5a6b468-b8bb-44a6-bfac-7ac6654de9f3" providerId="ADAL" clId="{87FDA96C-BE21-4509-94D9-8F0BBED241E4}" dt="2024-02-25T20:55:28.259" v="484" actId="478"/>
          <ac:spMkLst>
            <pc:docMk/>
            <pc:sldMk cId="870041383" sldId="264"/>
            <ac:spMk id="10" creationId="{29A5EFBD-677B-48C5-C825-7C3097A28002}"/>
          </ac:spMkLst>
        </pc:spChg>
        <pc:spChg chg="add mod">
          <ac:chgData name="MARIA AKHTAR" userId="e5a6b468-b8bb-44a6-bfac-7ac6654de9f3" providerId="ADAL" clId="{87FDA96C-BE21-4509-94D9-8F0BBED241E4}" dt="2024-02-25T21:03:24.096" v="557" actId="207"/>
          <ac:spMkLst>
            <pc:docMk/>
            <pc:sldMk cId="870041383" sldId="264"/>
            <ac:spMk id="11" creationId="{643CFEE2-DDC5-A34B-4C9C-E4616B2284DC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" creationId="{9814AF2A-FBC7-6B3E-DE07-5D4207EB8EA1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2" creationId="{637DBE59-406E-B9F5-5545-831D97DA74C7}"/>
          </ac:spMkLst>
        </pc:spChg>
        <pc:spChg chg="add mod">
          <ac:chgData name="MARIA AKHTAR" userId="e5a6b468-b8bb-44a6-bfac-7ac6654de9f3" providerId="ADAL" clId="{87FDA96C-BE21-4509-94D9-8F0BBED241E4}" dt="2024-02-25T21:03:37.245" v="558" actId="207"/>
          <ac:spMkLst>
            <pc:docMk/>
            <pc:sldMk cId="870041383" sldId="264"/>
            <ac:spMk id="12" creationId="{AB15CF1F-0519-1949-EE31-E13B7A264520}"/>
          </ac:spMkLst>
        </pc:spChg>
        <pc:spChg chg="add del mod">
          <ac:chgData name="MARIA AKHTAR" userId="e5a6b468-b8bb-44a6-bfac-7ac6654de9f3" providerId="ADAL" clId="{87FDA96C-BE21-4509-94D9-8F0BBED241E4}" dt="2024-02-25T21:03:57.838" v="562" actId="478"/>
          <ac:spMkLst>
            <pc:docMk/>
            <pc:sldMk cId="870041383" sldId="264"/>
            <ac:spMk id="13" creationId="{828EC386-4365-23F5-800B-4442A3C08D83}"/>
          </ac:spMkLst>
        </pc:spChg>
        <pc:spChg chg="add mod">
          <ac:chgData name="MARIA AKHTAR" userId="e5a6b468-b8bb-44a6-bfac-7ac6654de9f3" providerId="ADAL" clId="{87FDA96C-BE21-4509-94D9-8F0BBED241E4}" dt="2024-02-25T21:03:52.050" v="559" actId="207"/>
          <ac:spMkLst>
            <pc:docMk/>
            <pc:sldMk cId="870041383" sldId="264"/>
            <ac:spMk id="14" creationId="{3F41B0FC-F1A6-18C6-42F8-F41C24593E9A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4" creationId="{E1BDCE32-3FF5-83F6-E207-59173001BD80}"/>
          </ac:spMkLst>
        </pc:spChg>
        <pc:spChg chg="add del mod">
          <ac:chgData name="MARIA AKHTAR" userId="e5a6b468-b8bb-44a6-bfac-7ac6654de9f3" providerId="ADAL" clId="{87FDA96C-BE21-4509-94D9-8F0BBED241E4}" dt="2024-02-25T21:03:54.943" v="560" actId="478"/>
          <ac:spMkLst>
            <pc:docMk/>
            <pc:sldMk cId="870041383" sldId="264"/>
            <ac:spMk id="15" creationId="{AEAB54D3-C5D3-EC62-B41B-290D1C65E46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5" creationId="{EAD99AAF-CBCF-A949-60BC-DE20CD3BA9A7}"/>
          </ac:spMkLst>
        </pc:spChg>
        <pc:spChg chg="add del mod">
          <ac:chgData name="MARIA AKHTAR" userId="e5a6b468-b8bb-44a6-bfac-7ac6654de9f3" providerId="ADAL" clId="{87FDA96C-BE21-4509-94D9-8F0BBED241E4}" dt="2024-02-25T21:03:56.235" v="561" actId="478"/>
          <ac:spMkLst>
            <pc:docMk/>
            <pc:sldMk cId="870041383" sldId="264"/>
            <ac:spMk id="16" creationId="{12D01AD2-CDAB-52D0-87A5-F1C7BADDB8A0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6" creationId="{93A2A048-A262-029E-2BEC-8E4459EEE0EC}"/>
          </ac:spMkLst>
        </pc:spChg>
        <pc:spChg chg="add del mod">
          <ac:chgData name="MARIA AKHTAR" userId="e5a6b468-b8bb-44a6-bfac-7ac6654de9f3" providerId="ADAL" clId="{87FDA96C-BE21-4509-94D9-8F0BBED241E4}" dt="2024-02-25T20:58:17.471" v="508" actId="478"/>
          <ac:spMkLst>
            <pc:docMk/>
            <pc:sldMk cId="870041383" sldId="264"/>
            <ac:spMk id="17" creationId="{B668C44A-E9E2-22E4-8174-16F43D9F83FC}"/>
          </ac:spMkLst>
        </pc:spChg>
        <pc:spChg chg="add mod">
          <ac:chgData name="MARIA AKHTAR" userId="e5a6b468-b8bb-44a6-bfac-7ac6654de9f3" providerId="ADAL" clId="{87FDA96C-BE21-4509-94D9-8F0BBED241E4}" dt="2024-02-25T20:59:19.520" v="512" actId="2085"/>
          <ac:spMkLst>
            <pc:docMk/>
            <pc:sldMk cId="870041383" sldId="264"/>
            <ac:spMk id="18" creationId="{67B2276C-C311-FF10-12A7-919E9D29EA99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8" creationId="{7B760246-D8A0-2F06-B6C1-3E183BF6C460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9" creationId="{580EDBBF-F233-70C8-81F6-085120F6F102}"/>
          </ac:spMkLst>
        </pc:spChg>
        <pc:spChg chg="add del mod">
          <ac:chgData name="MARIA AKHTAR" userId="e5a6b468-b8bb-44a6-bfac-7ac6654de9f3" providerId="ADAL" clId="{87FDA96C-BE21-4509-94D9-8F0BBED241E4}" dt="2024-02-25T21:00:09.018" v="524" actId="478"/>
          <ac:spMkLst>
            <pc:docMk/>
            <pc:sldMk cId="870041383" sldId="264"/>
            <ac:spMk id="19" creationId="{D3DE8907-43A9-BECC-4B84-CED5CEA36B5D}"/>
          </ac:spMkLst>
        </pc:spChg>
        <pc:spChg chg="add del mod">
          <ac:chgData name="MARIA AKHTAR" userId="e5a6b468-b8bb-44a6-bfac-7ac6654de9f3" providerId="ADAL" clId="{87FDA96C-BE21-4509-94D9-8F0BBED241E4}" dt="2024-02-25T21:00:50.648" v="533" actId="478"/>
          <ac:spMkLst>
            <pc:docMk/>
            <pc:sldMk cId="870041383" sldId="264"/>
            <ac:spMk id="20" creationId="{B24B1B0D-9E3B-CB0D-0B0E-E2A2283BB8CF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20" creationId="{DF534D64-407B-6D0E-C52E-9D1878C7772C}"/>
          </ac:spMkLst>
        </pc:spChg>
        <pc:spChg chg="add mod">
          <ac:chgData name="MARIA AKHTAR" userId="e5a6b468-b8bb-44a6-bfac-7ac6654de9f3" providerId="ADAL" clId="{87FDA96C-BE21-4509-94D9-8F0BBED241E4}" dt="2024-02-25T21:01:43.771" v="539" actId="207"/>
          <ac:spMkLst>
            <pc:docMk/>
            <pc:sldMk cId="870041383" sldId="264"/>
            <ac:spMk id="21" creationId="{4EAC3CDA-6CDC-1460-A464-B34EB15E9413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21" creationId="{FF169C65-1D54-4F41-56A0-407CF63AC73B}"/>
          </ac:spMkLst>
        </pc:spChg>
        <pc:spChg chg="add mod">
          <ac:chgData name="MARIA AKHTAR" userId="e5a6b468-b8bb-44a6-bfac-7ac6654de9f3" providerId="ADAL" clId="{87FDA96C-BE21-4509-94D9-8F0BBED241E4}" dt="2024-02-25T21:03:07.347" v="554" actId="207"/>
          <ac:spMkLst>
            <pc:docMk/>
            <pc:sldMk cId="870041383" sldId="264"/>
            <ac:spMk id="22" creationId="{7B225263-5368-D3C3-9DAD-4EC30434E66A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22" creationId="{D4BB557E-E302-205C-3BD0-1F9833A2B6EE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23" creationId="{526F028F-07B5-32DF-B964-621486F5E4BF}"/>
          </ac:spMkLst>
        </pc:spChg>
        <pc:spChg chg="add mod">
          <ac:chgData name="MARIA AKHTAR" userId="e5a6b468-b8bb-44a6-bfac-7ac6654de9f3" providerId="ADAL" clId="{87FDA96C-BE21-4509-94D9-8F0BBED241E4}" dt="2024-02-25T21:03:03.649" v="553" actId="207"/>
          <ac:spMkLst>
            <pc:docMk/>
            <pc:sldMk cId="870041383" sldId="264"/>
            <ac:spMk id="23" creationId="{C9E6029C-5E92-9697-6519-464735846AC7}"/>
          </ac:spMkLst>
        </pc:spChg>
        <pc:spChg chg="add mod">
          <ac:chgData name="MARIA AKHTAR" userId="e5a6b468-b8bb-44a6-bfac-7ac6654de9f3" providerId="ADAL" clId="{87FDA96C-BE21-4509-94D9-8F0BBED241E4}" dt="2024-02-25T21:03:13.864" v="556" actId="207"/>
          <ac:spMkLst>
            <pc:docMk/>
            <pc:sldMk cId="870041383" sldId="264"/>
            <ac:spMk id="24" creationId="{B65BEA57-88C6-FF5A-2972-393F394F1011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24" creationId="{C3311DA8-8D1F-A829-06C7-7AC88CB55F57}"/>
          </ac:spMkLst>
        </pc:spChg>
        <pc:spChg chg="add mod">
          <ac:chgData name="MARIA AKHTAR" userId="e5a6b468-b8bb-44a6-bfac-7ac6654de9f3" providerId="ADAL" clId="{87FDA96C-BE21-4509-94D9-8F0BBED241E4}" dt="2024-02-25T21:03:10.597" v="555" actId="207"/>
          <ac:spMkLst>
            <pc:docMk/>
            <pc:sldMk cId="870041383" sldId="264"/>
            <ac:spMk id="25" creationId="{6EBF47D8-9964-2C3E-8805-3F90B39D4F4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25" creationId="{EFAC6418-73A4-27DD-B9BD-1C311B4AB7B9}"/>
          </ac:spMkLst>
        </pc:spChg>
        <pc:spChg chg="add mod">
          <ac:chgData name="MARIA AKHTAR" userId="e5a6b468-b8bb-44a6-bfac-7ac6654de9f3" providerId="ADAL" clId="{87FDA96C-BE21-4509-94D9-8F0BBED241E4}" dt="2024-02-25T21:04:43.311" v="569" actId="14100"/>
          <ac:spMkLst>
            <pc:docMk/>
            <pc:sldMk cId="870041383" sldId="264"/>
            <ac:spMk id="26" creationId="{AD45CD7F-3D97-1362-0CEB-6D3B64EB8BEB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27" creationId="{00A3EBC4-E36E-5645-34EF-9F9CFA822262}"/>
          </ac:spMkLst>
        </pc:spChg>
        <pc:spChg chg="add mod">
          <ac:chgData name="MARIA AKHTAR" userId="e5a6b468-b8bb-44a6-bfac-7ac6654de9f3" providerId="ADAL" clId="{87FDA96C-BE21-4509-94D9-8F0BBED241E4}" dt="2024-02-25T21:04:16.994" v="568" actId="1076"/>
          <ac:spMkLst>
            <pc:docMk/>
            <pc:sldMk cId="870041383" sldId="264"/>
            <ac:spMk id="27" creationId="{6B922743-6F99-5DE2-D636-37E0E6FD32CC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28" creationId="{0C4B3228-108E-342A-DF0B-FEFBD4488967}"/>
          </ac:spMkLst>
        </pc:spChg>
        <pc:spChg chg="add mod">
          <ac:chgData name="MARIA AKHTAR" userId="e5a6b468-b8bb-44a6-bfac-7ac6654de9f3" providerId="ADAL" clId="{87FDA96C-BE21-4509-94D9-8F0BBED241E4}" dt="2024-02-25T21:04:46.662" v="570" actId="14100"/>
          <ac:spMkLst>
            <pc:docMk/>
            <pc:sldMk cId="870041383" sldId="264"/>
            <ac:spMk id="28" creationId="{655C0207-6DCF-630C-9932-5CA3DDEEE07B}"/>
          </ac:spMkLst>
        </pc:spChg>
        <pc:spChg chg="add mod">
          <ac:chgData name="MARIA AKHTAR" userId="e5a6b468-b8bb-44a6-bfac-7ac6654de9f3" providerId="ADAL" clId="{87FDA96C-BE21-4509-94D9-8F0BBED241E4}" dt="2024-02-25T21:08:26.606" v="623" actId="207"/>
          <ac:spMkLst>
            <pc:docMk/>
            <pc:sldMk cId="870041383" sldId="264"/>
            <ac:spMk id="29" creationId="{0FC0C572-5F1F-27DD-5A3F-B9537810B44A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0" creationId="{23245D16-76A9-7E5A-2173-FB074FDFDB8C}"/>
          </ac:spMkLst>
        </pc:spChg>
        <pc:spChg chg="add mod">
          <ac:chgData name="MARIA AKHTAR" userId="e5a6b468-b8bb-44a6-bfac-7ac6654de9f3" providerId="ADAL" clId="{87FDA96C-BE21-4509-94D9-8F0BBED241E4}" dt="2024-02-25T21:09:01.804" v="628" actId="14100"/>
          <ac:spMkLst>
            <pc:docMk/>
            <pc:sldMk cId="870041383" sldId="264"/>
            <ac:spMk id="30" creationId="{B46CA3B4-9D6A-B5D6-2981-8C2C91A64860}"/>
          </ac:spMkLst>
        </pc:spChg>
        <pc:spChg chg="add del mod">
          <ac:chgData name="MARIA AKHTAR" userId="e5a6b468-b8bb-44a6-bfac-7ac6654de9f3" providerId="ADAL" clId="{87FDA96C-BE21-4509-94D9-8F0BBED241E4}" dt="2024-02-25T21:10:50.515" v="632" actId="478"/>
          <ac:spMkLst>
            <pc:docMk/>
            <pc:sldMk cId="870041383" sldId="264"/>
            <ac:spMk id="31" creationId="{5335B1C7-CBF4-6780-8400-1FB50A252DA8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1" creationId="{C4EA817F-7D8E-C332-EAD6-0A85EC7E37D7}"/>
          </ac:spMkLst>
        </pc:spChg>
        <pc:spChg chg="add mod">
          <ac:chgData name="MARIA AKHTAR" userId="e5a6b468-b8bb-44a6-bfac-7ac6654de9f3" providerId="ADAL" clId="{87FDA96C-BE21-4509-94D9-8F0BBED241E4}" dt="2024-02-25T21:10:52.066" v="633"/>
          <ac:spMkLst>
            <pc:docMk/>
            <pc:sldMk cId="870041383" sldId="264"/>
            <ac:spMk id="32" creationId="{460C00F4-AE98-2A39-164A-4C1102121EBA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2" creationId="{57CF05D4-1AD9-5E00-E87B-B010AA427CE8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3" creationId="{2AA63149-E56B-3188-D9E0-40B6E92C65FB}"/>
          </ac:spMkLst>
        </pc:spChg>
        <pc:spChg chg="add del mod">
          <ac:chgData name="MARIA AKHTAR" userId="e5a6b468-b8bb-44a6-bfac-7ac6654de9f3" providerId="ADAL" clId="{87FDA96C-BE21-4509-94D9-8F0BBED241E4}" dt="2024-02-25T21:11:09.183" v="636" actId="478"/>
          <ac:spMkLst>
            <pc:docMk/>
            <pc:sldMk cId="870041383" sldId="264"/>
            <ac:spMk id="33" creationId="{5159F1DB-5BF2-A298-762F-491C943C7AE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5" creationId="{47845638-8E47-3297-ABFD-79805BEF5435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6" creationId="{3944E2A7-B4F0-3C62-EA0C-71621420D9CB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7" creationId="{20F03A73-4C25-503F-E183-AEB1C00C5EFC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8" creationId="{D1D6BEFE-BCF8-0886-D353-0B771EE76791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39" creationId="{17FC3392-AAEB-98FB-EDBE-DAE66BC11DDC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40" creationId="{C20D234A-7449-ADB8-91AD-EFBD6A2BB960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41" creationId="{A4C66CE9-ECB0-B1A6-0149-D1788CDB28BE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43" creationId="{9389C429-AD9D-43E3-6449-B7F6B3154C7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44" creationId="{384CD397-B5B2-2A0D-3D93-D219007CC595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45" creationId="{1B34D4C4-9BFD-D89C-C5AD-795BA04260AE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47" creationId="{2F127BD6-AE18-124F-5BA1-7FD2B9B0FB20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48" creationId="{BCD6C78C-DE70-89E0-B668-846F0F521D7A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49" creationId="{199D32F2-0E47-0F46-E6F8-4ECCD0062473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50" creationId="{C3A462A7-B87D-E6C4-76C7-D35225FF5C5C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53" creationId="{015B81AA-571A-12BE-8D71-D837D965B25E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54" creationId="{E40C27A2-6281-226D-B04C-025C29CC26FE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55" creationId="{DF730AC2-DEC4-019C-05F6-D7216AC8AD48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56" creationId="{3ECDA93D-A29B-2DB2-1A93-8F0F1044759A}"/>
          </ac:spMkLst>
        </pc:spChg>
        <pc:spChg chg="add mod">
          <ac:chgData name="MARIA AKHTAR" userId="e5a6b468-b8bb-44a6-bfac-7ac6654de9f3" providerId="ADAL" clId="{87FDA96C-BE21-4509-94D9-8F0BBED241E4}" dt="2024-02-25T21:22:26.984" v="1078" actId="14100"/>
          <ac:spMkLst>
            <pc:docMk/>
            <pc:sldMk cId="870041383" sldId="264"/>
            <ac:spMk id="56" creationId="{7B0EFC5B-3AA4-BDB8-83C3-AF680CD53EBD}"/>
          </ac:spMkLst>
        </pc:spChg>
        <pc:spChg chg="add mod">
          <ac:chgData name="MARIA AKHTAR" userId="e5a6b468-b8bb-44a6-bfac-7ac6654de9f3" providerId="ADAL" clId="{87FDA96C-BE21-4509-94D9-8F0BBED241E4}" dt="2024-02-25T21:22:08.866" v="1076" actId="207"/>
          <ac:spMkLst>
            <pc:docMk/>
            <pc:sldMk cId="870041383" sldId="264"/>
            <ac:spMk id="57" creationId="{008EB777-5D0A-2D4E-9DD2-C7412FF032CF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57" creationId="{704F5CC9-2083-8652-6BC5-9FF4EDB1AEC5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58" creationId="{E6BA8711-9E93-C200-349B-7D0F8A2EC07E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59" creationId="{640054CC-3B14-C376-6308-7C94F6EB9C32}"/>
          </ac:spMkLst>
        </pc:spChg>
        <pc:spChg chg="add mod">
          <ac:chgData name="MARIA AKHTAR" userId="e5a6b468-b8bb-44a6-bfac-7ac6654de9f3" providerId="ADAL" clId="{87FDA96C-BE21-4509-94D9-8F0BBED241E4}" dt="2024-02-25T21:25:21.880" v="1116" actId="207"/>
          <ac:spMkLst>
            <pc:docMk/>
            <pc:sldMk cId="870041383" sldId="264"/>
            <ac:spMk id="60" creationId="{99503AF9-57ED-206C-259C-C218573852E9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61" creationId="{808D2079-FCDF-F611-9DB3-B7BD75AD7DFC}"/>
          </ac:spMkLst>
        </pc:spChg>
        <pc:spChg chg="add mod">
          <ac:chgData name="MARIA AKHTAR" userId="e5a6b468-b8bb-44a6-bfac-7ac6654de9f3" providerId="ADAL" clId="{87FDA96C-BE21-4509-94D9-8F0BBED241E4}" dt="2024-02-25T21:30:40.037" v="1175" actId="14100"/>
          <ac:spMkLst>
            <pc:docMk/>
            <pc:sldMk cId="870041383" sldId="264"/>
            <ac:spMk id="61" creationId="{FC7B63F6-D582-D7BA-DF98-C5AF31AB0BC1}"/>
          </ac:spMkLst>
        </pc:spChg>
        <pc:spChg chg="add mod">
          <ac:chgData name="MARIA AKHTAR" userId="e5a6b468-b8bb-44a6-bfac-7ac6654de9f3" providerId="ADAL" clId="{87FDA96C-BE21-4509-94D9-8F0BBED241E4}" dt="2024-02-25T21:30:57.564" v="1176" actId="14100"/>
          <ac:spMkLst>
            <pc:docMk/>
            <pc:sldMk cId="870041383" sldId="264"/>
            <ac:spMk id="62" creationId="{2F0AF64C-3927-40C8-D3F6-69774F8339D7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62" creationId="{A602D13F-51F1-B168-3DDB-DEFF0BE97058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63" creationId="{40107B66-8B98-566C-050C-03FC05193C65}"/>
          </ac:spMkLst>
        </pc:spChg>
        <pc:spChg chg="add mod">
          <ac:chgData name="MARIA AKHTAR" userId="e5a6b468-b8bb-44a6-bfac-7ac6654de9f3" providerId="ADAL" clId="{87FDA96C-BE21-4509-94D9-8F0BBED241E4}" dt="2024-02-25T21:32:06.001" v="1185" actId="1076"/>
          <ac:spMkLst>
            <pc:docMk/>
            <pc:sldMk cId="870041383" sldId="264"/>
            <ac:spMk id="63" creationId="{CE45FF1A-660A-82DE-8034-C74361BD6DBE}"/>
          </ac:spMkLst>
        </pc:spChg>
        <pc:spChg chg="add mod">
          <ac:chgData name="MARIA AKHTAR" userId="e5a6b468-b8bb-44a6-bfac-7ac6654de9f3" providerId="ADAL" clId="{87FDA96C-BE21-4509-94D9-8F0BBED241E4}" dt="2024-02-25T21:31:00.685" v="1177" actId="1076"/>
          <ac:spMkLst>
            <pc:docMk/>
            <pc:sldMk cId="870041383" sldId="264"/>
            <ac:spMk id="64" creationId="{17CA062C-769B-02F3-5126-9A23AF7F322F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65" creationId="{4A022697-BBA1-2E6E-59E1-071F82F09D04}"/>
          </ac:spMkLst>
        </pc:spChg>
        <pc:spChg chg="add mod">
          <ac:chgData name="MARIA AKHTAR" userId="e5a6b468-b8bb-44a6-bfac-7ac6654de9f3" providerId="ADAL" clId="{87FDA96C-BE21-4509-94D9-8F0BBED241E4}" dt="2024-02-25T21:29:37.252" v="1167" actId="1076"/>
          <ac:spMkLst>
            <pc:docMk/>
            <pc:sldMk cId="870041383" sldId="264"/>
            <ac:spMk id="65" creationId="{C21727E4-F691-A512-D9AC-449ADF0C5473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66" creationId="{B072F96E-928E-3552-9EE9-2E4AA099C312}"/>
          </ac:spMkLst>
        </pc:spChg>
        <pc:spChg chg="add mod">
          <ac:chgData name="MARIA AKHTAR" userId="e5a6b468-b8bb-44a6-bfac-7ac6654de9f3" providerId="ADAL" clId="{87FDA96C-BE21-4509-94D9-8F0BBED241E4}" dt="2024-02-25T21:30:08.685" v="1173" actId="1076"/>
          <ac:spMkLst>
            <pc:docMk/>
            <pc:sldMk cId="870041383" sldId="264"/>
            <ac:spMk id="66" creationId="{BEB24B16-9F24-92D2-CF51-AA0B5E5FEAD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67" creationId="{83B5EA1C-94F2-6D44-6138-8D3E8A831A8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68" creationId="{35590B1D-C010-35E1-8808-4C4605B32943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69" creationId="{B8AAE8A2-A08B-336B-B734-0068E7AC4F9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71" creationId="{F4BC7148-133C-AEEA-05BB-D5481090548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72" creationId="{130061CA-FC38-F72B-5287-95BEC996BBD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73" creationId="{6C67E583-D59F-39F5-A6BA-6B9FF158474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75" creationId="{F1DBCF54-D872-867A-6969-833AF1D06955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77" creationId="{7E34BFC4-D6E5-4D7F-8CEF-4FDF57840CA9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79" creationId="{742584FA-17FC-A1C5-185A-9E3B18A16F20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80" creationId="{92DB3D3E-9561-D9CE-104A-C12116121382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81" creationId="{6F6355F1-B3BB-5639-3970-09BCDFDFF457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82" creationId="{978EE023-1685-D649-72FD-672E1A4D4E1B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83" creationId="{8F4CB73F-F2B8-8B58-0C58-1A9CAE6C48B7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84" creationId="{DE2B437C-AC24-97F6-58C2-95241F29697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86" creationId="{2EDD089E-E344-1434-DD54-E03CFA390579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87" creationId="{C45034B3-8076-EED5-A43F-67840EF00243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89" creationId="{1643F061-87E8-30BE-2F90-2B6622EEE79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91" creationId="{6CF0DCB3-C5F3-F4C1-DC15-A9571C41F991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92" creationId="{76301370-8966-079F-65A5-87FCB9528D2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93" creationId="{0A072D24-627C-0E9E-CDB6-36BE83EFF8E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94" creationId="{D6160AC6-72B4-3C12-A913-71952C6CAD4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95" creationId="{F6BBEAEF-7BE6-D3FB-5748-2DAE8190BD7B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96" creationId="{496E70A6-1E1A-9E9E-47F4-EC4DB6D70FD3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98" creationId="{35BD9601-C012-CEDF-252D-F7914FD007F9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99" creationId="{7A6E6545-B479-632B-2C6B-F54D7FE790E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0" creationId="{4511833D-A631-97CF-2F6A-17EDEC15E4FC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1" creationId="{CC08CCDB-8BCB-BBA7-A5E7-02893F589B2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3" creationId="{99378000-5B1E-C874-6460-EF1606156805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4" creationId="{2006A726-71A3-4CCC-4DAA-0821C268F8DB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5" creationId="{BFADE1B9-B7E7-0458-74A7-835CD07F80CF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7" creationId="{7C4613D5-03AB-7F8E-D368-BD418AA97F1A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8" creationId="{FE30D664-3284-1EFF-B75D-7031F437A186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09" creationId="{CA58BC1D-2FF3-2617-FEB7-B4C79DC8D407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0" creationId="{1ACD06C5-DB29-731E-CA0D-46232B9686D3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2" creationId="{FEABEA93-F22B-608E-23C2-E5044228DD5B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3" creationId="{6628632A-AFD1-F422-4974-474FE3D52F90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4" creationId="{86BBB75F-27A9-07E3-59E5-F1C3E419DCAD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5" creationId="{4501B2B4-3FCD-2A59-7767-6C0F4605E734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7" creationId="{80385C4A-A361-68B3-2097-96C7353CF891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8" creationId="{5879869F-8440-BDFA-CBF2-FE3EF5D02272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19" creationId="{B8B40A40-5C14-F07C-DC7C-5F577E520D05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21" creationId="{453C7CB6-17FB-32EE-702B-ABC33DFB8A8A}"/>
          </ac:spMkLst>
        </pc:spChg>
        <pc:spChg chg="mod">
          <ac:chgData name="MARIA AKHTAR" userId="e5a6b468-b8bb-44a6-bfac-7ac6654de9f3" providerId="ADAL" clId="{87FDA96C-BE21-4509-94D9-8F0BBED241E4}" dt="2024-02-05T03:05:39.650" v="360" actId="27803"/>
          <ac:spMkLst>
            <pc:docMk/>
            <pc:sldMk cId="870041383" sldId="264"/>
            <ac:spMk id="122" creationId="{EB10D815-E6D1-39D8-2744-481C477DA781}"/>
          </ac:spMkLst>
        </pc:spChg>
        <pc:grpChg chg="add del 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7" creationId="{363143F5-1198-B1B9-D991-DE4D813B60FA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8" creationId="{80B9EF51-9615-4EA1-ADD5-3389AF57DB9F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9" creationId="{1F8C2AAD-F53D-591A-B206-8DD31848795E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13" creationId="{8FE3D800-8B31-9652-98A4-A4714695450E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17" creationId="{39CD3AD3-E06E-BD74-1C56-812D5A287BE3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26" creationId="{B2D89623-1037-F070-919A-884B7A257FDD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29" creationId="{5C01CE5B-E955-1E09-0846-FF524CFE78CA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34" creationId="{085EBAD0-A859-087A-5B34-D994A3BF7FE3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42" creationId="{1D2F121F-6124-74AA-D14F-EDE9C5A43AC3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46" creationId="{450AE3A2-0EBD-A425-E4EF-90D3725AA9B5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51" creationId="{D1E33C61-FC70-65F5-0ACC-0C3CCAAFC9A9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52" creationId="{F53397DF-48B3-4433-8FB7-1CA9B801B286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60" creationId="{A3240613-DFBE-5862-F895-03FF42F7AF0C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64" creationId="{EEECA104-A567-3E73-A7CD-B8C05E3B950F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70" creationId="{C46803A7-E5A8-2BE5-0B4B-8F8EA4BDD8F4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74" creationId="{211AD916-E88B-F31A-8F65-778457379AB6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76" creationId="{E4D073DE-1440-8841-FA67-B5C11828D675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78" creationId="{9AC0A177-5875-5880-33B2-796618579A08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85" creationId="{65153FE9-C769-0958-DAE4-2AF57AAD2887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88" creationId="{CE170FF2-6D88-8D7D-6352-C8BC55DA4952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90" creationId="{E58E8843-BDA2-332F-29C3-418CFC3FD506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97" creationId="{EBE7FA68-C8C9-BF7D-3E63-9F04A76E1ACF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102" creationId="{2D72ACC8-6529-C095-4561-E37BD49A1C17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106" creationId="{A16540D7-ED43-56F6-A75C-70814A4F9A9B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111" creationId="{0A686EC5-B2B5-A326-F274-8ECA69DE6211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116" creationId="{807CA950-C388-413F-671A-D376F605F363}"/>
          </ac:grpSpMkLst>
        </pc:grpChg>
        <pc:grpChg chg="mod">
          <ac:chgData name="MARIA AKHTAR" userId="e5a6b468-b8bb-44a6-bfac-7ac6654de9f3" providerId="ADAL" clId="{87FDA96C-BE21-4509-94D9-8F0BBED241E4}" dt="2024-02-05T03:05:39.650" v="360" actId="27803"/>
          <ac:grpSpMkLst>
            <pc:docMk/>
            <pc:sldMk cId="870041383" sldId="264"/>
            <ac:grpSpMk id="120" creationId="{BB3F8A7B-DF87-E0F3-C90C-C429EB36DAC1}"/>
          </ac:grpSpMkLst>
        </pc:grpChg>
        <pc:graphicFrameChg chg="add del">
          <ac:chgData name="MARIA AKHTAR" userId="e5a6b468-b8bb-44a6-bfac-7ac6654de9f3" providerId="ADAL" clId="{87FDA96C-BE21-4509-94D9-8F0BBED241E4}" dt="2024-02-05T02:57:52.136" v="278" actId="478"/>
          <ac:graphicFrameMkLst>
            <pc:docMk/>
            <pc:sldMk cId="870041383" sldId="264"/>
            <ac:graphicFrameMk id="4" creationId="{564901EE-DF50-5F78-07B4-51BE421241B1}"/>
          </ac:graphicFrameMkLst>
        </pc:graphicFrameChg>
        <pc:picChg chg="add del mod">
          <ac:chgData name="MARIA AKHTAR" userId="e5a6b468-b8bb-44a6-bfac-7ac6654de9f3" providerId="ADAL" clId="{87FDA96C-BE21-4509-94D9-8F0BBED241E4}" dt="2024-02-25T21:18:14.922" v="950" actId="1076"/>
          <ac:picMkLst>
            <pc:docMk/>
            <pc:sldMk cId="870041383" sldId="264"/>
            <ac:picMk id="5" creationId="{5A689BBD-9E07-7474-FD5D-5FEDC1AE0E12}"/>
          </ac:picMkLst>
        </pc:picChg>
        <pc:cxnChg chg="add mod">
          <ac:chgData name="MARIA AKHTAR" userId="e5a6b468-b8bb-44a6-bfac-7ac6654de9f3" providerId="ADAL" clId="{87FDA96C-BE21-4509-94D9-8F0BBED241E4}" dt="2024-02-25T21:11:51.882" v="642" actId="14100"/>
          <ac:cxnSpMkLst>
            <pc:docMk/>
            <pc:sldMk cId="870041383" sldId="264"/>
            <ac:cxnSpMk id="35" creationId="{B7E7F810-3345-0732-0CA4-8EF81249B7ED}"/>
          </ac:cxnSpMkLst>
        </pc:cxnChg>
        <pc:cxnChg chg="add mod">
          <ac:chgData name="MARIA AKHTAR" userId="e5a6b468-b8bb-44a6-bfac-7ac6654de9f3" providerId="ADAL" clId="{87FDA96C-BE21-4509-94D9-8F0BBED241E4}" dt="2024-02-25T21:12:04.450" v="645" actId="14100"/>
          <ac:cxnSpMkLst>
            <pc:docMk/>
            <pc:sldMk cId="870041383" sldId="264"/>
            <ac:cxnSpMk id="38" creationId="{91025D7A-A61A-2908-4C14-99DE5F7AE6C1}"/>
          </ac:cxnSpMkLst>
        </pc:cxnChg>
        <pc:cxnChg chg="add mod">
          <ac:chgData name="MARIA AKHTAR" userId="e5a6b468-b8bb-44a6-bfac-7ac6654de9f3" providerId="ADAL" clId="{87FDA96C-BE21-4509-94D9-8F0BBED241E4}" dt="2024-02-25T21:12:56.263" v="670" actId="14100"/>
          <ac:cxnSpMkLst>
            <pc:docMk/>
            <pc:sldMk cId="870041383" sldId="264"/>
            <ac:cxnSpMk id="40" creationId="{DBBE66B5-8900-DE7E-1668-462F18384584}"/>
          </ac:cxnSpMkLst>
        </pc:cxnChg>
        <pc:cxnChg chg="add mod">
          <ac:chgData name="MARIA AKHTAR" userId="e5a6b468-b8bb-44a6-bfac-7ac6654de9f3" providerId="ADAL" clId="{87FDA96C-BE21-4509-94D9-8F0BBED241E4}" dt="2024-02-25T21:14:04.195" v="771" actId="14100"/>
          <ac:cxnSpMkLst>
            <pc:docMk/>
            <pc:sldMk cId="870041383" sldId="264"/>
            <ac:cxnSpMk id="43" creationId="{31894E46-6D2F-9ACC-FBB6-4F90513CBDA0}"/>
          </ac:cxnSpMkLst>
        </pc:cxnChg>
        <pc:cxnChg chg="add mod">
          <ac:chgData name="MARIA AKHTAR" userId="e5a6b468-b8bb-44a6-bfac-7ac6654de9f3" providerId="ADAL" clId="{87FDA96C-BE21-4509-94D9-8F0BBED241E4}" dt="2024-02-25T21:13:52.795" v="702" actId="1076"/>
          <ac:cxnSpMkLst>
            <pc:docMk/>
            <pc:sldMk cId="870041383" sldId="264"/>
            <ac:cxnSpMk id="44" creationId="{E8B90023-84F9-9DE9-C41D-F85AE76F4CA6}"/>
          </ac:cxnSpMkLst>
        </pc:cxnChg>
        <pc:cxnChg chg="add mod">
          <ac:chgData name="MARIA AKHTAR" userId="e5a6b468-b8bb-44a6-bfac-7ac6654de9f3" providerId="ADAL" clId="{87FDA96C-BE21-4509-94D9-8F0BBED241E4}" dt="2024-02-25T21:14:26.461" v="788" actId="14100"/>
          <ac:cxnSpMkLst>
            <pc:docMk/>
            <pc:sldMk cId="870041383" sldId="264"/>
            <ac:cxnSpMk id="45" creationId="{B5B7D40C-69CB-FDCA-5AA6-3EA9D57D0FCE}"/>
          </ac:cxnSpMkLst>
        </pc:cxnChg>
        <pc:cxnChg chg="add mod">
          <ac:chgData name="MARIA AKHTAR" userId="e5a6b468-b8bb-44a6-bfac-7ac6654de9f3" providerId="ADAL" clId="{87FDA96C-BE21-4509-94D9-8F0BBED241E4}" dt="2024-02-25T21:15:25.627" v="858" actId="14100"/>
          <ac:cxnSpMkLst>
            <pc:docMk/>
            <pc:sldMk cId="870041383" sldId="264"/>
            <ac:cxnSpMk id="46" creationId="{F1BBF8C7-F888-7FB9-EDD4-825CC7B7D33D}"/>
          </ac:cxnSpMkLst>
        </pc:cxnChg>
        <pc:cxnChg chg="add mod">
          <ac:chgData name="MARIA AKHTAR" userId="e5a6b468-b8bb-44a6-bfac-7ac6654de9f3" providerId="ADAL" clId="{87FDA96C-BE21-4509-94D9-8F0BBED241E4}" dt="2024-02-25T21:15:39.627" v="868" actId="14100"/>
          <ac:cxnSpMkLst>
            <pc:docMk/>
            <pc:sldMk cId="870041383" sldId="264"/>
            <ac:cxnSpMk id="47" creationId="{134ED9A4-9DB6-556D-1250-4769BFFB7A8B}"/>
          </ac:cxnSpMkLst>
        </pc:cxnChg>
        <pc:cxnChg chg="add mod">
          <ac:chgData name="MARIA AKHTAR" userId="e5a6b468-b8bb-44a6-bfac-7ac6654de9f3" providerId="ADAL" clId="{87FDA96C-BE21-4509-94D9-8F0BBED241E4}" dt="2024-02-25T21:16:06.805" v="886" actId="14100"/>
          <ac:cxnSpMkLst>
            <pc:docMk/>
            <pc:sldMk cId="870041383" sldId="264"/>
            <ac:cxnSpMk id="48" creationId="{C093CA98-E610-28D2-A5F9-FA8B74E8BB66}"/>
          </ac:cxnSpMkLst>
        </pc:cxnChg>
        <pc:cxnChg chg="add mod">
          <ac:chgData name="MARIA AKHTAR" userId="e5a6b468-b8bb-44a6-bfac-7ac6654de9f3" providerId="ADAL" clId="{87FDA96C-BE21-4509-94D9-8F0BBED241E4}" dt="2024-02-25T21:16:35.141" v="888" actId="1076"/>
          <ac:cxnSpMkLst>
            <pc:docMk/>
            <pc:sldMk cId="870041383" sldId="264"/>
            <ac:cxnSpMk id="49" creationId="{E8E26A2B-8BC6-A77C-6C43-C3C60FF6865E}"/>
          </ac:cxnSpMkLst>
        </pc:cxnChg>
        <pc:cxnChg chg="add mod">
          <ac:chgData name="MARIA AKHTAR" userId="e5a6b468-b8bb-44a6-bfac-7ac6654de9f3" providerId="ADAL" clId="{87FDA96C-BE21-4509-94D9-8F0BBED241E4}" dt="2024-02-25T21:17:00.209" v="902" actId="14100"/>
          <ac:cxnSpMkLst>
            <pc:docMk/>
            <pc:sldMk cId="870041383" sldId="264"/>
            <ac:cxnSpMk id="50" creationId="{5AA96331-4B92-0214-6357-345B8C30142B}"/>
          </ac:cxnSpMkLst>
        </pc:cxnChg>
        <pc:cxnChg chg="add mod">
          <ac:chgData name="MARIA AKHTAR" userId="e5a6b468-b8bb-44a6-bfac-7ac6654de9f3" providerId="ADAL" clId="{87FDA96C-BE21-4509-94D9-8F0BBED241E4}" dt="2024-02-25T21:17:17.657" v="904" actId="1076"/>
          <ac:cxnSpMkLst>
            <pc:docMk/>
            <pc:sldMk cId="870041383" sldId="264"/>
            <ac:cxnSpMk id="51" creationId="{F695BC99-E808-3645-A0DA-AFFF109A79ED}"/>
          </ac:cxnSpMkLst>
        </pc:cxnChg>
        <pc:cxnChg chg="add mod">
          <ac:chgData name="MARIA AKHTAR" userId="e5a6b468-b8bb-44a6-bfac-7ac6654de9f3" providerId="ADAL" clId="{87FDA96C-BE21-4509-94D9-8F0BBED241E4}" dt="2024-02-25T21:18:15.821" v="951" actId="1076"/>
          <ac:cxnSpMkLst>
            <pc:docMk/>
            <pc:sldMk cId="870041383" sldId="264"/>
            <ac:cxnSpMk id="52" creationId="{704B7E9E-7538-D127-E96C-8FCA9B10B253}"/>
          </ac:cxnSpMkLst>
        </pc:cxnChg>
        <pc:cxnChg chg="add mod">
          <ac:chgData name="MARIA AKHTAR" userId="e5a6b468-b8bb-44a6-bfac-7ac6654de9f3" providerId="ADAL" clId="{87FDA96C-BE21-4509-94D9-8F0BBED241E4}" dt="2024-02-25T21:18:04.910" v="946"/>
          <ac:cxnSpMkLst>
            <pc:docMk/>
            <pc:sldMk cId="870041383" sldId="264"/>
            <ac:cxnSpMk id="53" creationId="{B136F3F4-D7D3-D8C9-841D-4DB5DD63E415}"/>
          </ac:cxnSpMkLst>
        </pc:cxnChg>
        <pc:cxnChg chg="add mod">
          <ac:chgData name="MARIA AKHTAR" userId="e5a6b468-b8bb-44a6-bfac-7ac6654de9f3" providerId="ADAL" clId="{87FDA96C-BE21-4509-94D9-8F0BBED241E4}" dt="2024-02-25T21:18:51.406" v="1000" actId="14100"/>
          <ac:cxnSpMkLst>
            <pc:docMk/>
            <pc:sldMk cId="870041383" sldId="264"/>
            <ac:cxnSpMk id="54" creationId="{4A7F87DF-B603-9FFF-9F36-8D8EE70D5642}"/>
          </ac:cxnSpMkLst>
        </pc:cxnChg>
        <pc:cxnChg chg="add mod">
          <ac:chgData name="MARIA AKHTAR" userId="e5a6b468-b8bb-44a6-bfac-7ac6654de9f3" providerId="ADAL" clId="{87FDA96C-BE21-4509-94D9-8F0BBED241E4}" dt="2024-02-25T21:19:27.520" v="1052" actId="14100"/>
          <ac:cxnSpMkLst>
            <pc:docMk/>
            <pc:sldMk cId="870041383" sldId="264"/>
            <ac:cxnSpMk id="55" creationId="{DB0803C9-91E0-400F-8109-0CDCD3EDCC7E}"/>
          </ac:cxnSpMkLst>
        </pc:cxnChg>
        <pc:cxnChg chg="add mod">
          <ac:chgData name="MARIA AKHTAR" userId="e5a6b468-b8bb-44a6-bfac-7ac6654de9f3" providerId="ADAL" clId="{87FDA96C-BE21-4509-94D9-8F0BBED241E4}" dt="2024-02-25T21:23:00.647" v="1094" actId="14100"/>
          <ac:cxnSpMkLst>
            <pc:docMk/>
            <pc:sldMk cId="870041383" sldId="264"/>
            <ac:cxnSpMk id="58" creationId="{104E1534-F17D-4E4D-0DA2-9A7F80E56AE5}"/>
          </ac:cxnSpMkLst>
        </pc:cxnChg>
        <pc:cxnChg chg="add mod">
          <ac:chgData name="MARIA AKHTAR" userId="e5a6b468-b8bb-44a6-bfac-7ac6654de9f3" providerId="ADAL" clId="{87FDA96C-BE21-4509-94D9-8F0BBED241E4}" dt="2024-02-25T21:23:08.830" v="1096" actId="1076"/>
          <ac:cxnSpMkLst>
            <pc:docMk/>
            <pc:sldMk cId="870041383" sldId="264"/>
            <ac:cxnSpMk id="59" creationId="{1CFA1FDA-377A-078B-66DB-AEDE59C4F0F4}"/>
          </ac:cxnSpMkLst>
        </pc:cxnChg>
      </pc:sldChg>
      <pc:sldChg chg="modAnim">
        <pc:chgData name="MARIA AKHTAR" userId="e5a6b468-b8bb-44a6-bfac-7ac6654de9f3" providerId="ADAL" clId="{87FDA96C-BE21-4509-94D9-8F0BBED241E4}" dt="2024-02-05T03:06:58.464" v="362"/>
        <pc:sldMkLst>
          <pc:docMk/>
          <pc:sldMk cId="928572255" sldId="265"/>
        </pc:sldMkLst>
      </pc:sldChg>
      <pc:sldChg chg="addSp modSp mod">
        <pc:chgData name="MARIA AKHTAR" userId="e5a6b468-b8bb-44a6-bfac-7ac6654de9f3" providerId="ADAL" clId="{87FDA96C-BE21-4509-94D9-8F0BBED241E4}" dt="2024-02-07T17:36:04.647" v="442" actId="1076"/>
        <pc:sldMkLst>
          <pc:docMk/>
          <pc:sldMk cId="2196018570" sldId="269"/>
        </pc:sldMkLst>
        <pc:spChg chg="add mod">
          <ac:chgData name="MARIA AKHTAR" userId="e5a6b468-b8bb-44a6-bfac-7ac6654de9f3" providerId="ADAL" clId="{87FDA96C-BE21-4509-94D9-8F0BBED241E4}" dt="2024-02-07T17:35:26.129" v="421" actId="1076"/>
          <ac:spMkLst>
            <pc:docMk/>
            <pc:sldMk cId="2196018570" sldId="269"/>
            <ac:spMk id="4" creationId="{C801F256-350B-3A7C-DEC4-2EE5B321F7DE}"/>
          </ac:spMkLst>
        </pc:spChg>
        <pc:spChg chg="add mod">
          <ac:chgData name="MARIA AKHTAR" userId="e5a6b468-b8bb-44a6-bfac-7ac6654de9f3" providerId="ADAL" clId="{87FDA96C-BE21-4509-94D9-8F0BBED241E4}" dt="2024-02-07T17:36:04.647" v="442" actId="1076"/>
          <ac:spMkLst>
            <pc:docMk/>
            <pc:sldMk cId="2196018570" sldId="269"/>
            <ac:spMk id="5" creationId="{50C0B28B-9189-CF99-C2E1-72887C178DDD}"/>
          </ac:spMkLst>
        </pc:spChg>
        <pc:spChg chg="mod">
          <ac:chgData name="MARIA AKHTAR" userId="e5a6b468-b8bb-44a6-bfac-7ac6654de9f3" providerId="ADAL" clId="{87FDA96C-BE21-4509-94D9-8F0BBED241E4}" dt="2024-02-05T03:07:39.499" v="370" actId="1076"/>
          <ac:spMkLst>
            <pc:docMk/>
            <pc:sldMk cId="2196018570" sldId="269"/>
            <ac:spMk id="8" creationId="{499FF183-7719-1BB0-44B6-F2BFED85AAA4}"/>
          </ac:spMkLst>
        </pc:spChg>
        <pc:spChg chg="mod">
          <ac:chgData name="MARIA AKHTAR" userId="e5a6b468-b8bb-44a6-bfac-7ac6654de9f3" providerId="ADAL" clId="{87FDA96C-BE21-4509-94D9-8F0BBED241E4}" dt="2024-02-05T03:08:27.099" v="379" actId="20577"/>
          <ac:spMkLst>
            <pc:docMk/>
            <pc:sldMk cId="2196018570" sldId="269"/>
            <ac:spMk id="13" creationId="{2E48AAB0-7785-96C1-1BA6-6692902DB11C}"/>
          </ac:spMkLst>
        </pc:spChg>
        <pc:picChg chg="mod">
          <ac:chgData name="MARIA AKHTAR" userId="e5a6b468-b8bb-44a6-bfac-7ac6654de9f3" providerId="ADAL" clId="{87FDA96C-BE21-4509-94D9-8F0BBED241E4}" dt="2024-02-05T03:07:17.417" v="364" actId="1076"/>
          <ac:picMkLst>
            <pc:docMk/>
            <pc:sldMk cId="2196018570" sldId="269"/>
            <ac:picMk id="7" creationId="{1BD903CF-983A-50B4-353D-3F5EFB35DDB0}"/>
          </ac:picMkLst>
        </pc:picChg>
      </pc:sldChg>
      <pc:sldChg chg="addSp delSp modSp mod">
        <pc:chgData name="MARIA AKHTAR" userId="e5a6b468-b8bb-44a6-bfac-7ac6654de9f3" providerId="ADAL" clId="{87FDA96C-BE21-4509-94D9-8F0BBED241E4}" dt="2024-02-05T02:57:35.142" v="274" actId="14100"/>
        <pc:sldMkLst>
          <pc:docMk/>
          <pc:sldMk cId="1970368438" sldId="271"/>
        </pc:sldMkLst>
        <pc:spChg chg="mod">
          <ac:chgData name="MARIA AKHTAR" userId="e5a6b468-b8bb-44a6-bfac-7ac6654de9f3" providerId="ADAL" clId="{87FDA96C-BE21-4509-94D9-8F0BBED241E4}" dt="2024-02-05T02:57:35.142" v="274" actId="14100"/>
          <ac:spMkLst>
            <pc:docMk/>
            <pc:sldMk cId="1970368438" sldId="271"/>
            <ac:spMk id="11" creationId="{606D9C75-3FE9-ED36-FF21-B51BB2F8DFCA}"/>
          </ac:spMkLst>
        </pc:spChg>
        <pc:spChg chg="del mod">
          <ac:chgData name="MARIA AKHTAR" userId="e5a6b468-b8bb-44a6-bfac-7ac6654de9f3" providerId="ADAL" clId="{87FDA96C-BE21-4509-94D9-8F0BBED241E4}" dt="2024-02-05T02:37:49.066" v="127" actId="478"/>
          <ac:spMkLst>
            <pc:docMk/>
            <pc:sldMk cId="1970368438" sldId="271"/>
            <ac:spMk id="15" creationId="{92A054E5-9CB8-A4B2-8E0B-106D69E22273}"/>
          </ac:spMkLst>
        </pc:spChg>
        <pc:spChg chg="del mod">
          <ac:chgData name="MARIA AKHTAR" userId="e5a6b468-b8bb-44a6-bfac-7ac6654de9f3" providerId="ADAL" clId="{87FDA96C-BE21-4509-94D9-8F0BBED241E4}" dt="2024-02-05T02:37:50.438" v="128" actId="478"/>
          <ac:spMkLst>
            <pc:docMk/>
            <pc:sldMk cId="1970368438" sldId="271"/>
            <ac:spMk id="17" creationId="{D7C7C56F-B1EB-0EC4-FEF5-88FECBBF2AAD}"/>
          </ac:spMkLst>
        </pc:spChg>
        <pc:picChg chg="add del mod modCrop">
          <ac:chgData name="MARIA AKHTAR" userId="e5a6b468-b8bb-44a6-bfac-7ac6654de9f3" providerId="ADAL" clId="{87FDA96C-BE21-4509-94D9-8F0BBED241E4}" dt="2024-02-05T02:43:10.559" v="151" actId="478"/>
          <ac:picMkLst>
            <pc:docMk/>
            <pc:sldMk cId="1970368438" sldId="271"/>
            <ac:picMk id="3" creationId="{63528461-F242-C040-7212-F64483A1FCBD}"/>
          </ac:picMkLst>
        </pc:picChg>
        <pc:picChg chg="add del mod">
          <ac:chgData name="MARIA AKHTAR" userId="e5a6b468-b8bb-44a6-bfac-7ac6654de9f3" providerId="ADAL" clId="{87FDA96C-BE21-4509-94D9-8F0BBED241E4}" dt="2024-02-05T02:41:39.068" v="140" actId="478"/>
          <ac:picMkLst>
            <pc:docMk/>
            <pc:sldMk cId="1970368438" sldId="271"/>
            <ac:picMk id="4" creationId="{B376F673-2A77-39C0-C8B8-5AF964D57AAC}"/>
          </ac:picMkLst>
        </pc:picChg>
        <pc:picChg chg="add del mod">
          <ac:chgData name="MARIA AKHTAR" userId="e5a6b468-b8bb-44a6-bfac-7ac6654de9f3" providerId="ADAL" clId="{87FDA96C-BE21-4509-94D9-8F0BBED241E4}" dt="2024-02-05T02:41:37.333" v="139" actId="478"/>
          <ac:picMkLst>
            <pc:docMk/>
            <pc:sldMk cId="1970368438" sldId="271"/>
            <ac:picMk id="5" creationId="{1382C95B-C2F5-F3E6-8190-D5DA910FF611}"/>
          </ac:picMkLst>
        </pc:picChg>
        <pc:picChg chg="add del mod">
          <ac:chgData name="MARIA AKHTAR" userId="e5a6b468-b8bb-44a6-bfac-7ac6654de9f3" providerId="ADAL" clId="{87FDA96C-BE21-4509-94D9-8F0BBED241E4}" dt="2024-02-05T02:43:06.265" v="149" actId="478"/>
          <ac:picMkLst>
            <pc:docMk/>
            <pc:sldMk cId="1970368438" sldId="271"/>
            <ac:picMk id="6" creationId="{FACC8329-4599-FF9D-F4E1-A8F5D3276635}"/>
          </ac:picMkLst>
        </pc:picChg>
        <pc:picChg chg="add del mod">
          <ac:chgData name="MARIA AKHTAR" userId="e5a6b468-b8bb-44a6-bfac-7ac6654de9f3" providerId="ADAL" clId="{87FDA96C-BE21-4509-94D9-8F0BBED241E4}" dt="2024-02-05T02:43:08.254" v="150" actId="478"/>
          <ac:picMkLst>
            <pc:docMk/>
            <pc:sldMk cId="1970368438" sldId="271"/>
            <ac:picMk id="7" creationId="{67973945-CC65-05FC-09FE-EEF9D61997FF}"/>
          </ac:picMkLst>
        </pc:picChg>
        <pc:picChg chg="del mod">
          <ac:chgData name="MARIA AKHTAR" userId="e5a6b468-b8bb-44a6-bfac-7ac6654de9f3" providerId="ADAL" clId="{87FDA96C-BE21-4509-94D9-8F0BBED241E4}" dt="2024-02-05T02:37:44.140" v="125" actId="478"/>
          <ac:picMkLst>
            <pc:docMk/>
            <pc:sldMk cId="1970368438" sldId="271"/>
            <ac:picMk id="12" creationId="{3289A923-0D84-6534-9636-9194CF96A1E7}"/>
          </ac:picMkLst>
        </pc:picChg>
        <pc:picChg chg="del mod">
          <ac:chgData name="MARIA AKHTAR" userId="e5a6b468-b8bb-44a6-bfac-7ac6654de9f3" providerId="ADAL" clId="{87FDA96C-BE21-4509-94D9-8F0BBED241E4}" dt="2024-02-05T02:37:45.711" v="126" actId="478"/>
          <ac:picMkLst>
            <pc:docMk/>
            <pc:sldMk cId="1970368438" sldId="271"/>
            <ac:picMk id="14" creationId="{BA71B51A-01A1-B117-E7B1-5E056F0A85CF}"/>
          </ac:picMkLst>
        </pc:picChg>
        <pc:picChg chg="del mod">
          <ac:chgData name="MARIA AKHTAR" userId="e5a6b468-b8bb-44a6-bfac-7ac6654de9f3" providerId="ADAL" clId="{87FDA96C-BE21-4509-94D9-8F0BBED241E4}" dt="2024-02-05T02:37:42.747" v="124" actId="478"/>
          <ac:picMkLst>
            <pc:docMk/>
            <pc:sldMk cId="1970368438" sldId="271"/>
            <ac:picMk id="16" creationId="{ACABA55A-69FB-E57B-F5B1-D225D4F5283A}"/>
          </ac:picMkLst>
        </pc:picChg>
        <pc:picChg chg="mod">
          <ac:chgData name="MARIA AKHTAR" userId="e5a6b468-b8bb-44a6-bfac-7ac6654de9f3" providerId="ADAL" clId="{87FDA96C-BE21-4509-94D9-8F0BBED241E4}" dt="2024-02-05T02:44:50.312" v="158" actId="1582"/>
          <ac:picMkLst>
            <pc:docMk/>
            <pc:sldMk cId="1970368438" sldId="271"/>
            <ac:picMk id="18" creationId="{9C033EA5-F195-D207-8D4B-AE4E344295BD}"/>
          </ac:picMkLst>
        </pc:picChg>
        <pc:picChg chg="add mod">
          <ac:chgData name="MARIA AKHTAR" userId="e5a6b468-b8bb-44a6-bfac-7ac6654de9f3" providerId="ADAL" clId="{87FDA96C-BE21-4509-94D9-8F0BBED241E4}" dt="2024-02-05T02:44:32.576" v="155" actId="1076"/>
          <ac:picMkLst>
            <pc:docMk/>
            <pc:sldMk cId="1970368438" sldId="271"/>
            <ac:picMk id="20" creationId="{9461826E-A0A6-5001-98DA-309ACF142F07}"/>
          </ac:picMkLst>
        </pc:picChg>
        <pc:picChg chg="add mod">
          <ac:chgData name="MARIA AKHTAR" userId="e5a6b468-b8bb-44a6-bfac-7ac6654de9f3" providerId="ADAL" clId="{87FDA96C-BE21-4509-94D9-8F0BBED241E4}" dt="2024-02-05T02:44:40.496" v="157" actId="1076"/>
          <ac:picMkLst>
            <pc:docMk/>
            <pc:sldMk cId="1970368438" sldId="271"/>
            <ac:picMk id="22" creationId="{A5583329-494F-F801-2F36-634F393CB12E}"/>
          </ac:picMkLst>
        </pc:picChg>
      </pc:sldChg>
      <pc:sldChg chg="del">
        <pc:chgData name="MARIA AKHTAR" userId="e5a6b468-b8bb-44a6-bfac-7ac6654de9f3" providerId="ADAL" clId="{87FDA96C-BE21-4509-94D9-8F0BBED241E4}" dt="2024-02-05T02:31:39.998" v="55" actId="47"/>
        <pc:sldMkLst>
          <pc:docMk/>
          <pc:sldMk cId="611077687" sldId="287"/>
        </pc:sldMkLst>
      </pc:sldChg>
      <pc:sldChg chg="delSp add del mod">
        <pc:chgData name="MARIA AKHTAR" userId="e5a6b468-b8bb-44a6-bfac-7ac6654de9f3" providerId="ADAL" clId="{87FDA96C-BE21-4509-94D9-8F0BBED241E4}" dt="2024-02-05T02:57:36.345" v="275" actId="2696"/>
        <pc:sldMkLst>
          <pc:docMk/>
          <pc:sldMk cId="2253654645" sldId="295"/>
        </pc:sldMkLst>
        <pc:picChg chg="del">
          <ac:chgData name="MARIA AKHTAR" userId="e5a6b468-b8bb-44a6-bfac-7ac6654de9f3" providerId="ADAL" clId="{87FDA96C-BE21-4509-94D9-8F0BBED241E4}" dt="2024-02-05T02:35:49.292" v="78" actId="21"/>
          <ac:picMkLst>
            <pc:docMk/>
            <pc:sldMk cId="2253654645" sldId="295"/>
            <ac:picMk id="20" creationId="{9461826E-A0A6-5001-98DA-309ACF142F07}"/>
          </ac:picMkLst>
        </pc:picChg>
        <pc:picChg chg="del">
          <ac:chgData name="MARIA AKHTAR" userId="e5a6b468-b8bb-44a6-bfac-7ac6654de9f3" providerId="ADAL" clId="{87FDA96C-BE21-4509-94D9-8F0BBED241E4}" dt="2024-02-05T02:35:27.539" v="69" actId="21"/>
          <ac:picMkLst>
            <pc:docMk/>
            <pc:sldMk cId="2253654645" sldId="295"/>
            <ac:picMk id="22" creationId="{A5583329-494F-F801-2F36-634F393CB12E}"/>
          </ac:picMkLst>
        </pc:picChg>
      </pc:sldChg>
      <pc:sldChg chg="modSp mod">
        <pc:chgData name="MARIA AKHTAR" userId="e5a6b468-b8bb-44a6-bfac-7ac6654de9f3" providerId="ADAL" clId="{87FDA96C-BE21-4509-94D9-8F0BBED241E4}" dt="2024-02-05T02:31:31.476" v="54" actId="20577"/>
        <pc:sldMkLst>
          <pc:docMk/>
          <pc:sldMk cId="3478161317" sldId="296"/>
        </pc:sldMkLst>
        <pc:spChg chg="mod">
          <ac:chgData name="MARIA AKHTAR" userId="e5a6b468-b8bb-44a6-bfac-7ac6654de9f3" providerId="ADAL" clId="{87FDA96C-BE21-4509-94D9-8F0BBED241E4}" dt="2024-02-05T02:31:31.476" v="54" actId="20577"/>
          <ac:spMkLst>
            <pc:docMk/>
            <pc:sldMk cId="3478161317" sldId="296"/>
            <ac:spMk id="2" creationId="{F877C0B7-145E-60FE-4DA4-132FA99200DE}"/>
          </ac:spMkLst>
        </pc:spChg>
      </pc:sldChg>
      <pc:sldChg chg="new del">
        <pc:chgData name="MARIA AKHTAR" userId="e5a6b468-b8bb-44a6-bfac-7ac6654de9f3" providerId="ADAL" clId="{87FDA96C-BE21-4509-94D9-8F0BBED241E4}" dt="2024-02-25T20:49:12.685" v="446" actId="47"/>
        <pc:sldMkLst>
          <pc:docMk/>
          <pc:sldMk cId="50654613" sldId="309"/>
        </pc:sldMkLst>
      </pc:sldChg>
      <pc:sldChg chg="del">
        <pc:chgData name="MARIA AKHTAR" userId="e5a6b468-b8bb-44a6-bfac-7ac6654de9f3" providerId="ADAL" clId="{87FDA96C-BE21-4509-94D9-8F0BBED241E4}" dt="2024-02-05T02:06:49.380" v="1" actId="47"/>
        <pc:sldMkLst>
          <pc:docMk/>
          <pc:sldMk cId="4110923255" sldId="309"/>
        </pc:sldMkLst>
      </pc:sldChg>
      <pc:sldChg chg="del">
        <pc:chgData name="MARIA AKHTAR" userId="e5a6b468-b8bb-44a6-bfac-7ac6654de9f3" providerId="ADAL" clId="{87FDA96C-BE21-4509-94D9-8F0BBED241E4}" dt="2024-02-05T02:06:48.178" v="0" actId="47"/>
        <pc:sldMkLst>
          <pc:docMk/>
          <pc:sldMk cId="126833094" sldId="310"/>
        </pc:sldMkLst>
      </pc:sldChg>
      <pc:sldChg chg="add del">
        <pc:chgData name="MARIA AKHTAR" userId="e5a6b468-b8bb-44a6-bfac-7ac6654de9f3" providerId="ADAL" clId="{87FDA96C-BE21-4509-94D9-8F0BBED241E4}" dt="2024-02-25T20:49:08.816" v="445"/>
        <pc:sldMkLst>
          <pc:docMk/>
          <pc:sldMk cId="450346692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9BEC0-AF03-42DD-9D05-447877164A3A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1C768-35D5-45BD-94B9-519BF9CFEA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36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C768-35D5-45BD-94B9-519BF9CFEA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459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Scatter graphs did not show a correlation but because there’s so many other factors that can influence, I decided to plot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C768-35D5-45BD-94B9-519BF9CFEA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080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Plotted a line graph to see what I’m working with but due to the difference in data ranges, the information regarding salary was difficult to analyse in this graph. I also did 2 separate line graphs to look at and while they look similar, because the money ranges are SO different, I don’t think it’s the most accurate to go off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C768-35D5-45BD-94B9-519BF9CFEA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07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I plotted this to understand the changes in a way that can be compared with a higher accuracy. And then from here needed to look at homeowner data to understand if changes impacted the amount of homeowners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C768-35D5-45BD-94B9-519BF9CFEA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56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Census data plotted. Line graph on following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C768-35D5-45BD-94B9-519BF9CFEA1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7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as you can see there is still a massive gap between the house prices and highest lending limit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1C768-35D5-45BD-94B9-519BF9CFEA1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97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1292-7C66-E419-B1E1-083C01FF5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9A38B-B0D9-2E06-B1AA-9180AF91B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4F7C-2822-DCAB-E6AD-331DC2328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F345-326A-C6FA-6871-C8D3E6AB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F97FF-9D0E-D8AC-8358-66DAB6D6A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04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E97B-A081-BD04-222A-E1C7A8A0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73BA8-A296-CCE8-FA8A-6FC043513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E34BC-76AF-12C2-1E9B-76C4C2CD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85F3A-2055-44A0-4C0B-D9FD7DB6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FE35-FB73-A746-4C8E-268439D7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42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81B92-EFD5-207D-029B-B33F4D64D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40649-5718-8A90-F293-1432AF4B2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3CB0-EE2D-42B9-4E89-AD644DC9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489D5-C92A-BCA0-D878-FB1CB474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2CF71-A41F-9980-0235-00F013AD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4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BA4E-3B82-EDE6-3AE3-186009F7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A9A7-1752-C055-0807-547D255DB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B82C1-3029-00E6-CC97-740E6736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105C-1EBC-B6C4-0CEC-CBB68214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5E028-0FC7-6205-D31D-E8A7DF15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0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A93-32CA-6741-0AEF-2F8DC2D8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F9FCE-A113-10F1-614D-9FCF165A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D5F40-FC09-D713-ADBB-43156870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6A879-F7F6-5742-BA6E-07B01DA2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FF2C-A4E1-B6EC-52CF-B095C03E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52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108E-C367-D8FD-C247-5575021F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6E30-AF3C-F6F8-4497-73AC3C812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0EDCA-B779-7FCC-B27B-172A06380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89FEE-D187-F0B3-2D75-9754945E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B72A8-DD52-E750-B934-CFB1DD5D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561A7-D0FF-7AF9-3E68-E6E3B9B9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37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78AA-31FB-94A5-7B7C-813A4E1E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DBC2D-B021-9E32-EF0B-1C7FD737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5B33D-A151-9D2B-2E49-7F93C2BAD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102C7-3E4F-4DFA-16DD-815F76299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DCBB8-188C-8DF2-FB65-1864ACADE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353EF-C561-47A2-918D-4AFA827F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47B5E-8A44-5D11-A2AC-94B47366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E9F37-2F6A-C441-67F7-786E3D22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04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379B-2E00-26E8-3B2B-9765F215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E676D-02D3-16C2-5560-C7FB4D01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0D111-E97E-D008-4E71-E4F7A6B9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095B2-BCB6-0202-F703-202F016D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65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F45EE-A912-CEC4-1AD1-69F51931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208D8-298D-0FDB-1DD8-6D77503D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E27D8-0DE6-F083-BB40-23D28E41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D0590-FC87-B758-CDD1-10B74FAF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80824-F755-D08B-63C7-7A7EC2A4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2D4F9-A914-65D0-F7DD-2AEA48EEA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A2D13-45AD-A88C-8D74-1B0EA142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B971A-500D-6E87-DCF9-BA3E8534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FCCA3-21D9-D405-C5FA-39A815DE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7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4FFF-EB4A-0FD9-D210-6568B439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6C92-CFB1-E88F-4850-B637C71C0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B23B3-83FC-01FC-1F0C-6186F03AC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7C2A1-9FD4-FBB3-EE9F-276776A0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3491-ABC3-4241-92C5-9855AD7423E8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74344-F938-C860-FFE6-ACDF7B84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F3E31-2E2C-9E69-9B06-625C815F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05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5B513-FC67-0FC0-FC4C-8507B5DC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A261D-8FE2-21A3-D03D-D85F5C17C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51979-E913-203C-45A3-21D37C1A4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3491-ABC3-4241-92C5-9855AD7423E8}" type="datetimeFigureOut">
              <a:rPr lang="en-GB" smtClean="0"/>
              <a:t>25/02/2024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768A-7BAB-36AC-399B-6A8FA625D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08BC-E973-678A-E082-BAA62EC59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5D26-2A49-490C-A35F-F3F301F2CA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91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6E1CEF-A8AC-FC3A-F097-3B1B982CE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108C48-3958-72EF-DF55-74CDAD8E8830}"/>
              </a:ext>
            </a:extLst>
          </p:cNvPr>
          <p:cNvSpPr txBox="1">
            <a:spLocks/>
          </p:cNvSpPr>
          <p:nvPr/>
        </p:nvSpPr>
        <p:spPr>
          <a:xfrm>
            <a:off x="-1" y="2586182"/>
            <a:ext cx="12192000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100" b="1" dirty="0">
                <a:ln w="41275">
                  <a:solidFill>
                    <a:srgbClr val="BF8640"/>
                  </a:solidFill>
                </a:ln>
                <a:noFill/>
                <a:latin typeface="Modern Love Caps" panose="04070805081001020A01" pitchFamily="82" charset="0"/>
                <a:cs typeface="Dreaming Outloud Pro" panose="03050502040302030504" pitchFamily="66" charset="0"/>
              </a:rPr>
              <a:t>Are houses affordable?</a:t>
            </a:r>
            <a:r>
              <a:rPr lang="en-GB" sz="4400" b="1" dirty="0">
                <a:ln w="41275">
                  <a:solidFill>
                    <a:srgbClr val="BF8640"/>
                  </a:solidFill>
                </a:ln>
                <a:noFill/>
                <a:latin typeface="Bahnschrift SemiBold SemiConden" panose="020B0502040204020203" pitchFamily="34" charset="0"/>
              </a:rPr>
              <a:t>  </a:t>
            </a:r>
            <a:endParaRPr lang="en-GB" dirty="0">
              <a:ln w="41275">
                <a:solidFill>
                  <a:srgbClr val="BF8640"/>
                </a:solidFill>
              </a:ln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D4EA-A6CE-A971-71F4-CB991B8E8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3091"/>
            <a:ext cx="12192000" cy="1717963"/>
          </a:xfrm>
        </p:spPr>
        <p:txBody>
          <a:bodyPr>
            <a:normAutofit fontScale="90000"/>
          </a:bodyPr>
          <a:lstStyle/>
          <a:p>
            <a:r>
              <a:rPr lang="en-GB" sz="111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Are houses affordable?</a:t>
            </a:r>
            <a:r>
              <a:rPr lang="en-GB" sz="4400" b="1" dirty="0">
                <a:solidFill>
                  <a:srgbClr val="BF8640"/>
                </a:solidFill>
                <a:latin typeface="Bahnschrift SemiBold SemiConden" panose="020B0502040204020203" pitchFamily="34" charset="0"/>
              </a:rPr>
              <a:t>  </a:t>
            </a:r>
            <a:endParaRPr lang="en-GB" dirty="0">
              <a:solidFill>
                <a:srgbClr val="BF864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316194-EAD5-A31E-3190-BF144C228AE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100" b="1" dirty="0">
                <a:ln w="41275">
                  <a:solidFill>
                    <a:srgbClr val="BF8640"/>
                  </a:solidFill>
                </a:ln>
                <a:noFill/>
                <a:latin typeface="Modern Love Caps" panose="04070805081001020A01" pitchFamily="82" charset="0"/>
                <a:cs typeface="Dreaming Outloud Pro" panose="03050502040302030504" pitchFamily="66" charset="0"/>
              </a:rPr>
              <a:t>Are houses affordable?</a:t>
            </a:r>
            <a:r>
              <a:rPr lang="en-GB" sz="4400" b="1" dirty="0">
                <a:ln w="41275">
                  <a:solidFill>
                    <a:srgbClr val="BF8640"/>
                  </a:solidFill>
                </a:ln>
                <a:noFill/>
                <a:latin typeface="Bahnschrift SemiBold SemiConden" panose="020B0502040204020203" pitchFamily="34" charset="0"/>
              </a:rPr>
              <a:t>  </a:t>
            </a:r>
            <a:endParaRPr lang="en-GB" dirty="0">
              <a:ln w="41275">
                <a:solidFill>
                  <a:srgbClr val="BF8640"/>
                </a:solidFill>
              </a:ln>
              <a:noFill/>
            </a:endParaRPr>
          </a:p>
        </p:txBody>
      </p:sp>
      <p:pic>
        <p:nvPicPr>
          <p:cNvPr id="8" name="Graphic 7" descr="Home front yard">
            <a:extLst>
              <a:ext uri="{FF2B5EF4-FFF2-40B4-BE49-F238E27FC236}">
                <a16:creationId xmlns:a16="http://schemas.microsoft.com/office/drawing/2014/main" id="{8B74771E-A924-F41E-53C8-125AB6518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760" y="2608835"/>
            <a:ext cx="9698477" cy="545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3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"/>
    </mc:Choice>
    <mc:Fallback xmlns="">
      <p:transition advClick="0" advTm="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97A146-3BAD-1C3A-34E9-9B0DD543D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87FB1B-A878-DF9D-0C12-909FC28F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97" y="2698769"/>
            <a:ext cx="3077004" cy="40201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C1E93C-F0D8-051C-7744-A9523C797073}"/>
              </a:ext>
            </a:extLst>
          </p:cNvPr>
          <p:cNvSpPr txBox="1"/>
          <p:nvPr/>
        </p:nvSpPr>
        <p:spPr>
          <a:xfrm>
            <a:off x="0" y="340788"/>
            <a:ext cx="1219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From the data that we’ve seen…</a:t>
            </a:r>
          </a:p>
          <a:p>
            <a:pPr algn="ctr"/>
            <a:r>
              <a:rPr lang="en-GB" sz="44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We can conclude that the average person probably can’t afford to buy a house on their own </a:t>
            </a:r>
            <a:r>
              <a:rPr lang="en-GB" sz="44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  <a:sym typeface="Wingdings" panose="05000000000000000000" pitchFamily="2" charset="2"/>
              </a:rPr>
              <a:t></a:t>
            </a:r>
            <a:endParaRPr lang="en-GB" sz="4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61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536B46-1081-F19C-2E91-BE4B3FE8C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FDC66-B904-2299-9991-3FC2D927BED6}"/>
              </a:ext>
            </a:extLst>
          </p:cNvPr>
          <p:cNvSpPr txBox="1">
            <a:spLocks/>
          </p:cNvSpPr>
          <p:nvPr/>
        </p:nvSpPr>
        <p:spPr>
          <a:xfrm>
            <a:off x="0" y="2696134"/>
            <a:ext cx="12192000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100" b="1" i="0" u="none" strike="noStrike" kern="1200" cap="none" spc="0" normalizeH="0" baseline="0" noProof="0" dirty="0">
                <a:ln w="41275">
                  <a:solidFill>
                    <a:srgbClr val="BF8640"/>
                  </a:solidFill>
                </a:ln>
                <a:noFill/>
                <a:effectLst/>
                <a:uLnTx/>
                <a:uFillTx/>
                <a:latin typeface="Modern Love Caps" panose="04070805081001020A01" pitchFamily="82" charset="0"/>
                <a:ea typeface="+mj-ea"/>
                <a:cs typeface="Dreaming Outloud Pro" panose="03050502040302030504" pitchFamily="66" charset="0"/>
              </a:rPr>
              <a:t>Any Questions??</a:t>
            </a:r>
            <a:endParaRPr kumimoji="0" lang="en-GB" sz="6000" b="0" i="0" u="none" strike="noStrike" kern="1200" cap="none" spc="0" normalizeH="0" baseline="0" noProof="0" dirty="0">
              <a:ln w="41275">
                <a:solidFill>
                  <a:srgbClr val="BF8640"/>
                </a:solidFill>
              </a:ln>
              <a:noFill/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F23A0-DC18-991F-5884-735F9D501698}"/>
              </a:ext>
            </a:extLst>
          </p:cNvPr>
          <p:cNvSpPr txBox="1">
            <a:spLocks/>
          </p:cNvSpPr>
          <p:nvPr/>
        </p:nvSpPr>
        <p:spPr>
          <a:xfrm rot="1056332">
            <a:off x="225561" y="4815255"/>
            <a:ext cx="1462391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100" b="1" i="0" u="none" strike="noStrike" kern="1200" cap="none" spc="0" normalizeH="0" baseline="0" noProof="0" dirty="0">
                <a:ln w="41275">
                  <a:solidFill>
                    <a:srgbClr val="BF8640"/>
                  </a:solidFill>
                </a:ln>
                <a:noFill/>
                <a:effectLst/>
                <a:uLnTx/>
                <a:uFillTx/>
                <a:latin typeface="Modern Love Caps" panose="04070805081001020A01" pitchFamily="82" charset="0"/>
                <a:ea typeface="+mj-ea"/>
                <a:cs typeface="Dreaming Outloud Pro" panose="03050502040302030504" pitchFamily="66" charset="0"/>
              </a:rPr>
              <a:t>?</a:t>
            </a:r>
            <a:endParaRPr kumimoji="0" lang="en-GB" sz="6000" b="0" i="0" u="none" strike="noStrike" kern="1200" cap="none" spc="0" normalizeH="0" baseline="0" noProof="0" dirty="0">
              <a:ln w="41275">
                <a:solidFill>
                  <a:srgbClr val="BF8640"/>
                </a:solidFill>
              </a:ln>
              <a:noFill/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F1B3F29-0CED-3916-7618-8A00493A3D3F}"/>
              </a:ext>
            </a:extLst>
          </p:cNvPr>
          <p:cNvSpPr txBox="1">
            <a:spLocks/>
          </p:cNvSpPr>
          <p:nvPr/>
        </p:nvSpPr>
        <p:spPr>
          <a:xfrm rot="20260743">
            <a:off x="431752" y="425824"/>
            <a:ext cx="1462391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100" b="1" i="0" u="none" strike="noStrike" kern="1200" cap="none" spc="0" normalizeH="0" baseline="0" noProof="0" dirty="0">
                <a:ln w="41275">
                  <a:solidFill>
                    <a:srgbClr val="BF8640"/>
                  </a:solidFill>
                </a:ln>
                <a:noFill/>
                <a:effectLst/>
                <a:uLnTx/>
                <a:uFillTx/>
                <a:latin typeface="Modern Love Caps" panose="04070805081001020A01" pitchFamily="82" charset="0"/>
                <a:ea typeface="+mj-ea"/>
                <a:cs typeface="Dreaming Outloud Pro" panose="03050502040302030504" pitchFamily="66" charset="0"/>
              </a:rPr>
              <a:t>?</a:t>
            </a:r>
            <a:endParaRPr kumimoji="0" lang="en-GB" sz="6000" b="0" i="0" u="none" strike="noStrike" kern="1200" cap="none" spc="0" normalizeH="0" baseline="0" noProof="0" dirty="0">
              <a:ln w="41275">
                <a:solidFill>
                  <a:srgbClr val="BF8640"/>
                </a:solidFill>
              </a:ln>
              <a:noFill/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2CCEDF-A0A3-A7AB-0DC5-3B797F7C5539}"/>
              </a:ext>
            </a:extLst>
          </p:cNvPr>
          <p:cNvSpPr txBox="1">
            <a:spLocks/>
          </p:cNvSpPr>
          <p:nvPr/>
        </p:nvSpPr>
        <p:spPr>
          <a:xfrm rot="20165841">
            <a:off x="10278896" y="4773581"/>
            <a:ext cx="1462391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100" b="1" i="0" u="none" strike="noStrike" kern="1200" cap="none" spc="0" normalizeH="0" baseline="0" noProof="0" dirty="0">
                <a:ln w="41275">
                  <a:solidFill>
                    <a:srgbClr val="BF8640"/>
                  </a:solidFill>
                </a:ln>
                <a:noFill/>
                <a:effectLst/>
                <a:uLnTx/>
                <a:uFillTx/>
                <a:latin typeface="Modern Love Caps" panose="04070805081001020A01" pitchFamily="82" charset="0"/>
                <a:ea typeface="+mj-ea"/>
                <a:cs typeface="Dreaming Outloud Pro" panose="03050502040302030504" pitchFamily="66" charset="0"/>
              </a:rPr>
              <a:t>?</a:t>
            </a:r>
            <a:endParaRPr kumimoji="0" lang="en-GB" sz="6000" b="0" i="0" u="none" strike="noStrike" kern="1200" cap="none" spc="0" normalizeH="0" baseline="0" noProof="0" dirty="0">
              <a:ln w="41275">
                <a:solidFill>
                  <a:srgbClr val="BF8640"/>
                </a:solidFill>
              </a:ln>
              <a:noFill/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6C1494-6502-D87B-99B2-E624B4F0FE4C}"/>
              </a:ext>
            </a:extLst>
          </p:cNvPr>
          <p:cNvSpPr txBox="1">
            <a:spLocks/>
          </p:cNvSpPr>
          <p:nvPr/>
        </p:nvSpPr>
        <p:spPr>
          <a:xfrm rot="1469008">
            <a:off x="10207679" y="413375"/>
            <a:ext cx="1462391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100" b="1" i="0" u="none" strike="noStrike" kern="1200" cap="none" spc="0" normalizeH="0" baseline="0" noProof="0" dirty="0">
                <a:ln w="41275">
                  <a:solidFill>
                    <a:srgbClr val="BF8640"/>
                  </a:solidFill>
                </a:ln>
                <a:noFill/>
                <a:effectLst/>
                <a:uLnTx/>
                <a:uFillTx/>
                <a:latin typeface="Modern Love Caps" panose="04070805081001020A01" pitchFamily="82" charset="0"/>
                <a:ea typeface="+mj-ea"/>
                <a:cs typeface="Dreaming Outloud Pro" panose="03050502040302030504" pitchFamily="66" charset="0"/>
              </a:rPr>
              <a:t>?</a:t>
            </a:r>
            <a:endParaRPr kumimoji="0" lang="en-GB" sz="6000" b="0" i="0" u="none" strike="noStrike" kern="1200" cap="none" spc="0" normalizeH="0" baseline="0" noProof="0" dirty="0">
              <a:ln w="41275">
                <a:solidFill>
                  <a:srgbClr val="BF8640"/>
                </a:solidFill>
              </a:ln>
              <a:noFill/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BB4196A-C1AD-8E7A-9A13-98D1220D8E1F}"/>
              </a:ext>
            </a:extLst>
          </p:cNvPr>
          <p:cNvSpPr txBox="1">
            <a:spLocks/>
          </p:cNvSpPr>
          <p:nvPr/>
        </p:nvSpPr>
        <p:spPr>
          <a:xfrm>
            <a:off x="5266545" y="466237"/>
            <a:ext cx="1462391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100" b="1" i="0" u="none" strike="noStrike" kern="1200" cap="none" spc="0" normalizeH="0" baseline="0" noProof="0" dirty="0">
                <a:ln w="41275">
                  <a:solidFill>
                    <a:srgbClr val="BF8640"/>
                  </a:solidFill>
                </a:ln>
                <a:noFill/>
                <a:effectLst/>
                <a:uLnTx/>
                <a:uFillTx/>
                <a:latin typeface="Modern Love Caps" panose="04070805081001020A01" pitchFamily="82" charset="0"/>
                <a:ea typeface="+mj-ea"/>
                <a:cs typeface="Dreaming Outloud Pro" panose="03050502040302030504" pitchFamily="66" charset="0"/>
              </a:rPr>
              <a:t>?</a:t>
            </a:r>
            <a:endParaRPr kumimoji="0" lang="en-GB" sz="6000" b="0" i="0" u="none" strike="noStrike" kern="1200" cap="none" spc="0" normalizeH="0" baseline="0" noProof="0" dirty="0">
              <a:ln w="41275">
                <a:solidFill>
                  <a:srgbClr val="BF8640"/>
                </a:solidFill>
              </a:ln>
              <a:noFill/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C19968-1545-8742-FB7D-BD1689BA4C8F}"/>
              </a:ext>
            </a:extLst>
          </p:cNvPr>
          <p:cNvSpPr txBox="1">
            <a:spLocks/>
          </p:cNvSpPr>
          <p:nvPr/>
        </p:nvSpPr>
        <p:spPr>
          <a:xfrm>
            <a:off x="5258720" y="4673800"/>
            <a:ext cx="1462391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100" b="1" i="0" u="none" strike="noStrike" kern="1200" cap="none" spc="0" normalizeH="0" baseline="0" noProof="0" dirty="0">
                <a:ln w="41275">
                  <a:solidFill>
                    <a:srgbClr val="BF8640"/>
                  </a:solidFill>
                </a:ln>
                <a:noFill/>
                <a:effectLst/>
                <a:uLnTx/>
                <a:uFillTx/>
                <a:latin typeface="Modern Love Caps" panose="04070805081001020A01" pitchFamily="82" charset="0"/>
                <a:ea typeface="+mj-ea"/>
                <a:cs typeface="Dreaming Outloud Pro" panose="03050502040302030504" pitchFamily="66" charset="0"/>
              </a:rPr>
              <a:t>?</a:t>
            </a:r>
            <a:endParaRPr kumimoji="0" lang="en-GB" sz="6000" b="0" i="0" u="none" strike="noStrike" kern="1200" cap="none" spc="0" normalizeH="0" baseline="0" noProof="0" dirty="0">
              <a:ln w="41275">
                <a:solidFill>
                  <a:srgbClr val="BF8640"/>
                </a:solidFill>
              </a:ln>
              <a:noFill/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03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4CCF57-694B-8751-5BED-6DA5E4376154}"/>
              </a:ext>
            </a:extLst>
          </p:cNvPr>
          <p:cNvSpPr txBox="1">
            <a:spLocks/>
          </p:cNvSpPr>
          <p:nvPr/>
        </p:nvSpPr>
        <p:spPr>
          <a:xfrm>
            <a:off x="-1" y="1293091"/>
            <a:ext cx="12192000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100" b="1" dirty="0">
                <a:ln w="41275">
                  <a:solidFill>
                    <a:srgbClr val="BF8640"/>
                  </a:solidFill>
                </a:ln>
                <a:noFill/>
                <a:latin typeface="Modern Love Caps" panose="04070805081001020A01" pitchFamily="82" charset="0"/>
                <a:cs typeface="Dreaming Outloud Pro" panose="03050502040302030504" pitchFamily="66" charset="0"/>
              </a:rPr>
              <a:t>Are houses affordable?</a:t>
            </a:r>
            <a:r>
              <a:rPr lang="en-GB" sz="4400" b="1" dirty="0">
                <a:ln w="41275">
                  <a:solidFill>
                    <a:srgbClr val="BF8640"/>
                  </a:solidFill>
                </a:ln>
                <a:noFill/>
                <a:latin typeface="Bahnschrift SemiBold SemiConden" panose="020B0502040204020203" pitchFamily="34" charset="0"/>
              </a:rPr>
              <a:t>  </a:t>
            </a:r>
            <a:endParaRPr lang="en-GB" dirty="0">
              <a:ln w="41275">
                <a:solidFill>
                  <a:srgbClr val="BF8640"/>
                </a:solidFill>
              </a:ln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CA6EB-5E17-9052-31A4-B42E16EA3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3091"/>
            <a:ext cx="12192000" cy="1717963"/>
          </a:xfrm>
        </p:spPr>
        <p:txBody>
          <a:bodyPr>
            <a:normAutofit fontScale="90000"/>
          </a:bodyPr>
          <a:lstStyle/>
          <a:p>
            <a:r>
              <a:rPr lang="en-GB" sz="111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Are houses affordable?</a:t>
            </a:r>
            <a:r>
              <a:rPr lang="en-GB" sz="4400" b="1" dirty="0">
                <a:solidFill>
                  <a:srgbClr val="BF8640"/>
                </a:solidFill>
                <a:latin typeface="Bahnschrift SemiBold SemiConden" panose="020B0502040204020203" pitchFamily="34" charset="0"/>
              </a:rPr>
              <a:t>  </a:t>
            </a:r>
            <a:endParaRPr lang="en-GB" dirty="0">
              <a:solidFill>
                <a:srgbClr val="BF864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35DE8A-7831-BF37-BE8B-26DEE5C045CC}"/>
              </a:ext>
            </a:extLst>
          </p:cNvPr>
          <p:cNvSpPr txBox="1">
            <a:spLocks/>
          </p:cNvSpPr>
          <p:nvPr/>
        </p:nvSpPr>
        <p:spPr>
          <a:xfrm>
            <a:off x="0" y="1293091"/>
            <a:ext cx="12192000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100" b="1" dirty="0">
                <a:ln w="41275">
                  <a:solidFill>
                    <a:srgbClr val="BF8640"/>
                  </a:solidFill>
                </a:ln>
                <a:noFill/>
                <a:latin typeface="Modern Love Caps" panose="04070805081001020A01" pitchFamily="82" charset="0"/>
                <a:cs typeface="Dreaming Outloud Pro" panose="03050502040302030504" pitchFamily="66" charset="0"/>
              </a:rPr>
              <a:t>Are houses affordable?</a:t>
            </a:r>
            <a:r>
              <a:rPr lang="en-GB" sz="4400" b="1" dirty="0">
                <a:ln w="41275">
                  <a:solidFill>
                    <a:srgbClr val="BF8640"/>
                  </a:solidFill>
                </a:ln>
                <a:noFill/>
                <a:latin typeface="Bahnschrift SemiBold SemiConden" panose="020B0502040204020203" pitchFamily="34" charset="0"/>
              </a:rPr>
              <a:t>  </a:t>
            </a:r>
            <a:endParaRPr lang="en-GB" dirty="0">
              <a:ln w="41275">
                <a:solidFill>
                  <a:srgbClr val="BF8640"/>
                </a:solidFill>
              </a:ln>
              <a:noFill/>
            </a:endParaRPr>
          </a:p>
        </p:txBody>
      </p:sp>
      <p:pic>
        <p:nvPicPr>
          <p:cNvPr id="3" name="Graphic 2" descr="Home front yard">
            <a:extLst>
              <a:ext uri="{FF2B5EF4-FFF2-40B4-BE49-F238E27FC236}">
                <a16:creationId xmlns:a16="http://schemas.microsoft.com/office/drawing/2014/main" id="{56DAA1DE-7AC1-7164-0E9F-8B4C3C57C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760" y="2608835"/>
            <a:ext cx="9698477" cy="545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23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">
        <p159:morph option="byObject"/>
      </p:transition>
    </mc:Choice>
    <mc:Fallback xmlns="">
      <p:transition spd="slow" advClick="0" advTm="5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125124-2D65-89FD-3731-AE87A3D6A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32C6AE-326B-025B-81B8-A7545BDDA744}"/>
              </a:ext>
            </a:extLst>
          </p:cNvPr>
          <p:cNvSpPr txBox="1">
            <a:spLocks/>
          </p:cNvSpPr>
          <p:nvPr/>
        </p:nvSpPr>
        <p:spPr>
          <a:xfrm>
            <a:off x="-1" y="1293091"/>
            <a:ext cx="12192000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100" b="1" dirty="0">
                <a:ln w="41275">
                  <a:solidFill>
                    <a:srgbClr val="BF8640"/>
                  </a:solidFill>
                </a:ln>
                <a:noFill/>
                <a:latin typeface="Modern Love Caps" panose="04070805081001020A01" pitchFamily="82" charset="0"/>
                <a:cs typeface="Dreaming Outloud Pro" panose="03050502040302030504" pitchFamily="66" charset="0"/>
              </a:rPr>
              <a:t>Are houses affordable?</a:t>
            </a:r>
            <a:r>
              <a:rPr lang="en-GB" sz="4400" b="1" dirty="0">
                <a:ln w="41275">
                  <a:solidFill>
                    <a:srgbClr val="BF8640"/>
                  </a:solidFill>
                </a:ln>
                <a:noFill/>
                <a:latin typeface="Bahnschrift SemiBold SemiConden" panose="020B0502040204020203" pitchFamily="34" charset="0"/>
              </a:rPr>
              <a:t>  </a:t>
            </a:r>
            <a:endParaRPr lang="en-GB" dirty="0">
              <a:ln w="41275">
                <a:solidFill>
                  <a:srgbClr val="BF8640"/>
                </a:solidFill>
              </a:ln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750B0-D5A6-5F10-A59A-AD4D9A3DB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93091"/>
            <a:ext cx="12192000" cy="1717963"/>
          </a:xfrm>
        </p:spPr>
        <p:txBody>
          <a:bodyPr>
            <a:normAutofit fontScale="90000"/>
          </a:bodyPr>
          <a:lstStyle/>
          <a:p>
            <a:r>
              <a:rPr lang="en-GB" sz="111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Are houses affordable?</a:t>
            </a:r>
            <a:r>
              <a:rPr lang="en-GB" sz="4400" b="1" dirty="0">
                <a:solidFill>
                  <a:srgbClr val="BF8640"/>
                </a:solidFill>
                <a:latin typeface="Bahnschrift SemiBold SemiConden" panose="020B0502040204020203" pitchFamily="34" charset="0"/>
              </a:rPr>
              <a:t>  </a:t>
            </a:r>
            <a:endParaRPr lang="en-GB" dirty="0">
              <a:solidFill>
                <a:srgbClr val="BF864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5F8FF2-B821-4E83-B5F9-E1AB255B5984}"/>
              </a:ext>
            </a:extLst>
          </p:cNvPr>
          <p:cNvSpPr txBox="1">
            <a:spLocks/>
          </p:cNvSpPr>
          <p:nvPr/>
        </p:nvSpPr>
        <p:spPr>
          <a:xfrm>
            <a:off x="-1" y="377537"/>
            <a:ext cx="12192000" cy="91555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ln w="41275">
                  <a:noFill/>
                </a:ln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Using data from https://www.kaggle.com/datasets/samuelcortinhas/uk-median-house-prices-and-salary-19752020</a:t>
            </a:r>
            <a:endParaRPr lang="en-GB" sz="1400" dirty="0">
              <a:ln w="41275">
                <a:noFill/>
              </a:ln>
              <a:solidFill>
                <a:srgbClr val="BF8640"/>
              </a:solidFill>
            </a:endParaRPr>
          </a:p>
        </p:txBody>
      </p:sp>
      <p:pic>
        <p:nvPicPr>
          <p:cNvPr id="5" name="Graphic 4" descr="Home front yard">
            <a:extLst>
              <a:ext uri="{FF2B5EF4-FFF2-40B4-BE49-F238E27FC236}">
                <a16:creationId xmlns:a16="http://schemas.microsoft.com/office/drawing/2014/main" id="{5A689BBD-9E07-7474-FD5D-5FEDC1AE0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6760" y="2608835"/>
            <a:ext cx="9698477" cy="5455393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E7D6EF0-A4F1-4267-6536-C139ED6F2E7F}"/>
              </a:ext>
            </a:extLst>
          </p:cNvPr>
          <p:cNvSpPr/>
          <p:nvPr/>
        </p:nvSpPr>
        <p:spPr>
          <a:xfrm>
            <a:off x="1713939" y="4190260"/>
            <a:ext cx="3762733" cy="2074353"/>
          </a:xfrm>
          <a:custGeom>
            <a:avLst/>
            <a:gdLst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27243 w 3803515"/>
              <a:gd name="connsiteY10" fmla="*/ 5836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79379 w 3803515"/>
              <a:gd name="connsiteY66" fmla="*/ 2003898 h 2091447"/>
              <a:gd name="connsiteX67" fmla="*/ 408562 w 3803515"/>
              <a:gd name="connsiteY67" fmla="*/ 203308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58758 w 3803515"/>
              <a:gd name="connsiteY71" fmla="*/ 2081719 h 2091447"/>
              <a:gd name="connsiteX72" fmla="*/ 817124 w 3803515"/>
              <a:gd name="connsiteY72" fmla="*/ 2062264 h 2091447"/>
              <a:gd name="connsiteX73" fmla="*/ 846307 w 3803515"/>
              <a:gd name="connsiteY73" fmla="*/ 20428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334639 w 3803515"/>
              <a:gd name="connsiteY177" fmla="*/ 136188 h 2091447"/>
              <a:gd name="connsiteX178" fmla="*/ 2227634 w 3803515"/>
              <a:gd name="connsiteY178" fmla="*/ 12646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27243 w 3803515"/>
              <a:gd name="connsiteY10" fmla="*/ 5836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79379 w 3803515"/>
              <a:gd name="connsiteY66" fmla="*/ 2003898 h 2091447"/>
              <a:gd name="connsiteX67" fmla="*/ 408562 w 3803515"/>
              <a:gd name="connsiteY67" fmla="*/ 203308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58758 w 3803515"/>
              <a:gd name="connsiteY71" fmla="*/ 2081719 h 2091447"/>
              <a:gd name="connsiteX72" fmla="*/ 817124 w 3803515"/>
              <a:gd name="connsiteY72" fmla="*/ 2062264 h 2091447"/>
              <a:gd name="connsiteX73" fmla="*/ 846307 w 3803515"/>
              <a:gd name="connsiteY73" fmla="*/ 20428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334639 w 3803515"/>
              <a:gd name="connsiteY177" fmla="*/ 136188 h 2091447"/>
              <a:gd name="connsiteX178" fmla="*/ 2338124 w 3803515"/>
              <a:gd name="connsiteY178" fmla="*/ 8836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27243 w 3803515"/>
              <a:gd name="connsiteY10" fmla="*/ 5836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79379 w 3803515"/>
              <a:gd name="connsiteY66" fmla="*/ 2003898 h 2091447"/>
              <a:gd name="connsiteX67" fmla="*/ 408562 w 3803515"/>
              <a:gd name="connsiteY67" fmla="*/ 203308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58758 w 3803515"/>
              <a:gd name="connsiteY71" fmla="*/ 2081719 h 2091447"/>
              <a:gd name="connsiteX72" fmla="*/ 817124 w 3803515"/>
              <a:gd name="connsiteY72" fmla="*/ 2062264 h 2091447"/>
              <a:gd name="connsiteX73" fmla="*/ 846307 w 3803515"/>
              <a:gd name="connsiteY73" fmla="*/ 20428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334639 w 3803515"/>
              <a:gd name="connsiteY177" fmla="*/ 136188 h 2091447"/>
              <a:gd name="connsiteX178" fmla="*/ 2338124 w 3803515"/>
              <a:gd name="connsiteY178" fmla="*/ 8836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27243 w 3803515"/>
              <a:gd name="connsiteY10" fmla="*/ 5836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79379 w 3803515"/>
              <a:gd name="connsiteY66" fmla="*/ 2003898 h 2091447"/>
              <a:gd name="connsiteX67" fmla="*/ 408562 w 3803515"/>
              <a:gd name="connsiteY67" fmla="*/ 203308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58758 w 3803515"/>
              <a:gd name="connsiteY71" fmla="*/ 2081719 h 2091447"/>
              <a:gd name="connsiteX72" fmla="*/ 817124 w 3803515"/>
              <a:gd name="connsiteY72" fmla="*/ 2062264 h 2091447"/>
              <a:gd name="connsiteX73" fmla="*/ 846307 w 3803515"/>
              <a:gd name="connsiteY73" fmla="*/ 20428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334639 w 3803515"/>
              <a:gd name="connsiteY177" fmla="*/ 136188 h 2091447"/>
              <a:gd name="connsiteX178" fmla="*/ 2338124 w 3803515"/>
              <a:gd name="connsiteY178" fmla="*/ 8836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27243 w 3803515"/>
              <a:gd name="connsiteY10" fmla="*/ 5836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79379 w 3803515"/>
              <a:gd name="connsiteY66" fmla="*/ 2003898 h 2091447"/>
              <a:gd name="connsiteX67" fmla="*/ 408562 w 3803515"/>
              <a:gd name="connsiteY67" fmla="*/ 203308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58758 w 3803515"/>
              <a:gd name="connsiteY71" fmla="*/ 2081719 h 2091447"/>
              <a:gd name="connsiteX72" fmla="*/ 817124 w 3803515"/>
              <a:gd name="connsiteY72" fmla="*/ 2062264 h 2091447"/>
              <a:gd name="connsiteX73" fmla="*/ 846307 w 3803515"/>
              <a:gd name="connsiteY73" fmla="*/ 20428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334639 w 3803515"/>
              <a:gd name="connsiteY177" fmla="*/ 136188 h 2091447"/>
              <a:gd name="connsiteX178" fmla="*/ 2338124 w 3803515"/>
              <a:gd name="connsiteY178" fmla="*/ 8836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27243 w 3803515"/>
              <a:gd name="connsiteY10" fmla="*/ 5836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79379 w 3803515"/>
              <a:gd name="connsiteY66" fmla="*/ 2003898 h 2091447"/>
              <a:gd name="connsiteX67" fmla="*/ 408562 w 3803515"/>
              <a:gd name="connsiteY67" fmla="*/ 203308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58758 w 3803515"/>
              <a:gd name="connsiteY71" fmla="*/ 2081719 h 2091447"/>
              <a:gd name="connsiteX72" fmla="*/ 817124 w 3803515"/>
              <a:gd name="connsiteY72" fmla="*/ 2062264 h 2091447"/>
              <a:gd name="connsiteX73" fmla="*/ 846307 w 3803515"/>
              <a:gd name="connsiteY73" fmla="*/ 20428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334639 w 3803515"/>
              <a:gd name="connsiteY177" fmla="*/ 136188 h 2091447"/>
              <a:gd name="connsiteX178" fmla="*/ 2246684 w 3803515"/>
              <a:gd name="connsiteY178" fmla="*/ 16075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27243 w 3803515"/>
              <a:gd name="connsiteY10" fmla="*/ 5836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79379 w 3803515"/>
              <a:gd name="connsiteY66" fmla="*/ 2003898 h 2091447"/>
              <a:gd name="connsiteX67" fmla="*/ 408562 w 3803515"/>
              <a:gd name="connsiteY67" fmla="*/ 203308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58758 w 3803515"/>
              <a:gd name="connsiteY71" fmla="*/ 2081719 h 2091447"/>
              <a:gd name="connsiteX72" fmla="*/ 817124 w 3803515"/>
              <a:gd name="connsiteY72" fmla="*/ 2062264 h 2091447"/>
              <a:gd name="connsiteX73" fmla="*/ 846307 w 3803515"/>
              <a:gd name="connsiteY73" fmla="*/ 20428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334639 w 3803515"/>
              <a:gd name="connsiteY177" fmla="*/ 136188 h 2091447"/>
              <a:gd name="connsiteX178" fmla="*/ 2246684 w 3803515"/>
              <a:gd name="connsiteY178" fmla="*/ 16075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27243 w 3803515"/>
              <a:gd name="connsiteY10" fmla="*/ 5836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79379 w 3803515"/>
              <a:gd name="connsiteY66" fmla="*/ 2003898 h 2091447"/>
              <a:gd name="connsiteX67" fmla="*/ 408562 w 3803515"/>
              <a:gd name="connsiteY67" fmla="*/ 203308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58758 w 3803515"/>
              <a:gd name="connsiteY71" fmla="*/ 2081719 h 2091447"/>
              <a:gd name="connsiteX72" fmla="*/ 817124 w 3803515"/>
              <a:gd name="connsiteY72" fmla="*/ 2062264 h 2091447"/>
              <a:gd name="connsiteX73" fmla="*/ 846307 w 3803515"/>
              <a:gd name="connsiteY73" fmla="*/ 20428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334639 w 3803515"/>
              <a:gd name="connsiteY177" fmla="*/ 136188 h 2091447"/>
              <a:gd name="connsiteX178" fmla="*/ 2223824 w 3803515"/>
              <a:gd name="connsiteY178" fmla="*/ 16075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27243 w 3803515"/>
              <a:gd name="connsiteY10" fmla="*/ 5836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79379 w 3803515"/>
              <a:gd name="connsiteY66" fmla="*/ 2003898 h 2091447"/>
              <a:gd name="connsiteX67" fmla="*/ 408562 w 3803515"/>
              <a:gd name="connsiteY67" fmla="*/ 203308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58758 w 3803515"/>
              <a:gd name="connsiteY71" fmla="*/ 2081719 h 2091447"/>
              <a:gd name="connsiteX72" fmla="*/ 817124 w 3803515"/>
              <a:gd name="connsiteY72" fmla="*/ 2062264 h 2091447"/>
              <a:gd name="connsiteX73" fmla="*/ 846307 w 3803515"/>
              <a:gd name="connsiteY73" fmla="*/ 20428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250819 w 3803515"/>
              <a:gd name="connsiteY177" fmla="*/ 98088 h 2091447"/>
              <a:gd name="connsiteX178" fmla="*/ 2223824 w 3803515"/>
              <a:gd name="connsiteY178" fmla="*/ 16075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27243 w 3803515"/>
              <a:gd name="connsiteY10" fmla="*/ 5836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79379 w 3803515"/>
              <a:gd name="connsiteY66" fmla="*/ 2003898 h 2091447"/>
              <a:gd name="connsiteX67" fmla="*/ 408562 w 3803515"/>
              <a:gd name="connsiteY67" fmla="*/ 203308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58758 w 3803515"/>
              <a:gd name="connsiteY71" fmla="*/ 2081719 h 2091447"/>
              <a:gd name="connsiteX72" fmla="*/ 817124 w 3803515"/>
              <a:gd name="connsiteY72" fmla="*/ 2062264 h 2091447"/>
              <a:gd name="connsiteX73" fmla="*/ 846307 w 3803515"/>
              <a:gd name="connsiteY73" fmla="*/ 20428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250819 w 3803515"/>
              <a:gd name="connsiteY177" fmla="*/ 98088 h 2091447"/>
              <a:gd name="connsiteX178" fmla="*/ 2216204 w 3803515"/>
              <a:gd name="connsiteY178" fmla="*/ 16456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27243 w 3803515"/>
              <a:gd name="connsiteY10" fmla="*/ 5836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79379 w 3803515"/>
              <a:gd name="connsiteY66" fmla="*/ 2003898 h 2091447"/>
              <a:gd name="connsiteX67" fmla="*/ 408562 w 3803515"/>
              <a:gd name="connsiteY67" fmla="*/ 203308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58758 w 3803515"/>
              <a:gd name="connsiteY71" fmla="*/ 2081719 h 2091447"/>
              <a:gd name="connsiteX72" fmla="*/ 817124 w 3803515"/>
              <a:gd name="connsiteY72" fmla="*/ 2062264 h 2091447"/>
              <a:gd name="connsiteX73" fmla="*/ 846307 w 3803515"/>
              <a:gd name="connsiteY73" fmla="*/ 20428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250819 w 3803515"/>
              <a:gd name="connsiteY177" fmla="*/ 98088 h 2091447"/>
              <a:gd name="connsiteX178" fmla="*/ 2216204 w 3803515"/>
              <a:gd name="connsiteY178" fmla="*/ 16456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76773 w 3803515"/>
              <a:gd name="connsiteY10" fmla="*/ 6217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79379 w 3803515"/>
              <a:gd name="connsiteY66" fmla="*/ 2003898 h 2091447"/>
              <a:gd name="connsiteX67" fmla="*/ 408562 w 3803515"/>
              <a:gd name="connsiteY67" fmla="*/ 203308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58758 w 3803515"/>
              <a:gd name="connsiteY71" fmla="*/ 2081719 h 2091447"/>
              <a:gd name="connsiteX72" fmla="*/ 817124 w 3803515"/>
              <a:gd name="connsiteY72" fmla="*/ 2062264 h 2091447"/>
              <a:gd name="connsiteX73" fmla="*/ 846307 w 3803515"/>
              <a:gd name="connsiteY73" fmla="*/ 20428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250819 w 3803515"/>
              <a:gd name="connsiteY177" fmla="*/ 98088 h 2091447"/>
              <a:gd name="connsiteX178" fmla="*/ 2216204 w 3803515"/>
              <a:gd name="connsiteY178" fmla="*/ 16456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76773 w 3803515"/>
              <a:gd name="connsiteY10" fmla="*/ 6217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79379 w 3803515"/>
              <a:gd name="connsiteY66" fmla="*/ 2003898 h 2091447"/>
              <a:gd name="connsiteX67" fmla="*/ 408562 w 3803515"/>
              <a:gd name="connsiteY67" fmla="*/ 203308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39708 w 3803515"/>
              <a:gd name="connsiteY71" fmla="*/ 2024569 h 2091447"/>
              <a:gd name="connsiteX72" fmla="*/ 817124 w 3803515"/>
              <a:gd name="connsiteY72" fmla="*/ 2062264 h 2091447"/>
              <a:gd name="connsiteX73" fmla="*/ 846307 w 3803515"/>
              <a:gd name="connsiteY73" fmla="*/ 20428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250819 w 3803515"/>
              <a:gd name="connsiteY177" fmla="*/ 98088 h 2091447"/>
              <a:gd name="connsiteX178" fmla="*/ 2216204 w 3803515"/>
              <a:gd name="connsiteY178" fmla="*/ 16456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76773 w 3803515"/>
              <a:gd name="connsiteY10" fmla="*/ 6217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79379 w 3803515"/>
              <a:gd name="connsiteY66" fmla="*/ 2003898 h 2091447"/>
              <a:gd name="connsiteX67" fmla="*/ 408562 w 3803515"/>
              <a:gd name="connsiteY67" fmla="*/ 203308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39708 w 3803515"/>
              <a:gd name="connsiteY71" fmla="*/ 2024569 h 2091447"/>
              <a:gd name="connsiteX72" fmla="*/ 817124 w 3803515"/>
              <a:gd name="connsiteY72" fmla="*/ 2062264 h 2091447"/>
              <a:gd name="connsiteX73" fmla="*/ 815827 w 3803515"/>
              <a:gd name="connsiteY73" fmla="*/ 19666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250819 w 3803515"/>
              <a:gd name="connsiteY177" fmla="*/ 98088 h 2091447"/>
              <a:gd name="connsiteX178" fmla="*/ 2216204 w 3803515"/>
              <a:gd name="connsiteY178" fmla="*/ 16456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76773 w 3803515"/>
              <a:gd name="connsiteY10" fmla="*/ 6217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79379 w 3803515"/>
              <a:gd name="connsiteY66" fmla="*/ 2003898 h 2091447"/>
              <a:gd name="connsiteX67" fmla="*/ 408562 w 3803515"/>
              <a:gd name="connsiteY67" fmla="*/ 203308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39708 w 3803515"/>
              <a:gd name="connsiteY71" fmla="*/ 2024569 h 2091447"/>
              <a:gd name="connsiteX72" fmla="*/ 798074 w 3803515"/>
              <a:gd name="connsiteY72" fmla="*/ 2005114 h 2091447"/>
              <a:gd name="connsiteX73" fmla="*/ 815827 w 3803515"/>
              <a:gd name="connsiteY73" fmla="*/ 19666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250819 w 3803515"/>
              <a:gd name="connsiteY177" fmla="*/ 98088 h 2091447"/>
              <a:gd name="connsiteX178" fmla="*/ 2216204 w 3803515"/>
              <a:gd name="connsiteY178" fmla="*/ 16456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76773 w 3803515"/>
              <a:gd name="connsiteY10" fmla="*/ 6217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45089 w 3803515"/>
              <a:gd name="connsiteY66" fmla="*/ 2030568 h 2091447"/>
              <a:gd name="connsiteX67" fmla="*/ 408562 w 3803515"/>
              <a:gd name="connsiteY67" fmla="*/ 203308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39708 w 3803515"/>
              <a:gd name="connsiteY71" fmla="*/ 2024569 h 2091447"/>
              <a:gd name="connsiteX72" fmla="*/ 798074 w 3803515"/>
              <a:gd name="connsiteY72" fmla="*/ 2005114 h 2091447"/>
              <a:gd name="connsiteX73" fmla="*/ 815827 w 3803515"/>
              <a:gd name="connsiteY73" fmla="*/ 19666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250819 w 3803515"/>
              <a:gd name="connsiteY177" fmla="*/ 98088 h 2091447"/>
              <a:gd name="connsiteX178" fmla="*/ 2216204 w 3803515"/>
              <a:gd name="connsiteY178" fmla="*/ 16456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76773 w 3803515"/>
              <a:gd name="connsiteY10" fmla="*/ 6217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301558 w 3803515"/>
              <a:gd name="connsiteY65" fmla="*/ 1984443 h 2091447"/>
              <a:gd name="connsiteX66" fmla="*/ 345089 w 3803515"/>
              <a:gd name="connsiteY66" fmla="*/ 2030568 h 2091447"/>
              <a:gd name="connsiteX67" fmla="*/ 393322 w 3803515"/>
              <a:gd name="connsiteY67" fmla="*/ 205594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39708 w 3803515"/>
              <a:gd name="connsiteY71" fmla="*/ 2024569 h 2091447"/>
              <a:gd name="connsiteX72" fmla="*/ 798074 w 3803515"/>
              <a:gd name="connsiteY72" fmla="*/ 2005114 h 2091447"/>
              <a:gd name="connsiteX73" fmla="*/ 815827 w 3803515"/>
              <a:gd name="connsiteY73" fmla="*/ 19666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250819 w 3803515"/>
              <a:gd name="connsiteY177" fmla="*/ 98088 h 2091447"/>
              <a:gd name="connsiteX178" fmla="*/ 2216204 w 3803515"/>
              <a:gd name="connsiteY178" fmla="*/ 16456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76773 w 3803515"/>
              <a:gd name="connsiteY10" fmla="*/ 6217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282508 w 3803515"/>
              <a:gd name="connsiteY65" fmla="*/ 1995873 h 2091447"/>
              <a:gd name="connsiteX66" fmla="*/ 345089 w 3803515"/>
              <a:gd name="connsiteY66" fmla="*/ 2030568 h 2091447"/>
              <a:gd name="connsiteX67" fmla="*/ 393322 w 3803515"/>
              <a:gd name="connsiteY67" fmla="*/ 205594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39708 w 3803515"/>
              <a:gd name="connsiteY71" fmla="*/ 2024569 h 2091447"/>
              <a:gd name="connsiteX72" fmla="*/ 798074 w 3803515"/>
              <a:gd name="connsiteY72" fmla="*/ 2005114 h 2091447"/>
              <a:gd name="connsiteX73" fmla="*/ 815827 w 3803515"/>
              <a:gd name="connsiteY73" fmla="*/ 19666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250819 w 3803515"/>
              <a:gd name="connsiteY177" fmla="*/ 98088 h 2091447"/>
              <a:gd name="connsiteX178" fmla="*/ 2216204 w 3803515"/>
              <a:gd name="connsiteY178" fmla="*/ 16456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76773 w 3803515"/>
              <a:gd name="connsiteY10" fmla="*/ 6217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68094 w 3803515"/>
              <a:gd name="connsiteY42" fmla="*/ 97276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267268 w 3803515"/>
              <a:gd name="connsiteY65" fmla="*/ 1995873 h 2091447"/>
              <a:gd name="connsiteX66" fmla="*/ 345089 w 3803515"/>
              <a:gd name="connsiteY66" fmla="*/ 2030568 h 2091447"/>
              <a:gd name="connsiteX67" fmla="*/ 393322 w 3803515"/>
              <a:gd name="connsiteY67" fmla="*/ 205594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39708 w 3803515"/>
              <a:gd name="connsiteY71" fmla="*/ 2024569 h 2091447"/>
              <a:gd name="connsiteX72" fmla="*/ 798074 w 3803515"/>
              <a:gd name="connsiteY72" fmla="*/ 2005114 h 2091447"/>
              <a:gd name="connsiteX73" fmla="*/ 815827 w 3803515"/>
              <a:gd name="connsiteY73" fmla="*/ 19666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250819 w 3803515"/>
              <a:gd name="connsiteY177" fmla="*/ 98088 h 2091447"/>
              <a:gd name="connsiteX178" fmla="*/ 2216204 w 3803515"/>
              <a:gd name="connsiteY178" fmla="*/ 164560 h 2091447"/>
              <a:gd name="connsiteX179" fmla="*/ 2062264 w 3803515"/>
              <a:gd name="connsiteY179" fmla="*/ 136188 h 2091447"/>
              <a:gd name="connsiteX0" fmla="*/ 2130358 w 3803515"/>
              <a:gd name="connsiteY0" fmla="*/ 223736 h 2091447"/>
              <a:gd name="connsiteX1" fmla="*/ 2081720 w 3803515"/>
              <a:gd name="connsiteY1" fmla="*/ 116732 h 2091447"/>
              <a:gd name="connsiteX2" fmla="*/ 2023354 w 3803515"/>
              <a:gd name="connsiteY2" fmla="*/ 97277 h 2091447"/>
              <a:gd name="connsiteX3" fmla="*/ 1964988 w 3803515"/>
              <a:gd name="connsiteY3" fmla="*/ 68094 h 2091447"/>
              <a:gd name="connsiteX4" fmla="*/ 1877439 w 3803515"/>
              <a:gd name="connsiteY4" fmla="*/ 19456 h 2091447"/>
              <a:gd name="connsiteX5" fmla="*/ 1848256 w 3803515"/>
              <a:gd name="connsiteY5" fmla="*/ 0 h 2091447"/>
              <a:gd name="connsiteX6" fmla="*/ 1682886 w 3803515"/>
              <a:gd name="connsiteY6" fmla="*/ 38911 h 2091447"/>
              <a:gd name="connsiteX7" fmla="*/ 1634247 w 3803515"/>
              <a:gd name="connsiteY7" fmla="*/ 97277 h 2091447"/>
              <a:gd name="connsiteX8" fmla="*/ 1614792 w 3803515"/>
              <a:gd name="connsiteY8" fmla="*/ 126460 h 2091447"/>
              <a:gd name="connsiteX9" fmla="*/ 1556426 w 3803515"/>
              <a:gd name="connsiteY9" fmla="*/ 155643 h 2091447"/>
              <a:gd name="connsiteX10" fmla="*/ 1576773 w 3803515"/>
              <a:gd name="connsiteY10" fmla="*/ 62176 h 2091447"/>
              <a:gd name="connsiteX11" fmla="*/ 1498060 w 3803515"/>
              <a:gd name="connsiteY11" fmla="*/ 48639 h 2091447"/>
              <a:gd name="connsiteX12" fmla="*/ 1459149 w 3803515"/>
              <a:gd name="connsiteY12" fmla="*/ 38911 h 2091447"/>
              <a:gd name="connsiteX13" fmla="*/ 1186775 w 3803515"/>
              <a:gd name="connsiteY13" fmla="*/ 58366 h 2091447"/>
              <a:gd name="connsiteX14" fmla="*/ 1118681 w 3803515"/>
              <a:gd name="connsiteY14" fmla="*/ 87549 h 2091447"/>
              <a:gd name="connsiteX15" fmla="*/ 1099226 w 3803515"/>
              <a:gd name="connsiteY15" fmla="*/ 107005 h 2091447"/>
              <a:gd name="connsiteX16" fmla="*/ 1060315 w 3803515"/>
              <a:gd name="connsiteY16" fmla="*/ 136188 h 2091447"/>
              <a:gd name="connsiteX17" fmla="*/ 1001949 w 3803515"/>
              <a:gd name="connsiteY17" fmla="*/ 184826 h 2091447"/>
              <a:gd name="connsiteX18" fmla="*/ 982494 w 3803515"/>
              <a:gd name="connsiteY18" fmla="*/ 223736 h 2091447"/>
              <a:gd name="connsiteX19" fmla="*/ 933856 w 3803515"/>
              <a:gd name="connsiteY19" fmla="*/ 291830 h 2091447"/>
              <a:gd name="connsiteX20" fmla="*/ 914400 w 3803515"/>
              <a:gd name="connsiteY20" fmla="*/ 340468 h 2091447"/>
              <a:gd name="connsiteX21" fmla="*/ 904673 w 3803515"/>
              <a:gd name="connsiteY21" fmla="*/ 379379 h 2091447"/>
              <a:gd name="connsiteX22" fmla="*/ 885217 w 3803515"/>
              <a:gd name="connsiteY22" fmla="*/ 408562 h 2091447"/>
              <a:gd name="connsiteX23" fmla="*/ 865762 w 3803515"/>
              <a:gd name="connsiteY23" fmla="*/ 554477 h 2091447"/>
              <a:gd name="connsiteX24" fmla="*/ 856034 w 3803515"/>
              <a:gd name="connsiteY24" fmla="*/ 593388 h 2091447"/>
              <a:gd name="connsiteX25" fmla="*/ 836579 w 3803515"/>
              <a:gd name="connsiteY25" fmla="*/ 573932 h 2091447"/>
              <a:gd name="connsiteX26" fmla="*/ 817124 w 3803515"/>
              <a:gd name="connsiteY26" fmla="*/ 476656 h 2091447"/>
              <a:gd name="connsiteX27" fmla="*/ 758758 w 3803515"/>
              <a:gd name="connsiteY27" fmla="*/ 447473 h 2091447"/>
              <a:gd name="connsiteX28" fmla="*/ 671209 w 3803515"/>
              <a:gd name="connsiteY28" fmla="*/ 428017 h 2091447"/>
              <a:gd name="connsiteX29" fmla="*/ 525294 w 3803515"/>
              <a:gd name="connsiteY29" fmla="*/ 447473 h 2091447"/>
              <a:gd name="connsiteX30" fmla="*/ 486383 w 3803515"/>
              <a:gd name="connsiteY30" fmla="*/ 457200 h 2091447"/>
              <a:gd name="connsiteX31" fmla="*/ 437745 w 3803515"/>
              <a:gd name="connsiteY31" fmla="*/ 505839 h 2091447"/>
              <a:gd name="connsiteX32" fmla="*/ 389107 w 3803515"/>
              <a:gd name="connsiteY32" fmla="*/ 564205 h 2091447"/>
              <a:gd name="connsiteX33" fmla="*/ 379379 w 3803515"/>
              <a:gd name="connsiteY33" fmla="*/ 622570 h 2091447"/>
              <a:gd name="connsiteX34" fmla="*/ 408562 w 3803515"/>
              <a:gd name="connsiteY34" fmla="*/ 797668 h 2091447"/>
              <a:gd name="connsiteX35" fmla="*/ 428017 w 3803515"/>
              <a:gd name="connsiteY35" fmla="*/ 826851 h 2091447"/>
              <a:gd name="connsiteX36" fmla="*/ 447473 w 3803515"/>
              <a:gd name="connsiteY36" fmla="*/ 846307 h 2091447"/>
              <a:gd name="connsiteX37" fmla="*/ 252920 w 3803515"/>
              <a:gd name="connsiteY37" fmla="*/ 856034 h 2091447"/>
              <a:gd name="connsiteX38" fmla="*/ 233464 w 3803515"/>
              <a:gd name="connsiteY38" fmla="*/ 875490 h 2091447"/>
              <a:gd name="connsiteX39" fmla="*/ 204281 w 3803515"/>
              <a:gd name="connsiteY39" fmla="*/ 894945 h 2091447"/>
              <a:gd name="connsiteX40" fmla="*/ 175098 w 3803515"/>
              <a:gd name="connsiteY40" fmla="*/ 924128 h 2091447"/>
              <a:gd name="connsiteX41" fmla="*/ 145915 w 3803515"/>
              <a:gd name="connsiteY41" fmla="*/ 933856 h 2091447"/>
              <a:gd name="connsiteX42" fmla="*/ 110004 w 3803515"/>
              <a:gd name="connsiteY42" fmla="*/ 984196 h 2091447"/>
              <a:gd name="connsiteX43" fmla="*/ 38911 w 3803515"/>
              <a:gd name="connsiteY43" fmla="*/ 1001949 h 2091447"/>
              <a:gd name="connsiteX44" fmla="*/ 0 w 3803515"/>
              <a:gd name="connsiteY44" fmla="*/ 1060315 h 2091447"/>
              <a:gd name="connsiteX45" fmla="*/ 19456 w 3803515"/>
              <a:gd name="connsiteY45" fmla="*/ 1206230 h 2091447"/>
              <a:gd name="connsiteX46" fmla="*/ 48639 w 3803515"/>
              <a:gd name="connsiteY46" fmla="*/ 1245141 h 2091447"/>
              <a:gd name="connsiteX47" fmla="*/ 165371 w 3803515"/>
              <a:gd name="connsiteY47" fmla="*/ 1313234 h 2091447"/>
              <a:gd name="connsiteX48" fmla="*/ 223737 w 3803515"/>
              <a:gd name="connsiteY48" fmla="*/ 1322962 h 2091447"/>
              <a:gd name="connsiteX49" fmla="*/ 272375 w 3803515"/>
              <a:gd name="connsiteY49" fmla="*/ 1332690 h 2091447"/>
              <a:gd name="connsiteX50" fmla="*/ 233464 w 3803515"/>
              <a:gd name="connsiteY50" fmla="*/ 1361873 h 2091447"/>
              <a:gd name="connsiteX51" fmla="*/ 145915 w 3803515"/>
              <a:gd name="connsiteY51" fmla="*/ 1371600 h 2091447"/>
              <a:gd name="connsiteX52" fmla="*/ 87549 w 3803515"/>
              <a:gd name="connsiteY52" fmla="*/ 1381328 h 2091447"/>
              <a:gd name="connsiteX53" fmla="*/ 48639 w 3803515"/>
              <a:gd name="connsiteY53" fmla="*/ 1439694 h 2091447"/>
              <a:gd name="connsiteX54" fmla="*/ 58366 w 3803515"/>
              <a:gd name="connsiteY54" fmla="*/ 1478605 h 2091447"/>
              <a:gd name="connsiteX55" fmla="*/ 77822 w 3803515"/>
              <a:gd name="connsiteY55" fmla="*/ 1498060 h 2091447"/>
              <a:gd name="connsiteX56" fmla="*/ 107005 w 3803515"/>
              <a:gd name="connsiteY56" fmla="*/ 1507788 h 2091447"/>
              <a:gd name="connsiteX57" fmla="*/ 223737 w 3803515"/>
              <a:gd name="connsiteY57" fmla="*/ 1517515 h 2091447"/>
              <a:gd name="connsiteX58" fmla="*/ 223737 w 3803515"/>
              <a:gd name="connsiteY58" fmla="*/ 1605064 h 2091447"/>
              <a:gd name="connsiteX59" fmla="*/ 194554 w 3803515"/>
              <a:gd name="connsiteY59" fmla="*/ 1634247 h 2091447"/>
              <a:gd name="connsiteX60" fmla="*/ 145915 w 3803515"/>
              <a:gd name="connsiteY60" fmla="*/ 1682885 h 2091447"/>
              <a:gd name="connsiteX61" fmla="*/ 165371 w 3803515"/>
              <a:gd name="connsiteY61" fmla="*/ 1926077 h 2091447"/>
              <a:gd name="connsiteX62" fmla="*/ 194554 w 3803515"/>
              <a:gd name="connsiteY62" fmla="*/ 1935805 h 2091447"/>
              <a:gd name="connsiteX63" fmla="*/ 223737 w 3803515"/>
              <a:gd name="connsiteY63" fmla="*/ 1955260 h 2091447"/>
              <a:gd name="connsiteX64" fmla="*/ 262647 w 3803515"/>
              <a:gd name="connsiteY64" fmla="*/ 1964988 h 2091447"/>
              <a:gd name="connsiteX65" fmla="*/ 267268 w 3803515"/>
              <a:gd name="connsiteY65" fmla="*/ 1995873 h 2091447"/>
              <a:gd name="connsiteX66" fmla="*/ 345089 w 3803515"/>
              <a:gd name="connsiteY66" fmla="*/ 2030568 h 2091447"/>
              <a:gd name="connsiteX67" fmla="*/ 393322 w 3803515"/>
              <a:gd name="connsiteY67" fmla="*/ 2055941 h 2091447"/>
              <a:gd name="connsiteX68" fmla="*/ 447473 w 3803515"/>
              <a:gd name="connsiteY68" fmla="*/ 2052536 h 2091447"/>
              <a:gd name="connsiteX69" fmla="*/ 505839 w 3803515"/>
              <a:gd name="connsiteY69" fmla="*/ 2071992 h 2091447"/>
              <a:gd name="connsiteX70" fmla="*/ 535022 w 3803515"/>
              <a:gd name="connsiteY70" fmla="*/ 2091447 h 2091447"/>
              <a:gd name="connsiteX71" fmla="*/ 739708 w 3803515"/>
              <a:gd name="connsiteY71" fmla="*/ 2024569 h 2091447"/>
              <a:gd name="connsiteX72" fmla="*/ 798074 w 3803515"/>
              <a:gd name="connsiteY72" fmla="*/ 2005114 h 2091447"/>
              <a:gd name="connsiteX73" fmla="*/ 815827 w 3803515"/>
              <a:gd name="connsiteY73" fmla="*/ 1966609 h 2091447"/>
              <a:gd name="connsiteX74" fmla="*/ 875490 w 3803515"/>
              <a:gd name="connsiteY74" fmla="*/ 1964988 h 2091447"/>
              <a:gd name="connsiteX75" fmla="*/ 894945 w 3803515"/>
              <a:gd name="connsiteY75" fmla="*/ 1994170 h 2091447"/>
              <a:gd name="connsiteX76" fmla="*/ 982494 w 3803515"/>
              <a:gd name="connsiteY76" fmla="*/ 2042809 h 2091447"/>
              <a:gd name="connsiteX77" fmla="*/ 1060315 w 3803515"/>
              <a:gd name="connsiteY77" fmla="*/ 2033081 h 2091447"/>
              <a:gd name="connsiteX78" fmla="*/ 1099226 w 3803515"/>
              <a:gd name="connsiteY78" fmla="*/ 1964988 h 2091447"/>
              <a:gd name="connsiteX79" fmla="*/ 1138137 w 3803515"/>
              <a:gd name="connsiteY79" fmla="*/ 1984443 h 2091447"/>
              <a:gd name="connsiteX80" fmla="*/ 1186775 w 3803515"/>
              <a:gd name="connsiteY80" fmla="*/ 2003898 h 2091447"/>
              <a:gd name="connsiteX81" fmla="*/ 1215958 w 3803515"/>
              <a:gd name="connsiteY81" fmla="*/ 2023353 h 2091447"/>
              <a:gd name="connsiteX82" fmla="*/ 1274324 w 3803515"/>
              <a:gd name="connsiteY82" fmla="*/ 2033081 h 2091447"/>
              <a:gd name="connsiteX83" fmla="*/ 1342417 w 3803515"/>
              <a:gd name="connsiteY83" fmla="*/ 2062264 h 2091447"/>
              <a:gd name="connsiteX84" fmla="*/ 1449422 w 3803515"/>
              <a:gd name="connsiteY84" fmla="*/ 2052536 h 2091447"/>
              <a:gd name="connsiteX85" fmla="*/ 1498060 w 3803515"/>
              <a:gd name="connsiteY85" fmla="*/ 1994170 h 2091447"/>
              <a:gd name="connsiteX86" fmla="*/ 1507788 w 3803515"/>
              <a:gd name="connsiteY86" fmla="*/ 1955260 h 2091447"/>
              <a:gd name="connsiteX87" fmla="*/ 1488332 w 3803515"/>
              <a:gd name="connsiteY87" fmla="*/ 1896894 h 2091447"/>
              <a:gd name="connsiteX88" fmla="*/ 1605064 w 3803515"/>
              <a:gd name="connsiteY88" fmla="*/ 1887166 h 2091447"/>
              <a:gd name="connsiteX89" fmla="*/ 1634247 w 3803515"/>
              <a:gd name="connsiteY89" fmla="*/ 1867711 h 2091447"/>
              <a:gd name="connsiteX90" fmla="*/ 1643975 w 3803515"/>
              <a:gd name="connsiteY90" fmla="*/ 1750979 h 2091447"/>
              <a:gd name="connsiteX91" fmla="*/ 1614792 w 3803515"/>
              <a:gd name="connsiteY91" fmla="*/ 1721796 h 2091447"/>
              <a:gd name="connsiteX92" fmla="*/ 1634247 w 3803515"/>
              <a:gd name="connsiteY92" fmla="*/ 1741251 h 2091447"/>
              <a:gd name="connsiteX93" fmla="*/ 1673158 w 3803515"/>
              <a:gd name="connsiteY93" fmla="*/ 1750979 h 2091447"/>
              <a:gd name="connsiteX94" fmla="*/ 1838528 w 3803515"/>
              <a:gd name="connsiteY94" fmla="*/ 1741251 h 2091447"/>
              <a:gd name="connsiteX95" fmla="*/ 1857983 w 3803515"/>
              <a:gd name="connsiteY95" fmla="*/ 1702341 h 2091447"/>
              <a:gd name="connsiteX96" fmla="*/ 1867711 w 3803515"/>
              <a:gd name="connsiteY96" fmla="*/ 1731524 h 2091447"/>
              <a:gd name="connsiteX97" fmla="*/ 1887166 w 3803515"/>
              <a:gd name="connsiteY97" fmla="*/ 1760707 h 2091447"/>
              <a:gd name="connsiteX98" fmla="*/ 1964988 w 3803515"/>
              <a:gd name="connsiteY98" fmla="*/ 1750979 h 2091447"/>
              <a:gd name="connsiteX99" fmla="*/ 1994171 w 3803515"/>
              <a:gd name="connsiteY99" fmla="*/ 1741251 h 2091447"/>
              <a:gd name="connsiteX100" fmla="*/ 2052537 w 3803515"/>
              <a:gd name="connsiteY100" fmla="*/ 1682885 h 2091447"/>
              <a:gd name="connsiteX101" fmla="*/ 2062264 w 3803515"/>
              <a:gd name="connsiteY101" fmla="*/ 1653702 h 2091447"/>
              <a:gd name="connsiteX102" fmla="*/ 2091447 w 3803515"/>
              <a:gd name="connsiteY102" fmla="*/ 1605064 h 2091447"/>
              <a:gd name="connsiteX103" fmla="*/ 2130358 w 3803515"/>
              <a:gd name="connsiteY103" fmla="*/ 1614792 h 2091447"/>
              <a:gd name="connsiteX104" fmla="*/ 2169269 w 3803515"/>
              <a:gd name="connsiteY104" fmla="*/ 1692613 h 2091447"/>
              <a:gd name="connsiteX105" fmla="*/ 2188724 w 3803515"/>
              <a:gd name="connsiteY105" fmla="*/ 1731524 h 2091447"/>
              <a:gd name="connsiteX106" fmla="*/ 2217907 w 3803515"/>
              <a:gd name="connsiteY106" fmla="*/ 1760707 h 2091447"/>
              <a:gd name="connsiteX107" fmla="*/ 2286000 w 3803515"/>
              <a:gd name="connsiteY107" fmla="*/ 1770434 h 2091447"/>
              <a:gd name="connsiteX108" fmla="*/ 2509737 w 3803515"/>
              <a:gd name="connsiteY108" fmla="*/ 1750979 h 2091447"/>
              <a:gd name="connsiteX109" fmla="*/ 2577830 w 3803515"/>
              <a:gd name="connsiteY109" fmla="*/ 1673158 h 2091447"/>
              <a:gd name="connsiteX110" fmla="*/ 2607013 w 3803515"/>
              <a:gd name="connsiteY110" fmla="*/ 1663430 h 2091447"/>
              <a:gd name="connsiteX111" fmla="*/ 2626469 w 3803515"/>
              <a:gd name="connsiteY111" fmla="*/ 1643975 h 2091447"/>
              <a:gd name="connsiteX112" fmla="*/ 2675107 w 3803515"/>
              <a:gd name="connsiteY112" fmla="*/ 1828800 h 2091447"/>
              <a:gd name="connsiteX113" fmla="*/ 2743200 w 3803515"/>
              <a:gd name="connsiteY113" fmla="*/ 1819073 h 2091447"/>
              <a:gd name="connsiteX114" fmla="*/ 2762656 w 3803515"/>
              <a:gd name="connsiteY114" fmla="*/ 1760707 h 2091447"/>
              <a:gd name="connsiteX115" fmla="*/ 2772383 w 3803515"/>
              <a:gd name="connsiteY115" fmla="*/ 1731524 h 2091447"/>
              <a:gd name="connsiteX116" fmla="*/ 2801566 w 3803515"/>
              <a:gd name="connsiteY116" fmla="*/ 1741251 h 2091447"/>
              <a:gd name="connsiteX117" fmla="*/ 2840477 w 3803515"/>
              <a:gd name="connsiteY117" fmla="*/ 1799617 h 2091447"/>
              <a:gd name="connsiteX118" fmla="*/ 2869660 w 3803515"/>
              <a:gd name="connsiteY118" fmla="*/ 1809345 h 2091447"/>
              <a:gd name="connsiteX119" fmla="*/ 2889115 w 3803515"/>
              <a:gd name="connsiteY119" fmla="*/ 1848256 h 2091447"/>
              <a:gd name="connsiteX120" fmla="*/ 2947481 w 3803515"/>
              <a:gd name="connsiteY120" fmla="*/ 1896894 h 2091447"/>
              <a:gd name="connsiteX121" fmla="*/ 2976664 w 3803515"/>
              <a:gd name="connsiteY121" fmla="*/ 1906622 h 2091447"/>
              <a:gd name="connsiteX122" fmla="*/ 3083669 w 3803515"/>
              <a:gd name="connsiteY122" fmla="*/ 1896894 h 2091447"/>
              <a:gd name="connsiteX123" fmla="*/ 3112852 w 3803515"/>
              <a:gd name="connsiteY123" fmla="*/ 1867711 h 2091447"/>
              <a:gd name="connsiteX124" fmla="*/ 3122579 w 3803515"/>
              <a:gd name="connsiteY124" fmla="*/ 2013626 h 2091447"/>
              <a:gd name="connsiteX125" fmla="*/ 3190673 w 3803515"/>
              <a:gd name="connsiteY125" fmla="*/ 1994170 h 2091447"/>
              <a:gd name="connsiteX126" fmla="*/ 3200400 w 3803515"/>
              <a:gd name="connsiteY126" fmla="*/ 1964988 h 2091447"/>
              <a:gd name="connsiteX127" fmla="*/ 3219856 w 3803515"/>
              <a:gd name="connsiteY127" fmla="*/ 1935805 h 2091447"/>
              <a:gd name="connsiteX128" fmla="*/ 3326860 w 3803515"/>
              <a:gd name="connsiteY128" fmla="*/ 1984443 h 2091447"/>
              <a:gd name="connsiteX129" fmla="*/ 3356043 w 3803515"/>
              <a:gd name="connsiteY129" fmla="*/ 1974715 h 2091447"/>
              <a:gd name="connsiteX130" fmla="*/ 3336588 w 3803515"/>
              <a:gd name="connsiteY130" fmla="*/ 1857983 h 2091447"/>
              <a:gd name="connsiteX131" fmla="*/ 3317132 w 3803515"/>
              <a:gd name="connsiteY131" fmla="*/ 1838528 h 2091447"/>
              <a:gd name="connsiteX132" fmla="*/ 3307405 w 3803515"/>
              <a:gd name="connsiteY132" fmla="*/ 1799617 h 2091447"/>
              <a:gd name="connsiteX133" fmla="*/ 3336588 w 3803515"/>
              <a:gd name="connsiteY133" fmla="*/ 1809345 h 2091447"/>
              <a:gd name="connsiteX134" fmla="*/ 3385226 w 3803515"/>
              <a:gd name="connsiteY134" fmla="*/ 1828800 h 2091447"/>
              <a:gd name="connsiteX135" fmla="*/ 3414409 w 3803515"/>
              <a:gd name="connsiteY135" fmla="*/ 1838528 h 2091447"/>
              <a:gd name="connsiteX136" fmla="*/ 3443592 w 3803515"/>
              <a:gd name="connsiteY136" fmla="*/ 1857983 h 2091447"/>
              <a:gd name="connsiteX137" fmla="*/ 3540869 w 3803515"/>
              <a:gd name="connsiteY137" fmla="*/ 1838528 h 2091447"/>
              <a:gd name="connsiteX138" fmla="*/ 3570052 w 3803515"/>
              <a:gd name="connsiteY138" fmla="*/ 1819073 h 2091447"/>
              <a:gd name="connsiteX139" fmla="*/ 3608962 w 3803515"/>
              <a:gd name="connsiteY139" fmla="*/ 1799617 h 2091447"/>
              <a:gd name="connsiteX140" fmla="*/ 3638145 w 3803515"/>
              <a:gd name="connsiteY140" fmla="*/ 1770434 h 2091447"/>
              <a:gd name="connsiteX141" fmla="*/ 3667328 w 3803515"/>
              <a:gd name="connsiteY141" fmla="*/ 1750979 h 2091447"/>
              <a:gd name="connsiteX142" fmla="*/ 3706239 w 3803515"/>
              <a:gd name="connsiteY142" fmla="*/ 1643975 h 2091447"/>
              <a:gd name="connsiteX143" fmla="*/ 3715966 w 3803515"/>
              <a:gd name="connsiteY143" fmla="*/ 1605064 h 2091447"/>
              <a:gd name="connsiteX144" fmla="*/ 3647873 w 3803515"/>
              <a:gd name="connsiteY144" fmla="*/ 1459149 h 2091447"/>
              <a:gd name="connsiteX145" fmla="*/ 3608962 w 3803515"/>
              <a:gd name="connsiteY145" fmla="*/ 1449422 h 2091447"/>
              <a:gd name="connsiteX146" fmla="*/ 3667328 w 3803515"/>
              <a:gd name="connsiteY146" fmla="*/ 1400783 h 2091447"/>
              <a:gd name="connsiteX147" fmla="*/ 3706239 w 3803515"/>
              <a:gd name="connsiteY147" fmla="*/ 1284051 h 2091447"/>
              <a:gd name="connsiteX148" fmla="*/ 3725694 w 3803515"/>
              <a:gd name="connsiteY148" fmla="*/ 1225685 h 2091447"/>
              <a:gd name="connsiteX149" fmla="*/ 3764605 w 3803515"/>
              <a:gd name="connsiteY149" fmla="*/ 1167319 h 2091447"/>
              <a:gd name="connsiteX150" fmla="*/ 3793788 w 3803515"/>
              <a:gd name="connsiteY150" fmla="*/ 1099226 h 2091447"/>
              <a:gd name="connsiteX151" fmla="*/ 3803515 w 3803515"/>
              <a:gd name="connsiteY151" fmla="*/ 1070043 h 2091447"/>
              <a:gd name="connsiteX152" fmla="*/ 3784060 w 3803515"/>
              <a:gd name="connsiteY152" fmla="*/ 875490 h 2091447"/>
              <a:gd name="connsiteX153" fmla="*/ 3754877 w 3803515"/>
              <a:gd name="connsiteY153" fmla="*/ 856034 h 2091447"/>
              <a:gd name="connsiteX154" fmla="*/ 3686783 w 3803515"/>
              <a:gd name="connsiteY154" fmla="*/ 836579 h 2091447"/>
              <a:gd name="connsiteX155" fmla="*/ 3657600 w 3803515"/>
              <a:gd name="connsiteY155" fmla="*/ 817124 h 2091447"/>
              <a:gd name="connsiteX156" fmla="*/ 3608962 w 3803515"/>
              <a:gd name="connsiteY156" fmla="*/ 797668 h 2091447"/>
              <a:gd name="connsiteX157" fmla="*/ 3570052 w 3803515"/>
              <a:gd name="connsiteY157" fmla="*/ 768485 h 2091447"/>
              <a:gd name="connsiteX158" fmla="*/ 3521413 w 3803515"/>
              <a:gd name="connsiteY158" fmla="*/ 758758 h 2091447"/>
              <a:gd name="connsiteX159" fmla="*/ 3414409 w 3803515"/>
              <a:gd name="connsiteY159" fmla="*/ 749030 h 2091447"/>
              <a:gd name="connsiteX160" fmla="*/ 3424137 w 3803515"/>
              <a:gd name="connsiteY160" fmla="*/ 719847 h 2091447"/>
              <a:gd name="connsiteX161" fmla="*/ 3463047 w 3803515"/>
              <a:gd name="connsiteY161" fmla="*/ 651753 h 2091447"/>
              <a:gd name="connsiteX162" fmla="*/ 3433864 w 3803515"/>
              <a:gd name="connsiteY162" fmla="*/ 476656 h 2091447"/>
              <a:gd name="connsiteX163" fmla="*/ 3375498 w 3803515"/>
              <a:gd name="connsiteY163" fmla="*/ 437745 h 2091447"/>
              <a:gd name="connsiteX164" fmla="*/ 3287949 w 3803515"/>
              <a:gd name="connsiteY164" fmla="*/ 379379 h 2091447"/>
              <a:gd name="connsiteX165" fmla="*/ 3200400 w 3803515"/>
              <a:gd name="connsiteY165" fmla="*/ 350196 h 2091447"/>
              <a:gd name="connsiteX166" fmla="*/ 3142034 w 3803515"/>
              <a:gd name="connsiteY166" fmla="*/ 330741 h 2091447"/>
              <a:gd name="connsiteX167" fmla="*/ 3112852 w 3803515"/>
              <a:gd name="connsiteY167" fmla="*/ 321013 h 2091447"/>
              <a:gd name="connsiteX168" fmla="*/ 2986392 w 3803515"/>
              <a:gd name="connsiteY168" fmla="*/ 301558 h 2091447"/>
              <a:gd name="connsiteX169" fmla="*/ 2928026 w 3803515"/>
              <a:gd name="connsiteY169" fmla="*/ 291830 h 2091447"/>
              <a:gd name="connsiteX170" fmla="*/ 2694562 w 3803515"/>
              <a:gd name="connsiteY170" fmla="*/ 282102 h 2091447"/>
              <a:gd name="connsiteX171" fmla="*/ 2587558 w 3803515"/>
              <a:gd name="connsiteY171" fmla="*/ 252919 h 2091447"/>
              <a:gd name="connsiteX172" fmla="*/ 2519464 w 3803515"/>
              <a:gd name="connsiteY172" fmla="*/ 214009 h 2091447"/>
              <a:gd name="connsiteX173" fmla="*/ 2490281 w 3803515"/>
              <a:gd name="connsiteY173" fmla="*/ 204281 h 2091447"/>
              <a:gd name="connsiteX174" fmla="*/ 2461098 w 3803515"/>
              <a:gd name="connsiteY174" fmla="*/ 184826 h 2091447"/>
              <a:gd name="connsiteX175" fmla="*/ 2422188 w 3803515"/>
              <a:gd name="connsiteY175" fmla="*/ 175098 h 2091447"/>
              <a:gd name="connsiteX176" fmla="*/ 2373549 w 3803515"/>
              <a:gd name="connsiteY176" fmla="*/ 155643 h 2091447"/>
              <a:gd name="connsiteX177" fmla="*/ 2250819 w 3803515"/>
              <a:gd name="connsiteY177" fmla="*/ 98088 h 2091447"/>
              <a:gd name="connsiteX178" fmla="*/ 2216204 w 3803515"/>
              <a:gd name="connsiteY178" fmla="*/ 164560 h 2091447"/>
              <a:gd name="connsiteX179" fmla="*/ 2062264 w 3803515"/>
              <a:gd name="connsiteY179" fmla="*/ 136188 h 2091447"/>
              <a:gd name="connsiteX0" fmla="*/ 2133724 w 3806881"/>
              <a:gd name="connsiteY0" fmla="*/ 223736 h 2091447"/>
              <a:gd name="connsiteX1" fmla="*/ 2085086 w 3806881"/>
              <a:gd name="connsiteY1" fmla="*/ 116732 h 2091447"/>
              <a:gd name="connsiteX2" fmla="*/ 2026720 w 3806881"/>
              <a:gd name="connsiteY2" fmla="*/ 97277 h 2091447"/>
              <a:gd name="connsiteX3" fmla="*/ 1968354 w 3806881"/>
              <a:gd name="connsiteY3" fmla="*/ 68094 h 2091447"/>
              <a:gd name="connsiteX4" fmla="*/ 1880805 w 3806881"/>
              <a:gd name="connsiteY4" fmla="*/ 19456 h 2091447"/>
              <a:gd name="connsiteX5" fmla="*/ 1851622 w 3806881"/>
              <a:gd name="connsiteY5" fmla="*/ 0 h 2091447"/>
              <a:gd name="connsiteX6" fmla="*/ 1686252 w 3806881"/>
              <a:gd name="connsiteY6" fmla="*/ 38911 h 2091447"/>
              <a:gd name="connsiteX7" fmla="*/ 1637613 w 3806881"/>
              <a:gd name="connsiteY7" fmla="*/ 97277 h 2091447"/>
              <a:gd name="connsiteX8" fmla="*/ 1618158 w 3806881"/>
              <a:gd name="connsiteY8" fmla="*/ 126460 h 2091447"/>
              <a:gd name="connsiteX9" fmla="*/ 1559792 w 3806881"/>
              <a:gd name="connsiteY9" fmla="*/ 155643 h 2091447"/>
              <a:gd name="connsiteX10" fmla="*/ 1580139 w 3806881"/>
              <a:gd name="connsiteY10" fmla="*/ 62176 h 2091447"/>
              <a:gd name="connsiteX11" fmla="*/ 1501426 w 3806881"/>
              <a:gd name="connsiteY11" fmla="*/ 48639 h 2091447"/>
              <a:gd name="connsiteX12" fmla="*/ 1462515 w 3806881"/>
              <a:gd name="connsiteY12" fmla="*/ 38911 h 2091447"/>
              <a:gd name="connsiteX13" fmla="*/ 1190141 w 3806881"/>
              <a:gd name="connsiteY13" fmla="*/ 58366 h 2091447"/>
              <a:gd name="connsiteX14" fmla="*/ 1122047 w 3806881"/>
              <a:gd name="connsiteY14" fmla="*/ 87549 h 2091447"/>
              <a:gd name="connsiteX15" fmla="*/ 1102592 w 3806881"/>
              <a:gd name="connsiteY15" fmla="*/ 107005 h 2091447"/>
              <a:gd name="connsiteX16" fmla="*/ 1063681 w 3806881"/>
              <a:gd name="connsiteY16" fmla="*/ 136188 h 2091447"/>
              <a:gd name="connsiteX17" fmla="*/ 1005315 w 3806881"/>
              <a:gd name="connsiteY17" fmla="*/ 184826 h 2091447"/>
              <a:gd name="connsiteX18" fmla="*/ 985860 w 3806881"/>
              <a:gd name="connsiteY18" fmla="*/ 223736 h 2091447"/>
              <a:gd name="connsiteX19" fmla="*/ 937222 w 3806881"/>
              <a:gd name="connsiteY19" fmla="*/ 291830 h 2091447"/>
              <a:gd name="connsiteX20" fmla="*/ 917766 w 3806881"/>
              <a:gd name="connsiteY20" fmla="*/ 340468 h 2091447"/>
              <a:gd name="connsiteX21" fmla="*/ 908039 w 3806881"/>
              <a:gd name="connsiteY21" fmla="*/ 379379 h 2091447"/>
              <a:gd name="connsiteX22" fmla="*/ 888583 w 3806881"/>
              <a:gd name="connsiteY22" fmla="*/ 408562 h 2091447"/>
              <a:gd name="connsiteX23" fmla="*/ 869128 w 3806881"/>
              <a:gd name="connsiteY23" fmla="*/ 554477 h 2091447"/>
              <a:gd name="connsiteX24" fmla="*/ 859400 w 3806881"/>
              <a:gd name="connsiteY24" fmla="*/ 593388 h 2091447"/>
              <a:gd name="connsiteX25" fmla="*/ 839945 w 3806881"/>
              <a:gd name="connsiteY25" fmla="*/ 573932 h 2091447"/>
              <a:gd name="connsiteX26" fmla="*/ 820490 w 3806881"/>
              <a:gd name="connsiteY26" fmla="*/ 476656 h 2091447"/>
              <a:gd name="connsiteX27" fmla="*/ 762124 w 3806881"/>
              <a:gd name="connsiteY27" fmla="*/ 447473 h 2091447"/>
              <a:gd name="connsiteX28" fmla="*/ 674575 w 3806881"/>
              <a:gd name="connsiteY28" fmla="*/ 428017 h 2091447"/>
              <a:gd name="connsiteX29" fmla="*/ 528660 w 3806881"/>
              <a:gd name="connsiteY29" fmla="*/ 447473 h 2091447"/>
              <a:gd name="connsiteX30" fmla="*/ 489749 w 3806881"/>
              <a:gd name="connsiteY30" fmla="*/ 457200 h 2091447"/>
              <a:gd name="connsiteX31" fmla="*/ 441111 w 3806881"/>
              <a:gd name="connsiteY31" fmla="*/ 505839 h 2091447"/>
              <a:gd name="connsiteX32" fmla="*/ 392473 w 3806881"/>
              <a:gd name="connsiteY32" fmla="*/ 564205 h 2091447"/>
              <a:gd name="connsiteX33" fmla="*/ 382745 w 3806881"/>
              <a:gd name="connsiteY33" fmla="*/ 622570 h 2091447"/>
              <a:gd name="connsiteX34" fmla="*/ 411928 w 3806881"/>
              <a:gd name="connsiteY34" fmla="*/ 797668 h 2091447"/>
              <a:gd name="connsiteX35" fmla="*/ 431383 w 3806881"/>
              <a:gd name="connsiteY35" fmla="*/ 826851 h 2091447"/>
              <a:gd name="connsiteX36" fmla="*/ 450839 w 3806881"/>
              <a:gd name="connsiteY36" fmla="*/ 846307 h 2091447"/>
              <a:gd name="connsiteX37" fmla="*/ 256286 w 3806881"/>
              <a:gd name="connsiteY37" fmla="*/ 856034 h 2091447"/>
              <a:gd name="connsiteX38" fmla="*/ 236830 w 3806881"/>
              <a:gd name="connsiteY38" fmla="*/ 875490 h 2091447"/>
              <a:gd name="connsiteX39" fmla="*/ 207647 w 3806881"/>
              <a:gd name="connsiteY39" fmla="*/ 894945 h 2091447"/>
              <a:gd name="connsiteX40" fmla="*/ 178464 w 3806881"/>
              <a:gd name="connsiteY40" fmla="*/ 924128 h 2091447"/>
              <a:gd name="connsiteX41" fmla="*/ 149281 w 3806881"/>
              <a:gd name="connsiteY41" fmla="*/ 933856 h 2091447"/>
              <a:gd name="connsiteX42" fmla="*/ 113370 w 3806881"/>
              <a:gd name="connsiteY42" fmla="*/ 984196 h 2091447"/>
              <a:gd name="connsiteX43" fmla="*/ 87997 w 3806881"/>
              <a:gd name="connsiteY43" fmla="*/ 1028619 h 2091447"/>
              <a:gd name="connsiteX44" fmla="*/ 3366 w 3806881"/>
              <a:gd name="connsiteY44" fmla="*/ 1060315 h 2091447"/>
              <a:gd name="connsiteX45" fmla="*/ 22822 w 3806881"/>
              <a:gd name="connsiteY45" fmla="*/ 1206230 h 2091447"/>
              <a:gd name="connsiteX46" fmla="*/ 52005 w 3806881"/>
              <a:gd name="connsiteY46" fmla="*/ 1245141 h 2091447"/>
              <a:gd name="connsiteX47" fmla="*/ 168737 w 3806881"/>
              <a:gd name="connsiteY47" fmla="*/ 1313234 h 2091447"/>
              <a:gd name="connsiteX48" fmla="*/ 227103 w 3806881"/>
              <a:gd name="connsiteY48" fmla="*/ 1322962 h 2091447"/>
              <a:gd name="connsiteX49" fmla="*/ 275741 w 3806881"/>
              <a:gd name="connsiteY49" fmla="*/ 1332690 h 2091447"/>
              <a:gd name="connsiteX50" fmla="*/ 236830 w 3806881"/>
              <a:gd name="connsiteY50" fmla="*/ 1361873 h 2091447"/>
              <a:gd name="connsiteX51" fmla="*/ 149281 w 3806881"/>
              <a:gd name="connsiteY51" fmla="*/ 1371600 h 2091447"/>
              <a:gd name="connsiteX52" fmla="*/ 90915 w 3806881"/>
              <a:gd name="connsiteY52" fmla="*/ 1381328 h 2091447"/>
              <a:gd name="connsiteX53" fmla="*/ 52005 w 3806881"/>
              <a:gd name="connsiteY53" fmla="*/ 1439694 h 2091447"/>
              <a:gd name="connsiteX54" fmla="*/ 61732 w 3806881"/>
              <a:gd name="connsiteY54" fmla="*/ 1478605 h 2091447"/>
              <a:gd name="connsiteX55" fmla="*/ 81188 w 3806881"/>
              <a:gd name="connsiteY55" fmla="*/ 1498060 h 2091447"/>
              <a:gd name="connsiteX56" fmla="*/ 110371 w 3806881"/>
              <a:gd name="connsiteY56" fmla="*/ 1507788 h 2091447"/>
              <a:gd name="connsiteX57" fmla="*/ 227103 w 3806881"/>
              <a:gd name="connsiteY57" fmla="*/ 1517515 h 2091447"/>
              <a:gd name="connsiteX58" fmla="*/ 227103 w 3806881"/>
              <a:gd name="connsiteY58" fmla="*/ 1605064 h 2091447"/>
              <a:gd name="connsiteX59" fmla="*/ 197920 w 3806881"/>
              <a:gd name="connsiteY59" fmla="*/ 1634247 h 2091447"/>
              <a:gd name="connsiteX60" fmla="*/ 149281 w 3806881"/>
              <a:gd name="connsiteY60" fmla="*/ 1682885 h 2091447"/>
              <a:gd name="connsiteX61" fmla="*/ 168737 w 3806881"/>
              <a:gd name="connsiteY61" fmla="*/ 1926077 h 2091447"/>
              <a:gd name="connsiteX62" fmla="*/ 197920 w 3806881"/>
              <a:gd name="connsiteY62" fmla="*/ 1935805 h 2091447"/>
              <a:gd name="connsiteX63" fmla="*/ 227103 w 3806881"/>
              <a:gd name="connsiteY63" fmla="*/ 1955260 h 2091447"/>
              <a:gd name="connsiteX64" fmla="*/ 266013 w 3806881"/>
              <a:gd name="connsiteY64" fmla="*/ 1964988 h 2091447"/>
              <a:gd name="connsiteX65" fmla="*/ 270634 w 3806881"/>
              <a:gd name="connsiteY65" fmla="*/ 1995873 h 2091447"/>
              <a:gd name="connsiteX66" fmla="*/ 348455 w 3806881"/>
              <a:gd name="connsiteY66" fmla="*/ 2030568 h 2091447"/>
              <a:gd name="connsiteX67" fmla="*/ 396688 w 3806881"/>
              <a:gd name="connsiteY67" fmla="*/ 2055941 h 2091447"/>
              <a:gd name="connsiteX68" fmla="*/ 450839 w 3806881"/>
              <a:gd name="connsiteY68" fmla="*/ 2052536 h 2091447"/>
              <a:gd name="connsiteX69" fmla="*/ 509205 w 3806881"/>
              <a:gd name="connsiteY69" fmla="*/ 2071992 h 2091447"/>
              <a:gd name="connsiteX70" fmla="*/ 538388 w 3806881"/>
              <a:gd name="connsiteY70" fmla="*/ 2091447 h 2091447"/>
              <a:gd name="connsiteX71" fmla="*/ 743074 w 3806881"/>
              <a:gd name="connsiteY71" fmla="*/ 2024569 h 2091447"/>
              <a:gd name="connsiteX72" fmla="*/ 801440 w 3806881"/>
              <a:gd name="connsiteY72" fmla="*/ 2005114 h 2091447"/>
              <a:gd name="connsiteX73" fmla="*/ 819193 w 3806881"/>
              <a:gd name="connsiteY73" fmla="*/ 1966609 h 2091447"/>
              <a:gd name="connsiteX74" fmla="*/ 878856 w 3806881"/>
              <a:gd name="connsiteY74" fmla="*/ 1964988 h 2091447"/>
              <a:gd name="connsiteX75" fmla="*/ 898311 w 3806881"/>
              <a:gd name="connsiteY75" fmla="*/ 1994170 h 2091447"/>
              <a:gd name="connsiteX76" fmla="*/ 985860 w 3806881"/>
              <a:gd name="connsiteY76" fmla="*/ 2042809 h 2091447"/>
              <a:gd name="connsiteX77" fmla="*/ 1063681 w 3806881"/>
              <a:gd name="connsiteY77" fmla="*/ 2033081 h 2091447"/>
              <a:gd name="connsiteX78" fmla="*/ 1102592 w 3806881"/>
              <a:gd name="connsiteY78" fmla="*/ 1964988 h 2091447"/>
              <a:gd name="connsiteX79" fmla="*/ 1141503 w 3806881"/>
              <a:gd name="connsiteY79" fmla="*/ 1984443 h 2091447"/>
              <a:gd name="connsiteX80" fmla="*/ 1190141 w 3806881"/>
              <a:gd name="connsiteY80" fmla="*/ 2003898 h 2091447"/>
              <a:gd name="connsiteX81" fmla="*/ 1219324 w 3806881"/>
              <a:gd name="connsiteY81" fmla="*/ 2023353 h 2091447"/>
              <a:gd name="connsiteX82" fmla="*/ 1277690 w 3806881"/>
              <a:gd name="connsiteY82" fmla="*/ 2033081 h 2091447"/>
              <a:gd name="connsiteX83" fmla="*/ 1345783 w 3806881"/>
              <a:gd name="connsiteY83" fmla="*/ 2062264 h 2091447"/>
              <a:gd name="connsiteX84" fmla="*/ 1452788 w 3806881"/>
              <a:gd name="connsiteY84" fmla="*/ 2052536 h 2091447"/>
              <a:gd name="connsiteX85" fmla="*/ 1501426 w 3806881"/>
              <a:gd name="connsiteY85" fmla="*/ 1994170 h 2091447"/>
              <a:gd name="connsiteX86" fmla="*/ 1511154 w 3806881"/>
              <a:gd name="connsiteY86" fmla="*/ 1955260 h 2091447"/>
              <a:gd name="connsiteX87" fmla="*/ 1491698 w 3806881"/>
              <a:gd name="connsiteY87" fmla="*/ 1896894 h 2091447"/>
              <a:gd name="connsiteX88" fmla="*/ 1608430 w 3806881"/>
              <a:gd name="connsiteY88" fmla="*/ 1887166 h 2091447"/>
              <a:gd name="connsiteX89" fmla="*/ 1637613 w 3806881"/>
              <a:gd name="connsiteY89" fmla="*/ 1867711 h 2091447"/>
              <a:gd name="connsiteX90" fmla="*/ 1647341 w 3806881"/>
              <a:gd name="connsiteY90" fmla="*/ 1750979 h 2091447"/>
              <a:gd name="connsiteX91" fmla="*/ 1618158 w 3806881"/>
              <a:gd name="connsiteY91" fmla="*/ 1721796 h 2091447"/>
              <a:gd name="connsiteX92" fmla="*/ 1637613 w 3806881"/>
              <a:gd name="connsiteY92" fmla="*/ 1741251 h 2091447"/>
              <a:gd name="connsiteX93" fmla="*/ 1676524 w 3806881"/>
              <a:gd name="connsiteY93" fmla="*/ 1750979 h 2091447"/>
              <a:gd name="connsiteX94" fmla="*/ 1841894 w 3806881"/>
              <a:gd name="connsiteY94" fmla="*/ 1741251 h 2091447"/>
              <a:gd name="connsiteX95" fmla="*/ 1861349 w 3806881"/>
              <a:gd name="connsiteY95" fmla="*/ 1702341 h 2091447"/>
              <a:gd name="connsiteX96" fmla="*/ 1871077 w 3806881"/>
              <a:gd name="connsiteY96" fmla="*/ 1731524 h 2091447"/>
              <a:gd name="connsiteX97" fmla="*/ 1890532 w 3806881"/>
              <a:gd name="connsiteY97" fmla="*/ 1760707 h 2091447"/>
              <a:gd name="connsiteX98" fmla="*/ 1968354 w 3806881"/>
              <a:gd name="connsiteY98" fmla="*/ 1750979 h 2091447"/>
              <a:gd name="connsiteX99" fmla="*/ 1997537 w 3806881"/>
              <a:gd name="connsiteY99" fmla="*/ 1741251 h 2091447"/>
              <a:gd name="connsiteX100" fmla="*/ 2055903 w 3806881"/>
              <a:gd name="connsiteY100" fmla="*/ 1682885 h 2091447"/>
              <a:gd name="connsiteX101" fmla="*/ 2065630 w 3806881"/>
              <a:gd name="connsiteY101" fmla="*/ 1653702 h 2091447"/>
              <a:gd name="connsiteX102" fmla="*/ 2094813 w 3806881"/>
              <a:gd name="connsiteY102" fmla="*/ 1605064 h 2091447"/>
              <a:gd name="connsiteX103" fmla="*/ 2133724 w 3806881"/>
              <a:gd name="connsiteY103" fmla="*/ 1614792 h 2091447"/>
              <a:gd name="connsiteX104" fmla="*/ 2172635 w 3806881"/>
              <a:gd name="connsiteY104" fmla="*/ 1692613 h 2091447"/>
              <a:gd name="connsiteX105" fmla="*/ 2192090 w 3806881"/>
              <a:gd name="connsiteY105" fmla="*/ 1731524 h 2091447"/>
              <a:gd name="connsiteX106" fmla="*/ 2221273 w 3806881"/>
              <a:gd name="connsiteY106" fmla="*/ 1760707 h 2091447"/>
              <a:gd name="connsiteX107" fmla="*/ 2289366 w 3806881"/>
              <a:gd name="connsiteY107" fmla="*/ 1770434 h 2091447"/>
              <a:gd name="connsiteX108" fmla="*/ 2513103 w 3806881"/>
              <a:gd name="connsiteY108" fmla="*/ 1750979 h 2091447"/>
              <a:gd name="connsiteX109" fmla="*/ 2581196 w 3806881"/>
              <a:gd name="connsiteY109" fmla="*/ 1673158 h 2091447"/>
              <a:gd name="connsiteX110" fmla="*/ 2610379 w 3806881"/>
              <a:gd name="connsiteY110" fmla="*/ 1663430 h 2091447"/>
              <a:gd name="connsiteX111" fmla="*/ 2629835 w 3806881"/>
              <a:gd name="connsiteY111" fmla="*/ 1643975 h 2091447"/>
              <a:gd name="connsiteX112" fmla="*/ 2678473 w 3806881"/>
              <a:gd name="connsiteY112" fmla="*/ 1828800 h 2091447"/>
              <a:gd name="connsiteX113" fmla="*/ 2746566 w 3806881"/>
              <a:gd name="connsiteY113" fmla="*/ 1819073 h 2091447"/>
              <a:gd name="connsiteX114" fmla="*/ 2766022 w 3806881"/>
              <a:gd name="connsiteY114" fmla="*/ 1760707 h 2091447"/>
              <a:gd name="connsiteX115" fmla="*/ 2775749 w 3806881"/>
              <a:gd name="connsiteY115" fmla="*/ 1731524 h 2091447"/>
              <a:gd name="connsiteX116" fmla="*/ 2804932 w 3806881"/>
              <a:gd name="connsiteY116" fmla="*/ 1741251 h 2091447"/>
              <a:gd name="connsiteX117" fmla="*/ 2843843 w 3806881"/>
              <a:gd name="connsiteY117" fmla="*/ 1799617 h 2091447"/>
              <a:gd name="connsiteX118" fmla="*/ 2873026 w 3806881"/>
              <a:gd name="connsiteY118" fmla="*/ 1809345 h 2091447"/>
              <a:gd name="connsiteX119" fmla="*/ 2892481 w 3806881"/>
              <a:gd name="connsiteY119" fmla="*/ 1848256 h 2091447"/>
              <a:gd name="connsiteX120" fmla="*/ 2950847 w 3806881"/>
              <a:gd name="connsiteY120" fmla="*/ 1896894 h 2091447"/>
              <a:gd name="connsiteX121" fmla="*/ 2980030 w 3806881"/>
              <a:gd name="connsiteY121" fmla="*/ 1906622 h 2091447"/>
              <a:gd name="connsiteX122" fmla="*/ 3087035 w 3806881"/>
              <a:gd name="connsiteY122" fmla="*/ 1896894 h 2091447"/>
              <a:gd name="connsiteX123" fmla="*/ 3116218 w 3806881"/>
              <a:gd name="connsiteY123" fmla="*/ 1867711 h 2091447"/>
              <a:gd name="connsiteX124" fmla="*/ 3125945 w 3806881"/>
              <a:gd name="connsiteY124" fmla="*/ 2013626 h 2091447"/>
              <a:gd name="connsiteX125" fmla="*/ 3194039 w 3806881"/>
              <a:gd name="connsiteY125" fmla="*/ 1994170 h 2091447"/>
              <a:gd name="connsiteX126" fmla="*/ 3203766 w 3806881"/>
              <a:gd name="connsiteY126" fmla="*/ 1964988 h 2091447"/>
              <a:gd name="connsiteX127" fmla="*/ 3223222 w 3806881"/>
              <a:gd name="connsiteY127" fmla="*/ 1935805 h 2091447"/>
              <a:gd name="connsiteX128" fmla="*/ 3330226 w 3806881"/>
              <a:gd name="connsiteY128" fmla="*/ 1984443 h 2091447"/>
              <a:gd name="connsiteX129" fmla="*/ 3359409 w 3806881"/>
              <a:gd name="connsiteY129" fmla="*/ 1974715 h 2091447"/>
              <a:gd name="connsiteX130" fmla="*/ 3339954 w 3806881"/>
              <a:gd name="connsiteY130" fmla="*/ 1857983 h 2091447"/>
              <a:gd name="connsiteX131" fmla="*/ 3320498 w 3806881"/>
              <a:gd name="connsiteY131" fmla="*/ 1838528 h 2091447"/>
              <a:gd name="connsiteX132" fmla="*/ 3310771 w 3806881"/>
              <a:gd name="connsiteY132" fmla="*/ 1799617 h 2091447"/>
              <a:gd name="connsiteX133" fmla="*/ 3339954 w 3806881"/>
              <a:gd name="connsiteY133" fmla="*/ 1809345 h 2091447"/>
              <a:gd name="connsiteX134" fmla="*/ 3388592 w 3806881"/>
              <a:gd name="connsiteY134" fmla="*/ 1828800 h 2091447"/>
              <a:gd name="connsiteX135" fmla="*/ 3417775 w 3806881"/>
              <a:gd name="connsiteY135" fmla="*/ 1838528 h 2091447"/>
              <a:gd name="connsiteX136" fmla="*/ 3446958 w 3806881"/>
              <a:gd name="connsiteY136" fmla="*/ 1857983 h 2091447"/>
              <a:gd name="connsiteX137" fmla="*/ 3544235 w 3806881"/>
              <a:gd name="connsiteY137" fmla="*/ 1838528 h 2091447"/>
              <a:gd name="connsiteX138" fmla="*/ 3573418 w 3806881"/>
              <a:gd name="connsiteY138" fmla="*/ 1819073 h 2091447"/>
              <a:gd name="connsiteX139" fmla="*/ 3612328 w 3806881"/>
              <a:gd name="connsiteY139" fmla="*/ 1799617 h 2091447"/>
              <a:gd name="connsiteX140" fmla="*/ 3641511 w 3806881"/>
              <a:gd name="connsiteY140" fmla="*/ 1770434 h 2091447"/>
              <a:gd name="connsiteX141" fmla="*/ 3670694 w 3806881"/>
              <a:gd name="connsiteY141" fmla="*/ 1750979 h 2091447"/>
              <a:gd name="connsiteX142" fmla="*/ 3709605 w 3806881"/>
              <a:gd name="connsiteY142" fmla="*/ 1643975 h 2091447"/>
              <a:gd name="connsiteX143" fmla="*/ 3719332 w 3806881"/>
              <a:gd name="connsiteY143" fmla="*/ 1605064 h 2091447"/>
              <a:gd name="connsiteX144" fmla="*/ 3651239 w 3806881"/>
              <a:gd name="connsiteY144" fmla="*/ 1459149 h 2091447"/>
              <a:gd name="connsiteX145" fmla="*/ 3612328 w 3806881"/>
              <a:gd name="connsiteY145" fmla="*/ 1449422 h 2091447"/>
              <a:gd name="connsiteX146" fmla="*/ 3670694 w 3806881"/>
              <a:gd name="connsiteY146" fmla="*/ 1400783 h 2091447"/>
              <a:gd name="connsiteX147" fmla="*/ 3709605 w 3806881"/>
              <a:gd name="connsiteY147" fmla="*/ 1284051 h 2091447"/>
              <a:gd name="connsiteX148" fmla="*/ 3729060 w 3806881"/>
              <a:gd name="connsiteY148" fmla="*/ 1225685 h 2091447"/>
              <a:gd name="connsiteX149" fmla="*/ 3767971 w 3806881"/>
              <a:gd name="connsiteY149" fmla="*/ 1167319 h 2091447"/>
              <a:gd name="connsiteX150" fmla="*/ 3797154 w 3806881"/>
              <a:gd name="connsiteY150" fmla="*/ 1099226 h 2091447"/>
              <a:gd name="connsiteX151" fmla="*/ 3806881 w 3806881"/>
              <a:gd name="connsiteY151" fmla="*/ 1070043 h 2091447"/>
              <a:gd name="connsiteX152" fmla="*/ 3787426 w 3806881"/>
              <a:gd name="connsiteY152" fmla="*/ 875490 h 2091447"/>
              <a:gd name="connsiteX153" fmla="*/ 3758243 w 3806881"/>
              <a:gd name="connsiteY153" fmla="*/ 856034 h 2091447"/>
              <a:gd name="connsiteX154" fmla="*/ 3690149 w 3806881"/>
              <a:gd name="connsiteY154" fmla="*/ 836579 h 2091447"/>
              <a:gd name="connsiteX155" fmla="*/ 3660966 w 3806881"/>
              <a:gd name="connsiteY155" fmla="*/ 817124 h 2091447"/>
              <a:gd name="connsiteX156" fmla="*/ 3612328 w 3806881"/>
              <a:gd name="connsiteY156" fmla="*/ 797668 h 2091447"/>
              <a:gd name="connsiteX157" fmla="*/ 3573418 w 3806881"/>
              <a:gd name="connsiteY157" fmla="*/ 768485 h 2091447"/>
              <a:gd name="connsiteX158" fmla="*/ 3524779 w 3806881"/>
              <a:gd name="connsiteY158" fmla="*/ 758758 h 2091447"/>
              <a:gd name="connsiteX159" fmla="*/ 3417775 w 3806881"/>
              <a:gd name="connsiteY159" fmla="*/ 749030 h 2091447"/>
              <a:gd name="connsiteX160" fmla="*/ 3427503 w 3806881"/>
              <a:gd name="connsiteY160" fmla="*/ 719847 h 2091447"/>
              <a:gd name="connsiteX161" fmla="*/ 3466413 w 3806881"/>
              <a:gd name="connsiteY161" fmla="*/ 651753 h 2091447"/>
              <a:gd name="connsiteX162" fmla="*/ 3437230 w 3806881"/>
              <a:gd name="connsiteY162" fmla="*/ 476656 h 2091447"/>
              <a:gd name="connsiteX163" fmla="*/ 3378864 w 3806881"/>
              <a:gd name="connsiteY163" fmla="*/ 437745 h 2091447"/>
              <a:gd name="connsiteX164" fmla="*/ 3291315 w 3806881"/>
              <a:gd name="connsiteY164" fmla="*/ 379379 h 2091447"/>
              <a:gd name="connsiteX165" fmla="*/ 3203766 w 3806881"/>
              <a:gd name="connsiteY165" fmla="*/ 350196 h 2091447"/>
              <a:gd name="connsiteX166" fmla="*/ 3145400 w 3806881"/>
              <a:gd name="connsiteY166" fmla="*/ 330741 h 2091447"/>
              <a:gd name="connsiteX167" fmla="*/ 3116218 w 3806881"/>
              <a:gd name="connsiteY167" fmla="*/ 321013 h 2091447"/>
              <a:gd name="connsiteX168" fmla="*/ 2989758 w 3806881"/>
              <a:gd name="connsiteY168" fmla="*/ 301558 h 2091447"/>
              <a:gd name="connsiteX169" fmla="*/ 2931392 w 3806881"/>
              <a:gd name="connsiteY169" fmla="*/ 291830 h 2091447"/>
              <a:gd name="connsiteX170" fmla="*/ 2697928 w 3806881"/>
              <a:gd name="connsiteY170" fmla="*/ 282102 h 2091447"/>
              <a:gd name="connsiteX171" fmla="*/ 2590924 w 3806881"/>
              <a:gd name="connsiteY171" fmla="*/ 252919 h 2091447"/>
              <a:gd name="connsiteX172" fmla="*/ 2522830 w 3806881"/>
              <a:gd name="connsiteY172" fmla="*/ 214009 h 2091447"/>
              <a:gd name="connsiteX173" fmla="*/ 2493647 w 3806881"/>
              <a:gd name="connsiteY173" fmla="*/ 204281 h 2091447"/>
              <a:gd name="connsiteX174" fmla="*/ 2464464 w 3806881"/>
              <a:gd name="connsiteY174" fmla="*/ 184826 h 2091447"/>
              <a:gd name="connsiteX175" fmla="*/ 2425554 w 3806881"/>
              <a:gd name="connsiteY175" fmla="*/ 175098 h 2091447"/>
              <a:gd name="connsiteX176" fmla="*/ 2376915 w 3806881"/>
              <a:gd name="connsiteY176" fmla="*/ 155643 h 2091447"/>
              <a:gd name="connsiteX177" fmla="*/ 2254185 w 3806881"/>
              <a:gd name="connsiteY177" fmla="*/ 98088 h 2091447"/>
              <a:gd name="connsiteX178" fmla="*/ 2219570 w 3806881"/>
              <a:gd name="connsiteY178" fmla="*/ 164560 h 2091447"/>
              <a:gd name="connsiteX179" fmla="*/ 2065630 w 3806881"/>
              <a:gd name="connsiteY179" fmla="*/ 136188 h 2091447"/>
              <a:gd name="connsiteX0" fmla="*/ 2111400 w 3784557"/>
              <a:gd name="connsiteY0" fmla="*/ 223736 h 2091447"/>
              <a:gd name="connsiteX1" fmla="*/ 2062762 w 3784557"/>
              <a:gd name="connsiteY1" fmla="*/ 116732 h 2091447"/>
              <a:gd name="connsiteX2" fmla="*/ 2004396 w 3784557"/>
              <a:gd name="connsiteY2" fmla="*/ 97277 h 2091447"/>
              <a:gd name="connsiteX3" fmla="*/ 1946030 w 3784557"/>
              <a:gd name="connsiteY3" fmla="*/ 68094 h 2091447"/>
              <a:gd name="connsiteX4" fmla="*/ 1858481 w 3784557"/>
              <a:gd name="connsiteY4" fmla="*/ 19456 h 2091447"/>
              <a:gd name="connsiteX5" fmla="*/ 1829298 w 3784557"/>
              <a:gd name="connsiteY5" fmla="*/ 0 h 2091447"/>
              <a:gd name="connsiteX6" fmla="*/ 1663928 w 3784557"/>
              <a:gd name="connsiteY6" fmla="*/ 38911 h 2091447"/>
              <a:gd name="connsiteX7" fmla="*/ 1615289 w 3784557"/>
              <a:gd name="connsiteY7" fmla="*/ 97277 h 2091447"/>
              <a:gd name="connsiteX8" fmla="*/ 1595834 w 3784557"/>
              <a:gd name="connsiteY8" fmla="*/ 126460 h 2091447"/>
              <a:gd name="connsiteX9" fmla="*/ 1537468 w 3784557"/>
              <a:gd name="connsiteY9" fmla="*/ 155643 h 2091447"/>
              <a:gd name="connsiteX10" fmla="*/ 1557815 w 3784557"/>
              <a:gd name="connsiteY10" fmla="*/ 62176 h 2091447"/>
              <a:gd name="connsiteX11" fmla="*/ 1479102 w 3784557"/>
              <a:gd name="connsiteY11" fmla="*/ 48639 h 2091447"/>
              <a:gd name="connsiteX12" fmla="*/ 1440191 w 3784557"/>
              <a:gd name="connsiteY12" fmla="*/ 38911 h 2091447"/>
              <a:gd name="connsiteX13" fmla="*/ 1167817 w 3784557"/>
              <a:gd name="connsiteY13" fmla="*/ 58366 h 2091447"/>
              <a:gd name="connsiteX14" fmla="*/ 1099723 w 3784557"/>
              <a:gd name="connsiteY14" fmla="*/ 87549 h 2091447"/>
              <a:gd name="connsiteX15" fmla="*/ 1080268 w 3784557"/>
              <a:gd name="connsiteY15" fmla="*/ 107005 h 2091447"/>
              <a:gd name="connsiteX16" fmla="*/ 1041357 w 3784557"/>
              <a:gd name="connsiteY16" fmla="*/ 136188 h 2091447"/>
              <a:gd name="connsiteX17" fmla="*/ 982991 w 3784557"/>
              <a:gd name="connsiteY17" fmla="*/ 184826 h 2091447"/>
              <a:gd name="connsiteX18" fmla="*/ 963536 w 3784557"/>
              <a:gd name="connsiteY18" fmla="*/ 223736 h 2091447"/>
              <a:gd name="connsiteX19" fmla="*/ 914898 w 3784557"/>
              <a:gd name="connsiteY19" fmla="*/ 291830 h 2091447"/>
              <a:gd name="connsiteX20" fmla="*/ 895442 w 3784557"/>
              <a:gd name="connsiteY20" fmla="*/ 340468 h 2091447"/>
              <a:gd name="connsiteX21" fmla="*/ 885715 w 3784557"/>
              <a:gd name="connsiteY21" fmla="*/ 379379 h 2091447"/>
              <a:gd name="connsiteX22" fmla="*/ 866259 w 3784557"/>
              <a:gd name="connsiteY22" fmla="*/ 408562 h 2091447"/>
              <a:gd name="connsiteX23" fmla="*/ 846804 w 3784557"/>
              <a:gd name="connsiteY23" fmla="*/ 554477 h 2091447"/>
              <a:gd name="connsiteX24" fmla="*/ 837076 w 3784557"/>
              <a:gd name="connsiteY24" fmla="*/ 593388 h 2091447"/>
              <a:gd name="connsiteX25" fmla="*/ 817621 w 3784557"/>
              <a:gd name="connsiteY25" fmla="*/ 573932 h 2091447"/>
              <a:gd name="connsiteX26" fmla="*/ 798166 w 3784557"/>
              <a:gd name="connsiteY26" fmla="*/ 476656 h 2091447"/>
              <a:gd name="connsiteX27" fmla="*/ 739800 w 3784557"/>
              <a:gd name="connsiteY27" fmla="*/ 447473 h 2091447"/>
              <a:gd name="connsiteX28" fmla="*/ 652251 w 3784557"/>
              <a:gd name="connsiteY28" fmla="*/ 428017 h 2091447"/>
              <a:gd name="connsiteX29" fmla="*/ 506336 w 3784557"/>
              <a:gd name="connsiteY29" fmla="*/ 447473 h 2091447"/>
              <a:gd name="connsiteX30" fmla="*/ 467425 w 3784557"/>
              <a:gd name="connsiteY30" fmla="*/ 457200 h 2091447"/>
              <a:gd name="connsiteX31" fmla="*/ 418787 w 3784557"/>
              <a:gd name="connsiteY31" fmla="*/ 505839 h 2091447"/>
              <a:gd name="connsiteX32" fmla="*/ 370149 w 3784557"/>
              <a:gd name="connsiteY32" fmla="*/ 564205 h 2091447"/>
              <a:gd name="connsiteX33" fmla="*/ 360421 w 3784557"/>
              <a:gd name="connsiteY33" fmla="*/ 622570 h 2091447"/>
              <a:gd name="connsiteX34" fmla="*/ 389604 w 3784557"/>
              <a:gd name="connsiteY34" fmla="*/ 797668 h 2091447"/>
              <a:gd name="connsiteX35" fmla="*/ 409059 w 3784557"/>
              <a:gd name="connsiteY35" fmla="*/ 826851 h 2091447"/>
              <a:gd name="connsiteX36" fmla="*/ 428515 w 3784557"/>
              <a:gd name="connsiteY36" fmla="*/ 846307 h 2091447"/>
              <a:gd name="connsiteX37" fmla="*/ 233962 w 3784557"/>
              <a:gd name="connsiteY37" fmla="*/ 856034 h 2091447"/>
              <a:gd name="connsiteX38" fmla="*/ 214506 w 3784557"/>
              <a:gd name="connsiteY38" fmla="*/ 875490 h 2091447"/>
              <a:gd name="connsiteX39" fmla="*/ 185323 w 3784557"/>
              <a:gd name="connsiteY39" fmla="*/ 894945 h 2091447"/>
              <a:gd name="connsiteX40" fmla="*/ 156140 w 3784557"/>
              <a:gd name="connsiteY40" fmla="*/ 924128 h 2091447"/>
              <a:gd name="connsiteX41" fmla="*/ 126957 w 3784557"/>
              <a:gd name="connsiteY41" fmla="*/ 933856 h 2091447"/>
              <a:gd name="connsiteX42" fmla="*/ 91046 w 3784557"/>
              <a:gd name="connsiteY42" fmla="*/ 984196 h 2091447"/>
              <a:gd name="connsiteX43" fmla="*/ 65673 w 3784557"/>
              <a:gd name="connsiteY43" fmla="*/ 1028619 h 2091447"/>
              <a:gd name="connsiteX44" fmla="*/ 53432 w 3784557"/>
              <a:gd name="connsiteY44" fmla="*/ 1071745 h 2091447"/>
              <a:gd name="connsiteX45" fmla="*/ 498 w 3784557"/>
              <a:gd name="connsiteY45" fmla="*/ 1206230 h 2091447"/>
              <a:gd name="connsiteX46" fmla="*/ 29681 w 3784557"/>
              <a:gd name="connsiteY46" fmla="*/ 1245141 h 2091447"/>
              <a:gd name="connsiteX47" fmla="*/ 146413 w 3784557"/>
              <a:gd name="connsiteY47" fmla="*/ 1313234 h 2091447"/>
              <a:gd name="connsiteX48" fmla="*/ 204779 w 3784557"/>
              <a:gd name="connsiteY48" fmla="*/ 1322962 h 2091447"/>
              <a:gd name="connsiteX49" fmla="*/ 253417 w 3784557"/>
              <a:gd name="connsiteY49" fmla="*/ 1332690 h 2091447"/>
              <a:gd name="connsiteX50" fmla="*/ 214506 w 3784557"/>
              <a:gd name="connsiteY50" fmla="*/ 1361873 h 2091447"/>
              <a:gd name="connsiteX51" fmla="*/ 126957 w 3784557"/>
              <a:gd name="connsiteY51" fmla="*/ 1371600 h 2091447"/>
              <a:gd name="connsiteX52" fmla="*/ 68591 w 3784557"/>
              <a:gd name="connsiteY52" fmla="*/ 1381328 h 2091447"/>
              <a:gd name="connsiteX53" fmla="*/ 29681 w 3784557"/>
              <a:gd name="connsiteY53" fmla="*/ 1439694 h 2091447"/>
              <a:gd name="connsiteX54" fmla="*/ 39408 w 3784557"/>
              <a:gd name="connsiteY54" fmla="*/ 1478605 h 2091447"/>
              <a:gd name="connsiteX55" fmla="*/ 58864 w 3784557"/>
              <a:gd name="connsiteY55" fmla="*/ 1498060 h 2091447"/>
              <a:gd name="connsiteX56" fmla="*/ 88047 w 3784557"/>
              <a:gd name="connsiteY56" fmla="*/ 1507788 h 2091447"/>
              <a:gd name="connsiteX57" fmla="*/ 204779 w 3784557"/>
              <a:gd name="connsiteY57" fmla="*/ 1517515 h 2091447"/>
              <a:gd name="connsiteX58" fmla="*/ 204779 w 3784557"/>
              <a:gd name="connsiteY58" fmla="*/ 1605064 h 2091447"/>
              <a:gd name="connsiteX59" fmla="*/ 175596 w 3784557"/>
              <a:gd name="connsiteY59" fmla="*/ 1634247 h 2091447"/>
              <a:gd name="connsiteX60" fmla="*/ 126957 w 3784557"/>
              <a:gd name="connsiteY60" fmla="*/ 1682885 h 2091447"/>
              <a:gd name="connsiteX61" fmla="*/ 146413 w 3784557"/>
              <a:gd name="connsiteY61" fmla="*/ 1926077 h 2091447"/>
              <a:gd name="connsiteX62" fmla="*/ 175596 w 3784557"/>
              <a:gd name="connsiteY62" fmla="*/ 1935805 h 2091447"/>
              <a:gd name="connsiteX63" fmla="*/ 204779 w 3784557"/>
              <a:gd name="connsiteY63" fmla="*/ 1955260 h 2091447"/>
              <a:gd name="connsiteX64" fmla="*/ 243689 w 3784557"/>
              <a:gd name="connsiteY64" fmla="*/ 1964988 h 2091447"/>
              <a:gd name="connsiteX65" fmla="*/ 248310 w 3784557"/>
              <a:gd name="connsiteY65" fmla="*/ 1995873 h 2091447"/>
              <a:gd name="connsiteX66" fmla="*/ 326131 w 3784557"/>
              <a:gd name="connsiteY66" fmla="*/ 2030568 h 2091447"/>
              <a:gd name="connsiteX67" fmla="*/ 374364 w 3784557"/>
              <a:gd name="connsiteY67" fmla="*/ 2055941 h 2091447"/>
              <a:gd name="connsiteX68" fmla="*/ 428515 w 3784557"/>
              <a:gd name="connsiteY68" fmla="*/ 2052536 h 2091447"/>
              <a:gd name="connsiteX69" fmla="*/ 486881 w 3784557"/>
              <a:gd name="connsiteY69" fmla="*/ 2071992 h 2091447"/>
              <a:gd name="connsiteX70" fmla="*/ 516064 w 3784557"/>
              <a:gd name="connsiteY70" fmla="*/ 2091447 h 2091447"/>
              <a:gd name="connsiteX71" fmla="*/ 720750 w 3784557"/>
              <a:gd name="connsiteY71" fmla="*/ 2024569 h 2091447"/>
              <a:gd name="connsiteX72" fmla="*/ 779116 w 3784557"/>
              <a:gd name="connsiteY72" fmla="*/ 2005114 h 2091447"/>
              <a:gd name="connsiteX73" fmla="*/ 796869 w 3784557"/>
              <a:gd name="connsiteY73" fmla="*/ 1966609 h 2091447"/>
              <a:gd name="connsiteX74" fmla="*/ 856532 w 3784557"/>
              <a:gd name="connsiteY74" fmla="*/ 1964988 h 2091447"/>
              <a:gd name="connsiteX75" fmla="*/ 875987 w 3784557"/>
              <a:gd name="connsiteY75" fmla="*/ 1994170 h 2091447"/>
              <a:gd name="connsiteX76" fmla="*/ 963536 w 3784557"/>
              <a:gd name="connsiteY76" fmla="*/ 2042809 h 2091447"/>
              <a:gd name="connsiteX77" fmla="*/ 1041357 w 3784557"/>
              <a:gd name="connsiteY77" fmla="*/ 2033081 h 2091447"/>
              <a:gd name="connsiteX78" fmla="*/ 1080268 w 3784557"/>
              <a:gd name="connsiteY78" fmla="*/ 1964988 h 2091447"/>
              <a:gd name="connsiteX79" fmla="*/ 1119179 w 3784557"/>
              <a:gd name="connsiteY79" fmla="*/ 1984443 h 2091447"/>
              <a:gd name="connsiteX80" fmla="*/ 1167817 w 3784557"/>
              <a:gd name="connsiteY80" fmla="*/ 2003898 h 2091447"/>
              <a:gd name="connsiteX81" fmla="*/ 1197000 w 3784557"/>
              <a:gd name="connsiteY81" fmla="*/ 2023353 h 2091447"/>
              <a:gd name="connsiteX82" fmla="*/ 1255366 w 3784557"/>
              <a:gd name="connsiteY82" fmla="*/ 2033081 h 2091447"/>
              <a:gd name="connsiteX83" fmla="*/ 1323459 w 3784557"/>
              <a:gd name="connsiteY83" fmla="*/ 2062264 h 2091447"/>
              <a:gd name="connsiteX84" fmla="*/ 1430464 w 3784557"/>
              <a:gd name="connsiteY84" fmla="*/ 2052536 h 2091447"/>
              <a:gd name="connsiteX85" fmla="*/ 1479102 w 3784557"/>
              <a:gd name="connsiteY85" fmla="*/ 1994170 h 2091447"/>
              <a:gd name="connsiteX86" fmla="*/ 1488830 w 3784557"/>
              <a:gd name="connsiteY86" fmla="*/ 1955260 h 2091447"/>
              <a:gd name="connsiteX87" fmla="*/ 1469374 w 3784557"/>
              <a:gd name="connsiteY87" fmla="*/ 1896894 h 2091447"/>
              <a:gd name="connsiteX88" fmla="*/ 1586106 w 3784557"/>
              <a:gd name="connsiteY88" fmla="*/ 1887166 h 2091447"/>
              <a:gd name="connsiteX89" fmla="*/ 1615289 w 3784557"/>
              <a:gd name="connsiteY89" fmla="*/ 1867711 h 2091447"/>
              <a:gd name="connsiteX90" fmla="*/ 1625017 w 3784557"/>
              <a:gd name="connsiteY90" fmla="*/ 1750979 h 2091447"/>
              <a:gd name="connsiteX91" fmla="*/ 1595834 w 3784557"/>
              <a:gd name="connsiteY91" fmla="*/ 1721796 h 2091447"/>
              <a:gd name="connsiteX92" fmla="*/ 1615289 w 3784557"/>
              <a:gd name="connsiteY92" fmla="*/ 1741251 h 2091447"/>
              <a:gd name="connsiteX93" fmla="*/ 1654200 w 3784557"/>
              <a:gd name="connsiteY93" fmla="*/ 1750979 h 2091447"/>
              <a:gd name="connsiteX94" fmla="*/ 1819570 w 3784557"/>
              <a:gd name="connsiteY94" fmla="*/ 1741251 h 2091447"/>
              <a:gd name="connsiteX95" fmla="*/ 1839025 w 3784557"/>
              <a:gd name="connsiteY95" fmla="*/ 1702341 h 2091447"/>
              <a:gd name="connsiteX96" fmla="*/ 1848753 w 3784557"/>
              <a:gd name="connsiteY96" fmla="*/ 1731524 h 2091447"/>
              <a:gd name="connsiteX97" fmla="*/ 1868208 w 3784557"/>
              <a:gd name="connsiteY97" fmla="*/ 1760707 h 2091447"/>
              <a:gd name="connsiteX98" fmla="*/ 1946030 w 3784557"/>
              <a:gd name="connsiteY98" fmla="*/ 1750979 h 2091447"/>
              <a:gd name="connsiteX99" fmla="*/ 1975213 w 3784557"/>
              <a:gd name="connsiteY99" fmla="*/ 1741251 h 2091447"/>
              <a:gd name="connsiteX100" fmla="*/ 2033579 w 3784557"/>
              <a:gd name="connsiteY100" fmla="*/ 1682885 h 2091447"/>
              <a:gd name="connsiteX101" fmla="*/ 2043306 w 3784557"/>
              <a:gd name="connsiteY101" fmla="*/ 1653702 h 2091447"/>
              <a:gd name="connsiteX102" fmla="*/ 2072489 w 3784557"/>
              <a:gd name="connsiteY102" fmla="*/ 1605064 h 2091447"/>
              <a:gd name="connsiteX103" fmla="*/ 2111400 w 3784557"/>
              <a:gd name="connsiteY103" fmla="*/ 1614792 h 2091447"/>
              <a:gd name="connsiteX104" fmla="*/ 2150311 w 3784557"/>
              <a:gd name="connsiteY104" fmla="*/ 1692613 h 2091447"/>
              <a:gd name="connsiteX105" fmla="*/ 2169766 w 3784557"/>
              <a:gd name="connsiteY105" fmla="*/ 1731524 h 2091447"/>
              <a:gd name="connsiteX106" fmla="*/ 2198949 w 3784557"/>
              <a:gd name="connsiteY106" fmla="*/ 1760707 h 2091447"/>
              <a:gd name="connsiteX107" fmla="*/ 2267042 w 3784557"/>
              <a:gd name="connsiteY107" fmla="*/ 1770434 h 2091447"/>
              <a:gd name="connsiteX108" fmla="*/ 2490779 w 3784557"/>
              <a:gd name="connsiteY108" fmla="*/ 1750979 h 2091447"/>
              <a:gd name="connsiteX109" fmla="*/ 2558872 w 3784557"/>
              <a:gd name="connsiteY109" fmla="*/ 1673158 h 2091447"/>
              <a:gd name="connsiteX110" fmla="*/ 2588055 w 3784557"/>
              <a:gd name="connsiteY110" fmla="*/ 1663430 h 2091447"/>
              <a:gd name="connsiteX111" fmla="*/ 2607511 w 3784557"/>
              <a:gd name="connsiteY111" fmla="*/ 1643975 h 2091447"/>
              <a:gd name="connsiteX112" fmla="*/ 2656149 w 3784557"/>
              <a:gd name="connsiteY112" fmla="*/ 1828800 h 2091447"/>
              <a:gd name="connsiteX113" fmla="*/ 2724242 w 3784557"/>
              <a:gd name="connsiteY113" fmla="*/ 1819073 h 2091447"/>
              <a:gd name="connsiteX114" fmla="*/ 2743698 w 3784557"/>
              <a:gd name="connsiteY114" fmla="*/ 1760707 h 2091447"/>
              <a:gd name="connsiteX115" fmla="*/ 2753425 w 3784557"/>
              <a:gd name="connsiteY115" fmla="*/ 1731524 h 2091447"/>
              <a:gd name="connsiteX116" fmla="*/ 2782608 w 3784557"/>
              <a:gd name="connsiteY116" fmla="*/ 1741251 h 2091447"/>
              <a:gd name="connsiteX117" fmla="*/ 2821519 w 3784557"/>
              <a:gd name="connsiteY117" fmla="*/ 1799617 h 2091447"/>
              <a:gd name="connsiteX118" fmla="*/ 2850702 w 3784557"/>
              <a:gd name="connsiteY118" fmla="*/ 1809345 h 2091447"/>
              <a:gd name="connsiteX119" fmla="*/ 2870157 w 3784557"/>
              <a:gd name="connsiteY119" fmla="*/ 1848256 h 2091447"/>
              <a:gd name="connsiteX120" fmla="*/ 2928523 w 3784557"/>
              <a:gd name="connsiteY120" fmla="*/ 1896894 h 2091447"/>
              <a:gd name="connsiteX121" fmla="*/ 2957706 w 3784557"/>
              <a:gd name="connsiteY121" fmla="*/ 1906622 h 2091447"/>
              <a:gd name="connsiteX122" fmla="*/ 3064711 w 3784557"/>
              <a:gd name="connsiteY122" fmla="*/ 1896894 h 2091447"/>
              <a:gd name="connsiteX123" fmla="*/ 3093894 w 3784557"/>
              <a:gd name="connsiteY123" fmla="*/ 1867711 h 2091447"/>
              <a:gd name="connsiteX124" fmla="*/ 3103621 w 3784557"/>
              <a:gd name="connsiteY124" fmla="*/ 2013626 h 2091447"/>
              <a:gd name="connsiteX125" fmla="*/ 3171715 w 3784557"/>
              <a:gd name="connsiteY125" fmla="*/ 1994170 h 2091447"/>
              <a:gd name="connsiteX126" fmla="*/ 3181442 w 3784557"/>
              <a:gd name="connsiteY126" fmla="*/ 1964988 h 2091447"/>
              <a:gd name="connsiteX127" fmla="*/ 3200898 w 3784557"/>
              <a:gd name="connsiteY127" fmla="*/ 1935805 h 2091447"/>
              <a:gd name="connsiteX128" fmla="*/ 3307902 w 3784557"/>
              <a:gd name="connsiteY128" fmla="*/ 1984443 h 2091447"/>
              <a:gd name="connsiteX129" fmla="*/ 3337085 w 3784557"/>
              <a:gd name="connsiteY129" fmla="*/ 1974715 h 2091447"/>
              <a:gd name="connsiteX130" fmla="*/ 3317630 w 3784557"/>
              <a:gd name="connsiteY130" fmla="*/ 1857983 h 2091447"/>
              <a:gd name="connsiteX131" fmla="*/ 3298174 w 3784557"/>
              <a:gd name="connsiteY131" fmla="*/ 1838528 h 2091447"/>
              <a:gd name="connsiteX132" fmla="*/ 3288447 w 3784557"/>
              <a:gd name="connsiteY132" fmla="*/ 1799617 h 2091447"/>
              <a:gd name="connsiteX133" fmla="*/ 3317630 w 3784557"/>
              <a:gd name="connsiteY133" fmla="*/ 1809345 h 2091447"/>
              <a:gd name="connsiteX134" fmla="*/ 3366268 w 3784557"/>
              <a:gd name="connsiteY134" fmla="*/ 1828800 h 2091447"/>
              <a:gd name="connsiteX135" fmla="*/ 3395451 w 3784557"/>
              <a:gd name="connsiteY135" fmla="*/ 1838528 h 2091447"/>
              <a:gd name="connsiteX136" fmla="*/ 3424634 w 3784557"/>
              <a:gd name="connsiteY136" fmla="*/ 1857983 h 2091447"/>
              <a:gd name="connsiteX137" fmla="*/ 3521911 w 3784557"/>
              <a:gd name="connsiteY137" fmla="*/ 1838528 h 2091447"/>
              <a:gd name="connsiteX138" fmla="*/ 3551094 w 3784557"/>
              <a:gd name="connsiteY138" fmla="*/ 1819073 h 2091447"/>
              <a:gd name="connsiteX139" fmla="*/ 3590004 w 3784557"/>
              <a:gd name="connsiteY139" fmla="*/ 1799617 h 2091447"/>
              <a:gd name="connsiteX140" fmla="*/ 3619187 w 3784557"/>
              <a:gd name="connsiteY140" fmla="*/ 1770434 h 2091447"/>
              <a:gd name="connsiteX141" fmla="*/ 3648370 w 3784557"/>
              <a:gd name="connsiteY141" fmla="*/ 1750979 h 2091447"/>
              <a:gd name="connsiteX142" fmla="*/ 3687281 w 3784557"/>
              <a:gd name="connsiteY142" fmla="*/ 1643975 h 2091447"/>
              <a:gd name="connsiteX143" fmla="*/ 3697008 w 3784557"/>
              <a:gd name="connsiteY143" fmla="*/ 1605064 h 2091447"/>
              <a:gd name="connsiteX144" fmla="*/ 3628915 w 3784557"/>
              <a:gd name="connsiteY144" fmla="*/ 1459149 h 2091447"/>
              <a:gd name="connsiteX145" fmla="*/ 3590004 w 3784557"/>
              <a:gd name="connsiteY145" fmla="*/ 1449422 h 2091447"/>
              <a:gd name="connsiteX146" fmla="*/ 3648370 w 3784557"/>
              <a:gd name="connsiteY146" fmla="*/ 1400783 h 2091447"/>
              <a:gd name="connsiteX147" fmla="*/ 3687281 w 3784557"/>
              <a:gd name="connsiteY147" fmla="*/ 1284051 h 2091447"/>
              <a:gd name="connsiteX148" fmla="*/ 3706736 w 3784557"/>
              <a:gd name="connsiteY148" fmla="*/ 1225685 h 2091447"/>
              <a:gd name="connsiteX149" fmla="*/ 3745647 w 3784557"/>
              <a:gd name="connsiteY149" fmla="*/ 1167319 h 2091447"/>
              <a:gd name="connsiteX150" fmla="*/ 3774830 w 3784557"/>
              <a:gd name="connsiteY150" fmla="*/ 1099226 h 2091447"/>
              <a:gd name="connsiteX151" fmla="*/ 3784557 w 3784557"/>
              <a:gd name="connsiteY151" fmla="*/ 1070043 h 2091447"/>
              <a:gd name="connsiteX152" fmla="*/ 3765102 w 3784557"/>
              <a:gd name="connsiteY152" fmla="*/ 875490 h 2091447"/>
              <a:gd name="connsiteX153" fmla="*/ 3735919 w 3784557"/>
              <a:gd name="connsiteY153" fmla="*/ 856034 h 2091447"/>
              <a:gd name="connsiteX154" fmla="*/ 3667825 w 3784557"/>
              <a:gd name="connsiteY154" fmla="*/ 836579 h 2091447"/>
              <a:gd name="connsiteX155" fmla="*/ 3638642 w 3784557"/>
              <a:gd name="connsiteY155" fmla="*/ 817124 h 2091447"/>
              <a:gd name="connsiteX156" fmla="*/ 3590004 w 3784557"/>
              <a:gd name="connsiteY156" fmla="*/ 797668 h 2091447"/>
              <a:gd name="connsiteX157" fmla="*/ 3551094 w 3784557"/>
              <a:gd name="connsiteY157" fmla="*/ 768485 h 2091447"/>
              <a:gd name="connsiteX158" fmla="*/ 3502455 w 3784557"/>
              <a:gd name="connsiteY158" fmla="*/ 758758 h 2091447"/>
              <a:gd name="connsiteX159" fmla="*/ 3395451 w 3784557"/>
              <a:gd name="connsiteY159" fmla="*/ 749030 h 2091447"/>
              <a:gd name="connsiteX160" fmla="*/ 3405179 w 3784557"/>
              <a:gd name="connsiteY160" fmla="*/ 719847 h 2091447"/>
              <a:gd name="connsiteX161" fmla="*/ 3444089 w 3784557"/>
              <a:gd name="connsiteY161" fmla="*/ 651753 h 2091447"/>
              <a:gd name="connsiteX162" fmla="*/ 3414906 w 3784557"/>
              <a:gd name="connsiteY162" fmla="*/ 476656 h 2091447"/>
              <a:gd name="connsiteX163" fmla="*/ 3356540 w 3784557"/>
              <a:gd name="connsiteY163" fmla="*/ 437745 h 2091447"/>
              <a:gd name="connsiteX164" fmla="*/ 3268991 w 3784557"/>
              <a:gd name="connsiteY164" fmla="*/ 379379 h 2091447"/>
              <a:gd name="connsiteX165" fmla="*/ 3181442 w 3784557"/>
              <a:gd name="connsiteY165" fmla="*/ 350196 h 2091447"/>
              <a:gd name="connsiteX166" fmla="*/ 3123076 w 3784557"/>
              <a:gd name="connsiteY166" fmla="*/ 330741 h 2091447"/>
              <a:gd name="connsiteX167" fmla="*/ 3093894 w 3784557"/>
              <a:gd name="connsiteY167" fmla="*/ 321013 h 2091447"/>
              <a:gd name="connsiteX168" fmla="*/ 2967434 w 3784557"/>
              <a:gd name="connsiteY168" fmla="*/ 301558 h 2091447"/>
              <a:gd name="connsiteX169" fmla="*/ 2909068 w 3784557"/>
              <a:gd name="connsiteY169" fmla="*/ 291830 h 2091447"/>
              <a:gd name="connsiteX170" fmla="*/ 2675604 w 3784557"/>
              <a:gd name="connsiteY170" fmla="*/ 282102 h 2091447"/>
              <a:gd name="connsiteX171" fmla="*/ 2568600 w 3784557"/>
              <a:gd name="connsiteY171" fmla="*/ 252919 h 2091447"/>
              <a:gd name="connsiteX172" fmla="*/ 2500506 w 3784557"/>
              <a:gd name="connsiteY172" fmla="*/ 214009 h 2091447"/>
              <a:gd name="connsiteX173" fmla="*/ 2471323 w 3784557"/>
              <a:gd name="connsiteY173" fmla="*/ 204281 h 2091447"/>
              <a:gd name="connsiteX174" fmla="*/ 2442140 w 3784557"/>
              <a:gd name="connsiteY174" fmla="*/ 184826 h 2091447"/>
              <a:gd name="connsiteX175" fmla="*/ 2403230 w 3784557"/>
              <a:gd name="connsiteY175" fmla="*/ 175098 h 2091447"/>
              <a:gd name="connsiteX176" fmla="*/ 2354591 w 3784557"/>
              <a:gd name="connsiteY176" fmla="*/ 155643 h 2091447"/>
              <a:gd name="connsiteX177" fmla="*/ 2231861 w 3784557"/>
              <a:gd name="connsiteY177" fmla="*/ 98088 h 2091447"/>
              <a:gd name="connsiteX178" fmla="*/ 2197246 w 3784557"/>
              <a:gd name="connsiteY178" fmla="*/ 164560 h 2091447"/>
              <a:gd name="connsiteX179" fmla="*/ 2043306 w 3784557"/>
              <a:gd name="connsiteY179" fmla="*/ 136188 h 2091447"/>
              <a:gd name="connsiteX0" fmla="*/ 2089576 w 3762733"/>
              <a:gd name="connsiteY0" fmla="*/ 223736 h 2091447"/>
              <a:gd name="connsiteX1" fmla="*/ 2040938 w 3762733"/>
              <a:gd name="connsiteY1" fmla="*/ 116732 h 2091447"/>
              <a:gd name="connsiteX2" fmla="*/ 1982572 w 3762733"/>
              <a:gd name="connsiteY2" fmla="*/ 97277 h 2091447"/>
              <a:gd name="connsiteX3" fmla="*/ 1924206 w 3762733"/>
              <a:gd name="connsiteY3" fmla="*/ 68094 h 2091447"/>
              <a:gd name="connsiteX4" fmla="*/ 1836657 w 3762733"/>
              <a:gd name="connsiteY4" fmla="*/ 19456 h 2091447"/>
              <a:gd name="connsiteX5" fmla="*/ 1807474 w 3762733"/>
              <a:gd name="connsiteY5" fmla="*/ 0 h 2091447"/>
              <a:gd name="connsiteX6" fmla="*/ 1642104 w 3762733"/>
              <a:gd name="connsiteY6" fmla="*/ 38911 h 2091447"/>
              <a:gd name="connsiteX7" fmla="*/ 1593465 w 3762733"/>
              <a:gd name="connsiteY7" fmla="*/ 97277 h 2091447"/>
              <a:gd name="connsiteX8" fmla="*/ 1574010 w 3762733"/>
              <a:gd name="connsiteY8" fmla="*/ 126460 h 2091447"/>
              <a:gd name="connsiteX9" fmla="*/ 1515644 w 3762733"/>
              <a:gd name="connsiteY9" fmla="*/ 155643 h 2091447"/>
              <a:gd name="connsiteX10" fmla="*/ 1535991 w 3762733"/>
              <a:gd name="connsiteY10" fmla="*/ 62176 h 2091447"/>
              <a:gd name="connsiteX11" fmla="*/ 1457278 w 3762733"/>
              <a:gd name="connsiteY11" fmla="*/ 48639 h 2091447"/>
              <a:gd name="connsiteX12" fmla="*/ 1418367 w 3762733"/>
              <a:gd name="connsiteY12" fmla="*/ 38911 h 2091447"/>
              <a:gd name="connsiteX13" fmla="*/ 1145993 w 3762733"/>
              <a:gd name="connsiteY13" fmla="*/ 58366 h 2091447"/>
              <a:gd name="connsiteX14" fmla="*/ 1077899 w 3762733"/>
              <a:gd name="connsiteY14" fmla="*/ 87549 h 2091447"/>
              <a:gd name="connsiteX15" fmla="*/ 1058444 w 3762733"/>
              <a:gd name="connsiteY15" fmla="*/ 107005 h 2091447"/>
              <a:gd name="connsiteX16" fmla="*/ 1019533 w 3762733"/>
              <a:gd name="connsiteY16" fmla="*/ 136188 h 2091447"/>
              <a:gd name="connsiteX17" fmla="*/ 961167 w 3762733"/>
              <a:gd name="connsiteY17" fmla="*/ 184826 h 2091447"/>
              <a:gd name="connsiteX18" fmla="*/ 941712 w 3762733"/>
              <a:gd name="connsiteY18" fmla="*/ 223736 h 2091447"/>
              <a:gd name="connsiteX19" fmla="*/ 893074 w 3762733"/>
              <a:gd name="connsiteY19" fmla="*/ 291830 h 2091447"/>
              <a:gd name="connsiteX20" fmla="*/ 873618 w 3762733"/>
              <a:gd name="connsiteY20" fmla="*/ 340468 h 2091447"/>
              <a:gd name="connsiteX21" fmla="*/ 863891 w 3762733"/>
              <a:gd name="connsiteY21" fmla="*/ 379379 h 2091447"/>
              <a:gd name="connsiteX22" fmla="*/ 844435 w 3762733"/>
              <a:gd name="connsiteY22" fmla="*/ 408562 h 2091447"/>
              <a:gd name="connsiteX23" fmla="*/ 824980 w 3762733"/>
              <a:gd name="connsiteY23" fmla="*/ 554477 h 2091447"/>
              <a:gd name="connsiteX24" fmla="*/ 815252 w 3762733"/>
              <a:gd name="connsiteY24" fmla="*/ 593388 h 2091447"/>
              <a:gd name="connsiteX25" fmla="*/ 795797 w 3762733"/>
              <a:gd name="connsiteY25" fmla="*/ 573932 h 2091447"/>
              <a:gd name="connsiteX26" fmla="*/ 776342 w 3762733"/>
              <a:gd name="connsiteY26" fmla="*/ 476656 h 2091447"/>
              <a:gd name="connsiteX27" fmla="*/ 717976 w 3762733"/>
              <a:gd name="connsiteY27" fmla="*/ 447473 h 2091447"/>
              <a:gd name="connsiteX28" fmla="*/ 630427 w 3762733"/>
              <a:gd name="connsiteY28" fmla="*/ 428017 h 2091447"/>
              <a:gd name="connsiteX29" fmla="*/ 484512 w 3762733"/>
              <a:gd name="connsiteY29" fmla="*/ 447473 h 2091447"/>
              <a:gd name="connsiteX30" fmla="*/ 445601 w 3762733"/>
              <a:gd name="connsiteY30" fmla="*/ 457200 h 2091447"/>
              <a:gd name="connsiteX31" fmla="*/ 396963 w 3762733"/>
              <a:gd name="connsiteY31" fmla="*/ 505839 h 2091447"/>
              <a:gd name="connsiteX32" fmla="*/ 348325 w 3762733"/>
              <a:gd name="connsiteY32" fmla="*/ 564205 h 2091447"/>
              <a:gd name="connsiteX33" fmla="*/ 338597 w 3762733"/>
              <a:gd name="connsiteY33" fmla="*/ 622570 h 2091447"/>
              <a:gd name="connsiteX34" fmla="*/ 367780 w 3762733"/>
              <a:gd name="connsiteY34" fmla="*/ 797668 h 2091447"/>
              <a:gd name="connsiteX35" fmla="*/ 387235 w 3762733"/>
              <a:gd name="connsiteY35" fmla="*/ 826851 h 2091447"/>
              <a:gd name="connsiteX36" fmla="*/ 406691 w 3762733"/>
              <a:gd name="connsiteY36" fmla="*/ 846307 h 2091447"/>
              <a:gd name="connsiteX37" fmla="*/ 212138 w 3762733"/>
              <a:gd name="connsiteY37" fmla="*/ 856034 h 2091447"/>
              <a:gd name="connsiteX38" fmla="*/ 192682 w 3762733"/>
              <a:gd name="connsiteY38" fmla="*/ 875490 h 2091447"/>
              <a:gd name="connsiteX39" fmla="*/ 163499 w 3762733"/>
              <a:gd name="connsiteY39" fmla="*/ 894945 h 2091447"/>
              <a:gd name="connsiteX40" fmla="*/ 134316 w 3762733"/>
              <a:gd name="connsiteY40" fmla="*/ 924128 h 2091447"/>
              <a:gd name="connsiteX41" fmla="*/ 105133 w 3762733"/>
              <a:gd name="connsiteY41" fmla="*/ 933856 h 2091447"/>
              <a:gd name="connsiteX42" fmla="*/ 69222 w 3762733"/>
              <a:gd name="connsiteY42" fmla="*/ 984196 h 2091447"/>
              <a:gd name="connsiteX43" fmla="*/ 43849 w 3762733"/>
              <a:gd name="connsiteY43" fmla="*/ 1028619 h 2091447"/>
              <a:gd name="connsiteX44" fmla="*/ 31608 w 3762733"/>
              <a:gd name="connsiteY44" fmla="*/ 1071745 h 2091447"/>
              <a:gd name="connsiteX45" fmla="*/ 12964 w 3762733"/>
              <a:gd name="connsiteY45" fmla="*/ 1190990 h 2091447"/>
              <a:gd name="connsiteX46" fmla="*/ 7857 w 3762733"/>
              <a:gd name="connsiteY46" fmla="*/ 1245141 h 2091447"/>
              <a:gd name="connsiteX47" fmla="*/ 124589 w 3762733"/>
              <a:gd name="connsiteY47" fmla="*/ 1313234 h 2091447"/>
              <a:gd name="connsiteX48" fmla="*/ 182955 w 3762733"/>
              <a:gd name="connsiteY48" fmla="*/ 1322962 h 2091447"/>
              <a:gd name="connsiteX49" fmla="*/ 231593 w 3762733"/>
              <a:gd name="connsiteY49" fmla="*/ 1332690 h 2091447"/>
              <a:gd name="connsiteX50" fmla="*/ 192682 w 3762733"/>
              <a:gd name="connsiteY50" fmla="*/ 1361873 h 2091447"/>
              <a:gd name="connsiteX51" fmla="*/ 105133 w 3762733"/>
              <a:gd name="connsiteY51" fmla="*/ 1371600 h 2091447"/>
              <a:gd name="connsiteX52" fmla="*/ 46767 w 3762733"/>
              <a:gd name="connsiteY52" fmla="*/ 1381328 h 2091447"/>
              <a:gd name="connsiteX53" fmla="*/ 7857 w 3762733"/>
              <a:gd name="connsiteY53" fmla="*/ 1439694 h 2091447"/>
              <a:gd name="connsiteX54" fmla="*/ 17584 w 3762733"/>
              <a:gd name="connsiteY54" fmla="*/ 1478605 h 2091447"/>
              <a:gd name="connsiteX55" fmla="*/ 37040 w 3762733"/>
              <a:gd name="connsiteY55" fmla="*/ 1498060 h 2091447"/>
              <a:gd name="connsiteX56" fmla="*/ 66223 w 3762733"/>
              <a:gd name="connsiteY56" fmla="*/ 1507788 h 2091447"/>
              <a:gd name="connsiteX57" fmla="*/ 182955 w 3762733"/>
              <a:gd name="connsiteY57" fmla="*/ 1517515 h 2091447"/>
              <a:gd name="connsiteX58" fmla="*/ 182955 w 3762733"/>
              <a:gd name="connsiteY58" fmla="*/ 1605064 h 2091447"/>
              <a:gd name="connsiteX59" fmla="*/ 153772 w 3762733"/>
              <a:gd name="connsiteY59" fmla="*/ 1634247 h 2091447"/>
              <a:gd name="connsiteX60" fmla="*/ 105133 w 3762733"/>
              <a:gd name="connsiteY60" fmla="*/ 1682885 h 2091447"/>
              <a:gd name="connsiteX61" fmla="*/ 124589 w 3762733"/>
              <a:gd name="connsiteY61" fmla="*/ 1926077 h 2091447"/>
              <a:gd name="connsiteX62" fmla="*/ 153772 w 3762733"/>
              <a:gd name="connsiteY62" fmla="*/ 1935805 h 2091447"/>
              <a:gd name="connsiteX63" fmla="*/ 182955 w 3762733"/>
              <a:gd name="connsiteY63" fmla="*/ 1955260 h 2091447"/>
              <a:gd name="connsiteX64" fmla="*/ 221865 w 3762733"/>
              <a:gd name="connsiteY64" fmla="*/ 1964988 h 2091447"/>
              <a:gd name="connsiteX65" fmla="*/ 226486 w 3762733"/>
              <a:gd name="connsiteY65" fmla="*/ 1995873 h 2091447"/>
              <a:gd name="connsiteX66" fmla="*/ 304307 w 3762733"/>
              <a:gd name="connsiteY66" fmla="*/ 2030568 h 2091447"/>
              <a:gd name="connsiteX67" fmla="*/ 352540 w 3762733"/>
              <a:gd name="connsiteY67" fmla="*/ 2055941 h 2091447"/>
              <a:gd name="connsiteX68" fmla="*/ 406691 w 3762733"/>
              <a:gd name="connsiteY68" fmla="*/ 2052536 h 2091447"/>
              <a:gd name="connsiteX69" fmla="*/ 465057 w 3762733"/>
              <a:gd name="connsiteY69" fmla="*/ 2071992 h 2091447"/>
              <a:gd name="connsiteX70" fmla="*/ 494240 w 3762733"/>
              <a:gd name="connsiteY70" fmla="*/ 2091447 h 2091447"/>
              <a:gd name="connsiteX71" fmla="*/ 698926 w 3762733"/>
              <a:gd name="connsiteY71" fmla="*/ 2024569 h 2091447"/>
              <a:gd name="connsiteX72" fmla="*/ 757292 w 3762733"/>
              <a:gd name="connsiteY72" fmla="*/ 2005114 h 2091447"/>
              <a:gd name="connsiteX73" fmla="*/ 775045 w 3762733"/>
              <a:gd name="connsiteY73" fmla="*/ 1966609 h 2091447"/>
              <a:gd name="connsiteX74" fmla="*/ 834708 w 3762733"/>
              <a:gd name="connsiteY74" fmla="*/ 1964988 h 2091447"/>
              <a:gd name="connsiteX75" fmla="*/ 854163 w 3762733"/>
              <a:gd name="connsiteY75" fmla="*/ 1994170 h 2091447"/>
              <a:gd name="connsiteX76" fmla="*/ 941712 w 3762733"/>
              <a:gd name="connsiteY76" fmla="*/ 2042809 h 2091447"/>
              <a:gd name="connsiteX77" fmla="*/ 1019533 w 3762733"/>
              <a:gd name="connsiteY77" fmla="*/ 2033081 h 2091447"/>
              <a:gd name="connsiteX78" fmla="*/ 1058444 w 3762733"/>
              <a:gd name="connsiteY78" fmla="*/ 1964988 h 2091447"/>
              <a:gd name="connsiteX79" fmla="*/ 1097355 w 3762733"/>
              <a:gd name="connsiteY79" fmla="*/ 1984443 h 2091447"/>
              <a:gd name="connsiteX80" fmla="*/ 1145993 w 3762733"/>
              <a:gd name="connsiteY80" fmla="*/ 2003898 h 2091447"/>
              <a:gd name="connsiteX81" fmla="*/ 1175176 w 3762733"/>
              <a:gd name="connsiteY81" fmla="*/ 2023353 h 2091447"/>
              <a:gd name="connsiteX82" fmla="*/ 1233542 w 3762733"/>
              <a:gd name="connsiteY82" fmla="*/ 2033081 h 2091447"/>
              <a:gd name="connsiteX83" fmla="*/ 1301635 w 3762733"/>
              <a:gd name="connsiteY83" fmla="*/ 2062264 h 2091447"/>
              <a:gd name="connsiteX84" fmla="*/ 1408640 w 3762733"/>
              <a:gd name="connsiteY84" fmla="*/ 2052536 h 2091447"/>
              <a:gd name="connsiteX85" fmla="*/ 1457278 w 3762733"/>
              <a:gd name="connsiteY85" fmla="*/ 1994170 h 2091447"/>
              <a:gd name="connsiteX86" fmla="*/ 1467006 w 3762733"/>
              <a:gd name="connsiteY86" fmla="*/ 1955260 h 2091447"/>
              <a:gd name="connsiteX87" fmla="*/ 1447550 w 3762733"/>
              <a:gd name="connsiteY87" fmla="*/ 1896894 h 2091447"/>
              <a:gd name="connsiteX88" fmla="*/ 1564282 w 3762733"/>
              <a:gd name="connsiteY88" fmla="*/ 1887166 h 2091447"/>
              <a:gd name="connsiteX89" fmla="*/ 1593465 w 3762733"/>
              <a:gd name="connsiteY89" fmla="*/ 1867711 h 2091447"/>
              <a:gd name="connsiteX90" fmla="*/ 1603193 w 3762733"/>
              <a:gd name="connsiteY90" fmla="*/ 1750979 h 2091447"/>
              <a:gd name="connsiteX91" fmla="*/ 1574010 w 3762733"/>
              <a:gd name="connsiteY91" fmla="*/ 1721796 h 2091447"/>
              <a:gd name="connsiteX92" fmla="*/ 1593465 w 3762733"/>
              <a:gd name="connsiteY92" fmla="*/ 1741251 h 2091447"/>
              <a:gd name="connsiteX93" fmla="*/ 1632376 w 3762733"/>
              <a:gd name="connsiteY93" fmla="*/ 1750979 h 2091447"/>
              <a:gd name="connsiteX94" fmla="*/ 1797746 w 3762733"/>
              <a:gd name="connsiteY94" fmla="*/ 1741251 h 2091447"/>
              <a:gd name="connsiteX95" fmla="*/ 1817201 w 3762733"/>
              <a:gd name="connsiteY95" fmla="*/ 1702341 h 2091447"/>
              <a:gd name="connsiteX96" fmla="*/ 1826929 w 3762733"/>
              <a:gd name="connsiteY96" fmla="*/ 1731524 h 2091447"/>
              <a:gd name="connsiteX97" fmla="*/ 1846384 w 3762733"/>
              <a:gd name="connsiteY97" fmla="*/ 1760707 h 2091447"/>
              <a:gd name="connsiteX98" fmla="*/ 1924206 w 3762733"/>
              <a:gd name="connsiteY98" fmla="*/ 1750979 h 2091447"/>
              <a:gd name="connsiteX99" fmla="*/ 1953389 w 3762733"/>
              <a:gd name="connsiteY99" fmla="*/ 1741251 h 2091447"/>
              <a:gd name="connsiteX100" fmla="*/ 2011755 w 3762733"/>
              <a:gd name="connsiteY100" fmla="*/ 1682885 h 2091447"/>
              <a:gd name="connsiteX101" fmla="*/ 2021482 w 3762733"/>
              <a:gd name="connsiteY101" fmla="*/ 1653702 h 2091447"/>
              <a:gd name="connsiteX102" fmla="*/ 2050665 w 3762733"/>
              <a:gd name="connsiteY102" fmla="*/ 1605064 h 2091447"/>
              <a:gd name="connsiteX103" fmla="*/ 2089576 w 3762733"/>
              <a:gd name="connsiteY103" fmla="*/ 1614792 h 2091447"/>
              <a:gd name="connsiteX104" fmla="*/ 2128487 w 3762733"/>
              <a:gd name="connsiteY104" fmla="*/ 1692613 h 2091447"/>
              <a:gd name="connsiteX105" fmla="*/ 2147942 w 3762733"/>
              <a:gd name="connsiteY105" fmla="*/ 1731524 h 2091447"/>
              <a:gd name="connsiteX106" fmla="*/ 2177125 w 3762733"/>
              <a:gd name="connsiteY106" fmla="*/ 1760707 h 2091447"/>
              <a:gd name="connsiteX107" fmla="*/ 2245218 w 3762733"/>
              <a:gd name="connsiteY107" fmla="*/ 1770434 h 2091447"/>
              <a:gd name="connsiteX108" fmla="*/ 2468955 w 3762733"/>
              <a:gd name="connsiteY108" fmla="*/ 1750979 h 2091447"/>
              <a:gd name="connsiteX109" fmla="*/ 2537048 w 3762733"/>
              <a:gd name="connsiteY109" fmla="*/ 1673158 h 2091447"/>
              <a:gd name="connsiteX110" fmla="*/ 2566231 w 3762733"/>
              <a:gd name="connsiteY110" fmla="*/ 1663430 h 2091447"/>
              <a:gd name="connsiteX111" fmla="*/ 2585687 w 3762733"/>
              <a:gd name="connsiteY111" fmla="*/ 1643975 h 2091447"/>
              <a:gd name="connsiteX112" fmla="*/ 2634325 w 3762733"/>
              <a:gd name="connsiteY112" fmla="*/ 1828800 h 2091447"/>
              <a:gd name="connsiteX113" fmla="*/ 2702418 w 3762733"/>
              <a:gd name="connsiteY113" fmla="*/ 1819073 h 2091447"/>
              <a:gd name="connsiteX114" fmla="*/ 2721874 w 3762733"/>
              <a:gd name="connsiteY114" fmla="*/ 1760707 h 2091447"/>
              <a:gd name="connsiteX115" fmla="*/ 2731601 w 3762733"/>
              <a:gd name="connsiteY115" fmla="*/ 1731524 h 2091447"/>
              <a:gd name="connsiteX116" fmla="*/ 2760784 w 3762733"/>
              <a:gd name="connsiteY116" fmla="*/ 1741251 h 2091447"/>
              <a:gd name="connsiteX117" fmla="*/ 2799695 w 3762733"/>
              <a:gd name="connsiteY117" fmla="*/ 1799617 h 2091447"/>
              <a:gd name="connsiteX118" fmla="*/ 2828878 w 3762733"/>
              <a:gd name="connsiteY118" fmla="*/ 1809345 h 2091447"/>
              <a:gd name="connsiteX119" fmla="*/ 2848333 w 3762733"/>
              <a:gd name="connsiteY119" fmla="*/ 1848256 h 2091447"/>
              <a:gd name="connsiteX120" fmla="*/ 2906699 w 3762733"/>
              <a:gd name="connsiteY120" fmla="*/ 1896894 h 2091447"/>
              <a:gd name="connsiteX121" fmla="*/ 2935882 w 3762733"/>
              <a:gd name="connsiteY121" fmla="*/ 1906622 h 2091447"/>
              <a:gd name="connsiteX122" fmla="*/ 3042887 w 3762733"/>
              <a:gd name="connsiteY122" fmla="*/ 1896894 h 2091447"/>
              <a:gd name="connsiteX123" fmla="*/ 3072070 w 3762733"/>
              <a:gd name="connsiteY123" fmla="*/ 1867711 h 2091447"/>
              <a:gd name="connsiteX124" fmla="*/ 3081797 w 3762733"/>
              <a:gd name="connsiteY124" fmla="*/ 2013626 h 2091447"/>
              <a:gd name="connsiteX125" fmla="*/ 3149891 w 3762733"/>
              <a:gd name="connsiteY125" fmla="*/ 1994170 h 2091447"/>
              <a:gd name="connsiteX126" fmla="*/ 3159618 w 3762733"/>
              <a:gd name="connsiteY126" fmla="*/ 1964988 h 2091447"/>
              <a:gd name="connsiteX127" fmla="*/ 3179074 w 3762733"/>
              <a:gd name="connsiteY127" fmla="*/ 1935805 h 2091447"/>
              <a:gd name="connsiteX128" fmla="*/ 3286078 w 3762733"/>
              <a:gd name="connsiteY128" fmla="*/ 1984443 h 2091447"/>
              <a:gd name="connsiteX129" fmla="*/ 3315261 w 3762733"/>
              <a:gd name="connsiteY129" fmla="*/ 1974715 h 2091447"/>
              <a:gd name="connsiteX130" fmla="*/ 3295806 w 3762733"/>
              <a:gd name="connsiteY130" fmla="*/ 1857983 h 2091447"/>
              <a:gd name="connsiteX131" fmla="*/ 3276350 w 3762733"/>
              <a:gd name="connsiteY131" fmla="*/ 1838528 h 2091447"/>
              <a:gd name="connsiteX132" fmla="*/ 3266623 w 3762733"/>
              <a:gd name="connsiteY132" fmla="*/ 1799617 h 2091447"/>
              <a:gd name="connsiteX133" fmla="*/ 3295806 w 3762733"/>
              <a:gd name="connsiteY133" fmla="*/ 1809345 h 2091447"/>
              <a:gd name="connsiteX134" fmla="*/ 3344444 w 3762733"/>
              <a:gd name="connsiteY134" fmla="*/ 1828800 h 2091447"/>
              <a:gd name="connsiteX135" fmla="*/ 3373627 w 3762733"/>
              <a:gd name="connsiteY135" fmla="*/ 1838528 h 2091447"/>
              <a:gd name="connsiteX136" fmla="*/ 3402810 w 3762733"/>
              <a:gd name="connsiteY136" fmla="*/ 1857983 h 2091447"/>
              <a:gd name="connsiteX137" fmla="*/ 3500087 w 3762733"/>
              <a:gd name="connsiteY137" fmla="*/ 1838528 h 2091447"/>
              <a:gd name="connsiteX138" fmla="*/ 3529270 w 3762733"/>
              <a:gd name="connsiteY138" fmla="*/ 1819073 h 2091447"/>
              <a:gd name="connsiteX139" fmla="*/ 3568180 w 3762733"/>
              <a:gd name="connsiteY139" fmla="*/ 1799617 h 2091447"/>
              <a:gd name="connsiteX140" fmla="*/ 3597363 w 3762733"/>
              <a:gd name="connsiteY140" fmla="*/ 1770434 h 2091447"/>
              <a:gd name="connsiteX141" fmla="*/ 3626546 w 3762733"/>
              <a:gd name="connsiteY141" fmla="*/ 1750979 h 2091447"/>
              <a:gd name="connsiteX142" fmla="*/ 3665457 w 3762733"/>
              <a:gd name="connsiteY142" fmla="*/ 1643975 h 2091447"/>
              <a:gd name="connsiteX143" fmla="*/ 3675184 w 3762733"/>
              <a:gd name="connsiteY143" fmla="*/ 1605064 h 2091447"/>
              <a:gd name="connsiteX144" fmla="*/ 3607091 w 3762733"/>
              <a:gd name="connsiteY144" fmla="*/ 1459149 h 2091447"/>
              <a:gd name="connsiteX145" fmla="*/ 3568180 w 3762733"/>
              <a:gd name="connsiteY145" fmla="*/ 1449422 h 2091447"/>
              <a:gd name="connsiteX146" fmla="*/ 3626546 w 3762733"/>
              <a:gd name="connsiteY146" fmla="*/ 1400783 h 2091447"/>
              <a:gd name="connsiteX147" fmla="*/ 3665457 w 3762733"/>
              <a:gd name="connsiteY147" fmla="*/ 1284051 h 2091447"/>
              <a:gd name="connsiteX148" fmla="*/ 3684912 w 3762733"/>
              <a:gd name="connsiteY148" fmla="*/ 1225685 h 2091447"/>
              <a:gd name="connsiteX149" fmla="*/ 3723823 w 3762733"/>
              <a:gd name="connsiteY149" fmla="*/ 1167319 h 2091447"/>
              <a:gd name="connsiteX150" fmla="*/ 3753006 w 3762733"/>
              <a:gd name="connsiteY150" fmla="*/ 1099226 h 2091447"/>
              <a:gd name="connsiteX151" fmla="*/ 3762733 w 3762733"/>
              <a:gd name="connsiteY151" fmla="*/ 1070043 h 2091447"/>
              <a:gd name="connsiteX152" fmla="*/ 3743278 w 3762733"/>
              <a:gd name="connsiteY152" fmla="*/ 875490 h 2091447"/>
              <a:gd name="connsiteX153" fmla="*/ 3714095 w 3762733"/>
              <a:gd name="connsiteY153" fmla="*/ 856034 h 2091447"/>
              <a:gd name="connsiteX154" fmla="*/ 3646001 w 3762733"/>
              <a:gd name="connsiteY154" fmla="*/ 836579 h 2091447"/>
              <a:gd name="connsiteX155" fmla="*/ 3616818 w 3762733"/>
              <a:gd name="connsiteY155" fmla="*/ 817124 h 2091447"/>
              <a:gd name="connsiteX156" fmla="*/ 3568180 w 3762733"/>
              <a:gd name="connsiteY156" fmla="*/ 797668 h 2091447"/>
              <a:gd name="connsiteX157" fmla="*/ 3529270 w 3762733"/>
              <a:gd name="connsiteY157" fmla="*/ 768485 h 2091447"/>
              <a:gd name="connsiteX158" fmla="*/ 3480631 w 3762733"/>
              <a:gd name="connsiteY158" fmla="*/ 758758 h 2091447"/>
              <a:gd name="connsiteX159" fmla="*/ 3373627 w 3762733"/>
              <a:gd name="connsiteY159" fmla="*/ 749030 h 2091447"/>
              <a:gd name="connsiteX160" fmla="*/ 3383355 w 3762733"/>
              <a:gd name="connsiteY160" fmla="*/ 719847 h 2091447"/>
              <a:gd name="connsiteX161" fmla="*/ 3422265 w 3762733"/>
              <a:gd name="connsiteY161" fmla="*/ 651753 h 2091447"/>
              <a:gd name="connsiteX162" fmla="*/ 3393082 w 3762733"/>
              <a:gd name="connsiteY162" fmla="*/ 476656 h 2091447"/>
              <a:gd name="connsiteX163" fmla="*/ 3334716 w 3762733"/>
              <a:gd name="connsiteY163" fmla="*/ 437745 h 2091447"/>
              <a:gd name="connsiteX164" fmla="*/ 3247167 w 3762733"/>
              <a:gd name="connsiteY164" fmla="*/ 379379 h 2091447"/>
              <a:gd name="connsiteX165" fmla="*/ 3159618 w 3762733"/>
              <a:gd name="connsiteY165" fmla="*/ 350196 h 2091447"/>
              <a:gd name="connsiteX166" fmla="*/ 3101252 w 3762733"/>
              <a:gd name="connsiteY166" fmla="*/ 330741 h 2091447"/>
              <a:gd name="connsiteX167" fmla="*/ 3072070 w 3762733"/>
              <a:gd name="connsiteY167" fmla="*/ 321013 h 2091447"/>
              <a:gd name="connsiteX168" fmla="*/ 2945610 w 3762733"/>
              <a:gd name="connsiteY168" fmla="*/ 301558 h 2091447"/>
              <a:gd name="connsiteX169" fmla="*/ 2887244 w 3762733"/>
              <a:gd name="connsiteY169" fmla="*/ 291830 h 2091447"/>
              <a:gd name="connsiteX170" fmla="*/ 2653780 w 3762733"/>
              <a:gd name="connsiteY170" fmla="*/ 282102 h 2091447"/>
              <a:gd name="connsiteX171" fmla="*/ 2546776 w 3762733"/>
              <a:gd name="connsiteY171" fmla="*/ 252919 h 2091447"/>
              <a:gd name="connsiteX172" fmla="*/ 2478682 w 3762733"/>
              <a:gd name="connsiteY172" fmla="*/ 214009 h 2091447"/>
              <a:gd name="connsiteX173" fmla="*/ 2449499 w 3762733"/>
              <a:gd name="connsiteY173" fmla="*/ 204281 h 2091447"/>
              <a:gd name="connsiteX174" fmla="*/ 2420316 w 3762733"/>
              <a:gd name="connsiteY174" fmla="*/ 184826 h 2091447"/>
              <a:gd name="connsiteX175" fmla="*/ 2381406 w 3762733"/>
              <a:gd name="connsiteY175" fmla="*/ 175098 h 2091447"/>
              <a:gd name="connsiteX176" fmla="*/ 2332767 w 3762733"/>
              <a:gd name="connsiteY176" fmla="*/ 155643 h 2091447"/>
              <a:gd name="connsiteX177" fmla="*/ 2210037 w 3762733"/>
              <a:gd name="connsiteY177" fmla="*/ 98088 h 2091447"/>
              <a:gd name="connsiteX178" fmla="*/ 2175422 w 3762733"/>
              <a:gd name="connsiteY178" fmla="*/ 164560 h 2091447"/>
              <a:gd name="connsiteX179" fmla="*/ 2021482 w 3762733"/>
              <a:gd name="connsiteY179" fmla="*/ 136188 h 2091447"/>
              <a:gd name="connsiteX0" fmla="*/ 2089576 w 3762733"/>
              <a:gd name="connsiteY0" fmla="*/ 223736 h 2091447"/>
              <a:gd name="connsiteX1" fmla="*/ 2040938 w 3762733"/>
              <a:gd name="connsiteY1" fmla="*/ 116732 h 2091447"/>
              <a:gd name="connsiteX2" fmla="*/ 1982572 w 3762733"/>
              <a:gd name="connsiteY2" fmla="*/ 97277 h 2091447"/>
              <a:gd name="connsiteX3" fmla="*/ 1924206 w 3762733"/>
              <a:gd name="connsiteY3" fmla="*/ 68094 h 2091447"/>
              <a:gd name="connsiteX4" fmla="*/ 1836657 w 3762733"/>
              <a:gd name="connsiteY4" fmla="*/ 19456 h 2091447"/>
              <a:gd name="connsiteX5" fmla="*/ 1807474 w 3762733"/>
              <a:gd name="connsiteY5" fmla="*/ 0 h 2091447"/>
              <a:gd name="connsiteX6" fmla="*/ 1642104 w 3762733"/>
              <a:gd name="connsiteY6" fmla="*/ 38911 h 2091447"/>
              <a:gd name="connsiteX7" fmla="*/ 1593465 w 3762733"/>
              <a:gd name="connsiteY7" fmla="*/ 97277 h 2091447"/>
              <a:gd name="connsiteX8" fmla="*/ 1574010 w 3762733"/>
              <a:gd name="connsiteY8" fmla="*/ 126460 h 2091447"/>
              <a:gd name="connsiteX9" fmla="*/ 1515644 w 3762733"/>
              <a:gd name="connsiteY9" fmla="*/ 155643 h 2091447"/>
              <a:gd name="connsiteX10" fmla="*/ 1535991 w 3762733"/>
              <a:gd name="connsiteY10" fmla="*/ 62176 h 2091447"/>
              <a:gd name="connsiteX11" fmla="*/ 1457278 w 3762733"/>
              <a:gd name="connsiteY11" fmla="*/ 48639 h 2091447"/>
              <a:gd name="connsiteX12" fmla="*/ 1418367 w 3762733"/>
              <a:gd name="connsiteY12" fmla="*/ 38911 h 2091447"/>
              <a:gd name="connsiteX13" fmla="*/ 1145993 w 3762733"/>
              <a:gd name="connsiteY13" fmla="*/ 58366 h 2091447"/>
              <a:gd name="connsiteX14" fmla="*/ 1077899 w 3762733"/>
              <a:gd name="connsiteY14" fmla="*/ 87549 h 2091447"/>
              <a:gd name="connsiteX15" fmla="*/ 1058444 w 3762733"/>
              <a:gd name="connsiteY15" fmla="*/ 107005 h 2091447"/>
              <a:gd name="connsiteX16" fmla="*/ 1019533 w 3762733"/>
              <a:gd name="connsiteY16" fmla="*/ 136188 h 2091447"/>
              <a:gd name="connsiteX17" fmla="*/ 961167 w 3762733"/>
              <a:gd name="connsiteY17" fmla="*/ 184826 h 2091447"/>
              <a:gd name="connsiteX18" fmla="*/ 941712 w 3762733"/>
              <a:gd name="connsiteY18" fmla="*/ 223736 h 2091447"/>
              <a:gd name="connsiteX19" fmla="*/ 893074 w 3762733"/>
              <a:gd name="connsiteY19" fmla="*/ 291830 h 2091447"/>
              <a:gd name="connsiteX20" fmla="*/ 873618 w 3762733"/>
              <a:gd name="connsiteY20" fmla="*/ 340468 h 2091447"/>
              <a:gd name="connsiteX21" fmla="*/ 863891 w 3762733"/>
              <a:gd name="connsiteY21" fmla="*/ 379379 h 2091447"/>
              <a:gd name="connsiteX22" fmla="*/ 844435 w 3762733"/>
              <a:gd name="connsiteY22" fmla="*/ 408562 h 2091447"/>
              <a:gd name="connsiteX23" fmla="*/ 824980 w 3762733"/>
              <a:gd name="connsiteY23" fmla="*/ 554477 h 2091447"/>
              <a:gd name="connsiteX24" fmla="*/ 815252 w 3762733"/>
              <a:gd name="connsiteY24" fmla="*/ 593388 h 2091447"/>
              <a:gd name="connsiteX25" fmla="*/ 795797 w 3762733"/>
              <a:gd name="connsiteY25" fmla="*/ 573932 h 2091447"/>
              <a:gd name="connsiteX26" fmla="*/ 776342 w 3762733"/>
              <a:gd name="connsiteY26" fmla="*/ 476656 h 2091447"/>
              <a:gd name="connsiteX27" fmla="*/ 717976 w 3762733"/>
              <a:gd name="connsiteY27" fmla="*/ 447473 h 2091447"/>
              <a:gd name="connsiteX28" fmla="*/ 630427 w 3762733"/>
              <a:gd name="connsiteY28" fmla="*/ 428017 h 2091447"/>
              <a:gd name="connsiteX29" fmla="*/ 484512 w 3762733"/>
              <a:gd name="connsiteY29" fmla="*/ 447473 h 2091447"/>
              <a:gd name="connsiteX30" fmla="*/ 445601 w 3762733"/>
              <a:gd name="connsiteY30" fmla="*/ 457200 h 2091447"/>
              <a:gd name="connsiteX31" fmla="*/ 396963 w 3762733"/>
              <a:gd name="connsiteY31" fmla="*/ 505839 h 2091447"/>
              <a:gd name="connsiteX32" fmla="*/ 348325 w 3762733"/>
              <a:gd name="connsiteY32" fmla="*/ 564205 h 2091447"/>
              <a:gd name="connsiteX33" fmla="*/ 338597 w 3762733"/>
              <a:gd name="connsiteY33" fmla="*/ 622570 h 2091447"/>
              <a:gd name="connsiteX34" fmla="*/ 367780 w 3762733"/>
              <a:gd name="connsiteY34" fmla="*/ 797668 h 2091447"/>
              <a:gd name="connsiteX35" fmla="*/ 387235 w 3762733"/>
              <a:gd name="connsiteY35" fmla="*/ 826851 h 2091447"/>
              <a:gd name="connsiteX36" fmla="*/ 406691 w 3762733"/>
              <a:gd name="connsiteY36" fmla="*/ 846307 h 2091447"/>
              <a:gd name="connsiteX37" fmla="*/ 212138 w 3762733"/>
              <a:gd name="connsiteY37" fmla="*/ 856034 h 2091447"/>
              <a:gd name="connsiteX38" fmla="*/ 192682 w 3762733"/>
              <a:gd name="connsiteY38" fmla="*/ 875490 h 2091447"/>
              <a:gd name="connsiteX39" fmla="*/ 163499 w 3762733"/>
              <a:gd name="connsiteY39" fmla="*/ 894945 h 2091447"/>
              <a:gd name="connsiteX40" fmla="*/ 134316 w 3762733"/>
              <a:gd name="connsiteY40" fmla="*/ 924128 h 2091447"/>
              <a:gd name="connsiteX41" fmla="*/ 105133 w 3762733"/>
              <a:gd name="connsiteY41" fmla="*/ 933856 h 2091447"/>
              <a:gd name="connsiteX42" fmla="*/ 69222 w 3762733"/>
              <a:gd name="connsiteY42" fmla="*/ 984196 h 2091447"/>
              <a:gd name="connsiteX43" fmla="*/ 43849 w 3762733"/>
              <a:gd name="connsiteY43" fmla="*/ 1028619 h 2091447"/>
              <a:gd name="connsiteX44" fmla="*/ 31608 w 3762733"/>
              <a:gd name="connsiteY44" fmla="*/ 1071745 h 2091447"/>
              <a:gd name="connsiteX45" fmla="*/ 12964 w 3762733"/>
              <a:gd name="connsiteY45" fmla="*/ 1190990 h 2091447"/>
              <a:gd name="connsiteX46" fmla="*/ 7857 w 3762733"/>
              <a:gd name="connsiteY46" fmla="*/ 1245141 h 2091447"/>
              <a:gd name="connsiteX47" fmla="*/ 124589 w 3762733"/>
              <a:gd name="connsiteY47" fmla="*/ 1313234 h 2091447"/>
              <a:gd name="connsiteX48" fmla="*/ 182955 w 3762733"/>
              <a:gd name="connsiteY48" fmla="*/ 1322962 h 2091447"/>
              <a:gd name="connsiteX49" fmla="*/ 231593 w 3762733"/>
              <a:gd name="connsiteY49" fmla="*/ 1332690 h 2091447"/>
              <a:gd name="connsiteX50" fmla="*/ 192682 w 3762733"/>
              <a:gd name="connsiteY50" fmla="*/ 1361873 h 2091447"/>
              <a:gd name="connsiteX51" fmla="*/ 105133 w 3762733"/>
              <a:gd name="connsiteY51" fmla="*/ 1371600 h 2091447"/>
              <a:gd name="connsiteX52" fmla="*/ 46767 w 3762733"/>
              <a:gd name="connsiteY52" fmla="*/ 1381328 h 2091447"/>
              <a:gd name="connsiteX53" fmla="*/ 7857 w 3762733"/>
              <a:gd name="connsiteY53" fmla="*/ 1439694 h 2091447"/>
              <a:gd name="connsiteX54" fmla="*/ 17584 w 3762733"/>
              <a:gd name="connsiteY54" fmla="*/ 1478605 h 2091447"/>
              <a:gd name="connsiteX55" fmla="*/ 37040 w 3762733"/>
              <a:gd name="connsiteY55" fmla="*/ 1498060 h 2091447"/>
              <a:gd name="connsiteX56" fmla="*/ 66223 w 3762733"/>
              <a:gd name="connsiteY56" fmla="*/ 1507788 h 2091447"/>
              <a:gd name="connsiteX57" fmla="*/ 182955 w 3762733"/>
              <a:gd name="connsiteY57" fmla="*/ 1517515 h 2091447"/>
              <a:gd name="connsiteX58" fmla="*/ 182955 w 3762733"/>
              <a:gd name="connsiteY58" fmla="*/ 1605064 h 2091447"/>
              <a:gd name="connsiteX59" fmla="*/ 153772 w 3762733"/>
              <a:gd name="connsiteY59" fmla="*/ 1634247 h 2091447"/>
              <a:gd name="connsiteX60" fmla="*/ 105133 w 3762733"/>
              <a:gd name="connsiteY60" fmla="*/ 1682885 h 2091447"/>
              <a:gd name="connsiteX61" fmla="*/ 124589 w 3762733"/>
              <a:gd name="connsiteY61" fmla="*/ 1926077 h 2091447"/>
              <a:gd name="connsiteX62" fmla="*/ 153772 w 3762733"/>
              <a:gd name="connsiteY62" fmla="*/ 1935805 h 2091447"/>
              <a:gd name="connsiteX63" fmla="*/ 182955 w 3762733"/>
              <a:gd name="connsiteY63" fmla="*/ 1955260 h 2091447"/>
              <a:gd name="connsiteX64" fmla="*/ 221865 w 3762733"/>
              <a:gd name="connsiteY64" fmla="*/ 1964988 h 2091447"/>
              <a:gd name="connsiteX65" fmla="*/ 226486 w 3762733"/>
              <a:gd name="connsiteY65" fmla="*/ 1995873 h 2091447"/>
              <a:gd name="connsiteX66" fmla="*/ 304307 w 3762733"/>
              <a:gd name="connsiteY66" fmla="*/ 2030568 h 2091447"/>
              <a:gd name="connsiteX67" fmla="*/ 352540 w 3762733"/>
              <a:gd name="connsiteY67" fmla="*/ 2055941 h 2091447"/>
              <a:gd name="connsiteX68" fmla="*/ 406691 w 3762733"/>
              <a:gd name="connsiteY68" fmla="*/ 2052536 h 2091447"/>
              <a:gd name="connsiteX69" fmla="*/ 465057 w 3762733"/>
              <a:gd name="connsiteY69" fmla="*/ 2071992 h 2091447"/>
              <a:gd name="connsiteX70" fmla="*/ 494240 w 3762733"/>
              <a:gd name="connsiteY70" fmla="*/ 2091447 h 2091447"/>
              <a:gd name="connsiteX71" fmla="*/ 698926 w 3762733"/>
              <a:gd name="connsiteY71" fmla="*/ 2024569 h 2091447"/>
              <a:gd name="connsiteX72" fmla="*/ 757292 w 3762733"/>
              <a:gd name="connsiteY72" fmla="*/ 2005114 h 2091447"/>
              <a:gd name="connsiteX73" fmla="*/ 775045 w 3762733"/>
              <a:gd name="connsiteY73" fmla="*/ 1966609 h 2091447"/>
              <a:gd name="connsiteX74" fmla="*/ 834708 w 3762733"/>
              <a:gd name="connsiteY74" fmla="*/ 1964988 h 2091447"/>
              <a:gd name="connsiteX75" fmla="*/ 854163 w 3762733"/>
              <a:gd name="connsiteY75" fmla="*/ 1994170 h 2091447"/>
              <a:gd name="connsiteX76" fmla="*/ 941712 w 3762733"/>
              <a:gd name="connsiteY76" fmla="*/ 2042809 h 2091447"/>
              <a:gd name="connsiteX77" fmla="*/ 1019533 w 3762733"/>
              <a:gd name="connsiteY77" fmla="*/ 2033081 h 2091447"/>
              <a:gd name="connsiteX78" fmla="*/ 1058444 w 3762733"/>
              <a:gd name="connsiteY78" fmla="*/ 1964988 h 2091447"/>
              <a:gd name="connsiteX79" fmla="*/ 1097355 w 3762733"/>
              <a:gd name="connsiteY79" fmla="*/ 1984443 h 2091447"/>
              <a:gd name="connsiteX80" fmla="*/ 1145993 w 3762733"/>
              <a:gd name="connsiteY80" fmla="*/ 2003898 h 2091447"/>
              <a:gd name="connsiteX81" fmla="*/ 1175176 w 3762733"/>
              <a:gd name="connsiteY81" fmla="*/ 2023353 h 2091447"/>
              <a:gd name="connsiteX82" fmla="*/ 1233542 w 3762733"/>
              <a:gd name="connsiteY82" fmla="*/ 2033081 h 2091447"/>
              <a:gd name="connsiteX83" fmla="*/ 1301635 w 3762733"/>
              <a:gd name="connsiteY83" fmla="*/ 2062264 h 2091447"/>
              <a:gd name="connsiteX84" fmla="*/ 1408640 w 3762733"/>
              <a:gd name="connsiteY84" fmla="*/ 2052536 h 2091447"/>
              <a:gd name="connsiteX85" fmla="*/ 1457278 w 3762733"/>
              <a:gd name="connsiteY85" fmla="*/ 1994170 h 2091447"/>
              <a:gd name="connsiteX86" fmla="*/ 1467006 w 3762733"/>
              <a:gd name="connsiteY86" fmla="*/ 1955260 h 2091447"/>
              <a:gd name="connsiteX87" fmla="*/ 1447550 w 3762733"/>
              <a:gd name="connsiteY87" fmla="*/ 1896894 h 2091447"/>
              <a:gd name="connsiteX88" fmla="*/ 1564282 w 3762733"/>
              <a:gd name="connsiteY88" fmla="*/ 1887166 h 2091447"/>
              <a:gd name="connsiteX89" fmla="*/ 1593465 w 3762733"/>
              <a:gd name="connsiteY89" fmla="*/ 1867711 h 2091447"/>
              <a:gd name="connsiteX90" fmla="*/ 1603193 w 3762733"/>
              <a:gd name="connsiteY90" fmla="*/ 1750979 h 2091447"/>
              <a:gd name="connsiteX91" fmla="*/ 1574010 w 3762733"/>
              <a:gd name="connsiteY91" fmla="*/ 1721796 h 2091447"/>
              <a:gd name="connsiteX92" fmla="*/ 1593465 w 3762733"/>
              <a:gd name="connsiteY92" fmla="*/ 1741251 h 2091447"/>
              <a:gd name="connsiteX93" fmla="*/ 1632376 w 3762733"/>
              <a:gd name="connsiteY93" fmla="*/ 1750979 h 2091447"/>
              <a:gd name="connsiteX94" fmla="*/ 1797746 w 3762733"/>
              <a:gd name="connsiteY94" fmla="*/ 1741251 h 2091447"/>
              <a:gd name="connsiteX95" fmla="*/ 1817201 w 3762733"/>
              <a:gd name="connsiteY95" fmla="*/ 1702341 h 2091447"/>
              <a:gd name="connsiteX96" fmla="*/ 1826929 w 3762733"/>
              <a:gd name="connsiteY96" fmla="*/ 1731524 h 2091447"/>
              <a:gd name="connsiteX97" fmla="*/ 1846384 w 3762733"/>
              <a:gd name="connsiteY97" fmla="*/ 1760707 h 2091447"/>
              <a:gd name="connsiteX98" fmla="*/ 1924206 w 3762733"/>
              <a:gd name="connsiteY98" fmla="*/ 1750979 h 2091447"/>
              <a:gd name="connsiteX99" fmla="*/ 1953389 w 3762733"/>
              <a:gd name="connsiteY99" fmla="*/ 1741251 h 2091447"/>
              <a:gd name="connsiteX100" fmla="*/ 2011755 w 3762733"/>
              <a:gd name="connsiteY100" fmla="*/ 1682885 h 2091447"/>
              <a:gd name="connsiteX101" fmla="*/ 2021482 w 3762733"/>
              <a:gd name="connsiteY101" fmla="*/ 1653702 h 2091447"/>
              <a:gd name="connsiteX102" fmla="*/ 2050665 w 3762733"/>
              <a:gd name="connsiteY102" fmla="*/ 1605064 h 2091447"/>
              <a:gd name="connsiteX103" fmla="*/ 2089576 w 3762733"/>
              <a:gd name="connsiteY103" fmla="*/ 1614792 h 2091447"/>
              <a:gd name="connsiteX104" fmla="*/ 2128487 w 3762733"/>
              <a:gd name="connsiteY104" fmla="*/ 1692613 h 2091447"/>
              <a:gd name="connsiteX105" fmla="*/ 2147942 w 3762733"/>
              <a:gd name="connsiteY105" fmla="*/ 1731524 h 2091447"/>
              <a:gd name="connsiteX106" fmla="*/ 2177125 w 3762733"/>
              <a:gd name="connsiteY106" fmla="*/ 1760707 h 2091447"/>
              <a:gd name="connsiteX107" fmla="*/ 2245218 w 3762733"/>
              <a:gd name="connsiteY107" fmla="*/ 1770434 h 2091447"/>
              <a:gd name="connsiteX108" fmla="*/ 2468955 w 3762733"/>
              <a:gd name="connsiteY108" fmla="*/ 1750979 h 2091447"/>
              <a:gd name="connsiteX109" fmla="*/ 2537048 w 3762733"/>
              <a:gd name="connsiteY109" fmla="*/ 1673158 h 2091447"/>
              <a:gd name="connsiteX110" fmla="*/ 2566231 w 3762733"/>
              <a:gd name="connsiteY110" fmla="*/ 1663430 h 2091447"/>
              <a:gd name="connsiteX111" fmla="*/ 2585687 w 3762733"/>
              <a:gd name="connsiteY111" fmla="*/ 1643975 h 2091447"/>
              <a:gd name="connsiteX112" fmla="*/ 2634325 w 3762733"/>
              <a:gd name="connsiteY112" fmla="*/ 1828800 h 2091447"/>
              <a:gd name="connsiteX113" fmla="*/ 2702418 w 3762733"/>
              <a:gd name="connsiteY113" fmla="*/ 1819073 h 2091447"/>
              <a:gd name="connsiteX114" fmla="*/ 2721874 w 3762733"/>
              <a:gd name="connsiteY114" fmla="*/ 1760707 h 2091447"/>
              <a:gd name="connsiteX115" fmla="*/ 2731601 w 3762733"/>
              <a:gd name="connsiteY115" fmla="*/ 1731524 h 2091447"/>
              <a:gd name="connsiteX116" fmla="*/ 2760784 w 3762733"/>
              <a:gd name="connsiteY116" fmla="*/ 1741251 h 2091447"/>
              <a:gd name="connsiteX117" fmla="*/ 2799695 w 3762733"/>
              <a:gd name="connsiteY117" fmla="*/ 1799617 h 2091447"/>
              <a:gd name="connsiteX118" fmla="*/ 2828878 w 3762733"/>
              <a:gd name="connsiteY118" fmla="*/ 1809345 h 2091447"/>
              <a:gd name="connsiteX119" fmla="*/ 2848333 w 3762733"/>
              <a:gd name="connsiteY119" fmla="*/ 1848256 h 2091447"/>
              <a:gd name="connsiteX120" fmla="*/ 2906699 w 3762733"/>
              <a:gd name="connsiteY120" fmla="*/ 1896894 h 2091447"/>
              <a:gd name="connsiteX121" fmla="*/ 2935882 w 3762733"/>
              <a:gd name="connsiteY121" fmla="*/ 1906622 h 2091447"/>
              <a:gd name="connsiteX122" fmla="*/ 3042887 w 3762733"/>
              <a:gd name="connsiteY122" fmla="*/ 1896894 h 2091447"/>
              <a:gd name="connsiteX123" fmla="*/ 3072070 w 3762733"/>
              <a:gd name="connsiteY123" fmla="*/ 1867711 h 2091447"/>
              <a:gd name="connsiteX124" fmla="*/ 3081797 w 3762733"/>
              <a:gd name="connsiteY124" fmla="*/ 2013626 h 2091447"/>
              <a:gd name="connsiteX125" fmla="*/ 3149891 w 3762733"/>
              <a:gd name="connsiteY125" fmla="*/ 1994170 h 2091447"/>
              <a:gd name="connsiteX126" fmla="*/ 3159618 w 3762733"/>
              <a:gd name="connsiteY126" fmla="*/ 1964988 h 2091447"/>
              <a:gd name="connsiteX127" fmla="*/ 3179074 w 3762733"/>
              <a:gd name="connsiteY127" fmla="*/ 1935805 h 2091447"/>
              <a:gd name="connsiteX128" fmla="*/ 3286078 w 3762733"/>
              <a:gd name="connsiteY128" fmla="*/ 1984443 h 2091447"/>
              <a:gd name="connsiteX129" fmla="*/ 3315261 w 3762733"/>
              <a:gd name="connsiteY129" fmla="*/ 1974715 h 2091447"/>
              <a:gd name="connsiteX130" fmla="*/ 3295806 w 3762733"/>
              <a:gd name="connsiteY130" fmla="*/ 1857983 h 2091447"/>
              <a:gd name="connsiteX131" fmla="*/ 3276350 w 3762733"/>
              <a:gd name="connsiteY131" fmla="*/ 1838528 h 2091447"/>
              <a:gd name="connsiteX132" fmla="*/ 3266623 w 3762733"/>
              <a:gd name="connsiteY132" fmla="*/ 1799617 h 2091447"/>
              <a:gd name="connsiteX133" fmla="*/ 3295806 w 3762733"/>
              <a:gd name="connsiteY133" fmla="*/ 1809345 h 2091447"/>
              <a:gd name="connsiteX134" fmla="*/ 3344444 w 3762733"/>
              <a:gd name="connsiteY134" fmla="*/ 1828800 h 2091447"/>
              <a:gd name="connsiteX135" fmla="*/ 3373627 w 3762733"/>
              <a:gd name="connsiteY135" fmla="*/ 1838528 h 2091447"/>
              <a:gd name="connsiteX136" fmla="*/ 3402810 w 3762733"/>
              <a:gd name="connsiteY136" fmla="*/ 1857983 h 2091447"/>
              <a:gd name="connsiteX137" fmla="*/ 3500087 w 3762733"/>
              <a:gd name="connsiteY137" fmla="*/ 1838528 h 2091447"/>
              <a:gd name="connsiteX138" fmla="*/ 3529270 w 3762733"/>
              <a:gd name="connsiteY138" fmla="*/ 1819073 h 2091447"/>
              <a:gd name="connsiteX139" fmla="*/ 3568180 w 3762733"/>
              <a:gd name="connsiteY139" fmla="*/ 1799617 h 2091447"/>
              <a:gd name="connsiteX140" fmla="*/ 3597363 w 3762733"/>
              <a:gd name="connsiteY140" fmla="*/ 1770434 h 2091447"/>
              <a:gd name="connsiteX141" fmla="*/ 3626546 w 3762733"/>
              <a:gd name="connsiteY141" fmla="*/ 1750979 h 2091447"/>
              <a:gd name="connsiteX142" fmla="*/ 3665457 w 3762733"/>
              <a:gd name="connsiteY142" fmla="*/ 1643975 h 2091447"/>
              <a:gd name="connsiteX143" fmla="*/ 3579934 w 3762733"/>
              <a:gd name="connsiteY143" fmla="*/ 1627924 h 2091447"/>
              <a:gd name="connsiteX144" fmla="*/ 3607091 w 3762733"/>
              <a:gd name="connsiteY144" fmla="*/ 1459149 h 2091447"/>
              <a:gd name="connsiteX145" fmla="*/ 3568180 w 3762733"/>
              <a:gd name="connsiteY145" fmla="*/ 1449422 h 2091447"/>
              <a:gd name="connsiteX146" fmla="*/ 3626546 w 3762733"/>
              <a:gd name="connsiteY146" fmla="*/ 1400783 h 2091447"/>
              <a:gd name="connsiteX147" fmla="*/ 3665457 w 3762733"/>
              <a:gd name="connsiteY147" fmla="*/ 1284051 h 2091447"/>
              <a:gd name="connsiteX148" fmla="*/ 3684912 w 3762733"/>
              <a:gd name="connsiteY148" fmla="*/ 1225685 h 2091447"/>
              <a:gd name="connsiteX149" fmla="*/ 3723823 w 3762733"/>
              <a:gd name="connsiteY149" fmla="*/ 1167319 h 2091447"/>
              <a:gd name="connsiteX150" fmla="*/ 3753006 w 3762733"/>
              <a:gd name="connsiteY150" fmla="*/ 1099226 h 2091447"/>
              <a:gd name="connsiteX151" fmla="*/ 3762733 w 3762733"/>
              <a:gd name="connsiteY151" fmla="*/ 1070043 h 2091447"/>
              <a:gd name="connsiteX152" fmla="*/ 3743278 w 3762733"/>
              <a:gd name="connsiteY152" fmla="*/ 875490 h 2091447"/>
              <a:gd name="connsiteX153" fmla="*/ 3714095 w 3762733"/>
              <a:gd name="connsiteY153" fmla="*/ 856034 h 2091447"/>
              <a:gd name="connsiteX154" fmla="*/ 3646001 w 3762733"/>
              <a:gd name="connsiteY154" fmla="*/ 836579 h 2091447"/>
              <a:gd name="connsiteX155" fmla="*/ 3616818 w 3762733"/>
              <a:gd name="connsiteY155" fmla="*/ 817124 h 2091447"/>
              <a:gd name="connsiteX156" fmla="*/ 3568180 w 3762733"/>
              <a:gd name="connsiteY156" fmla="*/ 797668 h 2091447"/>
              <a:gd name="connsiteX157" fmla="*/ 3529270 w 3762733"/>
              <a:gd name="connsiteY157" fmla="*/ 768485 h 2091447"/>
              <a:gd name="connsiteX158" fmla="*/ 3480631 w 3762733"/>
              <a:gd name="connsiteY158" fmla="*/ 758758 h 2091447"/>
              <a:gd name="connsiteX159" fmla="*/ 3373627 w 3762733"/>
              <a:gd name="connsiteY159" fmla="*/ 749030 h 2091447"/>
              <a:gd name="connsiteX160" fmla="*/ 3383355 w 3762733"/>
              <a:gd name="connsiteY160" fmla="*/ 719847 h 2091447"/>
              <a:gd name="connsiteX161" fmla="*/ 3422265 w 3762733"/>
              <a:gd name="connsiteY161" fmla="*/ 651753 h 2091447"/>
              <a:gd name="connsiteX162" fmla="*/ 3393082 w 3762733"/>
              <a:gd name="connsiteY162" fmla="*/ 476656 h 2091447"/>
              <a:gd name="connsiteX163" fmla="*/ 3334716 w 3762733"/>
              <a:gd name="connsiteY163" fmla="*/ 437745 h 2091447"/>
              <a:gd name="connsiteX164" fmla="*/ 3247167 w 3762733"/>
              <a:gd name="connsiteY164" fmla="*/ 379379 h 2091447"/>
              <a:gd name="connsiteX165" fmla="*/ 3159618 w 3762733"/>
              <a:gd name="connsiteY165" fmla="*/ 350196 h 2091447"/>
              <a:gd name="connsiteX166" fmla="*/ 3101252 w 3762733"/>
              <a:gd name="connsiteY166" fmla="*/ 330741 h 2091447"/>
              <a:gd name="connsiteX167" fmla="*/ 3072070 w 3762733"/>
              <a:gd name="connsiteY167" fmla="*/ 321013 h 2091447"/>
              <a:gd name="connsiteX168" fmla="*/ 2945610 w 3762733"/>
              <a:gd name="connsiteY168" fmla="*/ 301558 h 2091447"/>
              <a:gd name="connsiteX169" fmla="*/ 2887244 w 3762733"/>
              <a:gd name="connsiteY169" fmla="*/ 291830 h 2091447"/>
              <a:gd name="connsiteX170" fmla="*/ 2653780 w 3762733"/>
              <a:gd name="connsiteY170" fmla="*/ 282102 h 2091447"/>
              <a:gd name="connsiteX171" fmla="*/ 2546776 w 3762733"/>
              <a:gd name="connsiteY171" fmla="*/ 252919 h 2091447"/>
              <a:gd name="connsiteX172" fmla="*/ 2478682 w 3762733"/>
              <a:gd name="connsiteY172" fmla="*/ 214009 h 2091447"/>
              <a:gd name="connsiteX173" fmla="*/ 2449499 w 3762733"/>
              <a:gd name="connsiteY173" fmla="*/ 204281 h 2091447"/>
              <a:gd name="connsiteX174" fmla="*/ 2420316 w 3762733"/>
              <a:gd name="connsiteY174" fmla="*/ 184826 h 2091447"/>
              <a:gd name="connsiteX175" fmla="*/ 2381406 w 3762733"/>
              <a:gd name="connsiteY175" fmla="*/ 175098 h 2091447"/>
              <a:gd name="connsiteX176" fmla="*/ 2332767 w 3762733"/>
              <a:gd name="connsiteY176" fmla="*/ 155643 h 2091447"/>
              <a:gd name="connsiteX177" fmla="*/ 2210037 w 3762733"/>
              <a:gd name="connsiteY177" fmla="*/ 98088 h 2091447"/>
              <a:gd name="connsiteX178" fmla="*/ 2175422 w 3762733"/>
              <a:gd name="connsiteY178" fmla="*/ 164560 h 2091447"/>
              <a:gd name="connsiteX179" fmla="*/ 2021482 w 3762733"/>
              <a:gd name="connsiteY179" fmla="*/ 136188 h 2091447"/>
              <a:gd name="connsiteX0" fmla="*/ 2089576 w 3762733"/>
              <a:gd name="connsiteY0" fmla="*/ 223736 h 2091447"/>
              <a:gd name="connsiteX1" fmla="*/ 2040938 w 3762733"/>
              <a:gd name="connsiteY1" fmla="*/ 116732 h 2091447"/>
              <a:gd name="connsiteX2" fmla="*/ 1982572 w 3762733"/>
              <a:gd name="connsiteY2" fmla="*/ 97277 h 2091447"/>
              <a:gd name="connsiteX3" fmla="*/ 1924206 w 3762733"/>
              <a:gd name="connsiteY3" fmla="*/ 68094 h 2091447"/>
              <a:gd name="connsiteX4" fmla="*/ 1836657 w 3762733"/>
              <a:gd name="connsiteY4" fmla="*/ 19456 h 2091447"/>
              <a:gd name="connsiteX5" fmla="*/ 1807474 w 3762733"/>
              <a:gd name="connsiteY5" fmla="*/ 0 h 2091447"/>
              <a:gd name="connsiteX6" fmla="*/ 1642104 w 3762733"/>
              <a:gd name="connsiteY6" fmla="*/ 38911 h 2091447"/>
              <a:gd name="connsiteX7" fmla="*/ 1593465 w 3762733"/>
              <a:gd name="connsiteY7" fmla="*/ 97277 h 2091447"/>
              <a:gd name="connsiteX8" fmla="*/ 1574010 w 3762733"/>
              <a:gd name="connsiteY8" fmla="*/ 126460 h 2091447"/>
              <a:gd name="connsiteX9" fmla="*/ 1515644 w 3762733"/>
              <a:gd name="connsiteY9" fmla="*/ 155643 h 2091447"/>
              <a:gd name="connsiteX10" fmla="*/ 1535991 w 3762733"/>
              <a:gd name="connsiteY10" fmla="*/ 62176 h 2091447"/>
              <a:gd name="connsiteX11" fmla="*/ 1457278 w 3762733"/>
              <a:gd name="connsiteY11" fmla="*/ 48639 h 2091447"/>
              <a:gd name="connsiteX12" fmla="*/ 1418367 w 3762733"/>
              <a:gd name="connsiteY12" fmla="*/ 38911 h 2091447"/>
              <a:gd name="connsiteX13" fmla="*/ 1145993 w 3762733"/>
              <a:gd name="connsiteY13" fmla="*/ 58366 h 2091447"/>
              <a:gd name="connsiteX14" fmla="*/ 1077899 w 3762733"/>
              <a:gd name="connsiteY14" fmla="*/ 87549 h 2091447"/>
              <a:gd name="connsiteX15" fmla="*/ 1058444 w 3762733"/>
              <a:gd name="connsiteY15" fmla="*/ 107005 h 2091447"/>
              <a:gd name="connsiteX16" fmla="*/ 1019533 w 3762733"/>
              <a:gd name="connsiteY16" fmla="*/ 136188 h 2091447"/>
              <a:gd name="connsiteX17" fmla="*/ 961167 w 3762733"/>
              <a:gd name="connsiteY17" fmla="*/ 184826 h 2091447"/>
              <a:gd name="connsiteX18" fmla="*/ 941712 w 3762733"/>
              <a:gd name="connsiteY18" fmla="*/ 223736 h 2091447"/>
              <a:gd name="connsiteX19" fmla="*/ 893074 w 3762733"/>
              <a:gd name="connsiteY19" fmla="*/ 291830 h 2091447"/>
              <a:gd name="connsiteX20" fmla="*/ 873618 w 3762733"/>
              <a:gd name="connsiteY20" fmla="*/ 340468 h 2091447"/>
              <a:gd name="connsiteX21" fmla="*/ 863891 w 3762733"/>
              <a:gd name="connsiteY21" fmla="*/ 379379 h 2091447"/>
              <a:gd name="connsiteX22" fmla="*/ 844435 w 3762733"/>
              <a:gd name="connsiteY22" fmla="*/ 408562 h 2091447"/>
              <a:gd name="connsiteX23" fmla="*/ 824980 w 3762733"/>
              <a:gd name="connsiteY23" fmla="*/ 554477 h 2091447"/>
              <a:gd name="connsiteX24" fmla="*/ 815252 w 3762733"/>
              <a:gd name="connsiteY24" fmla="*/ 593388 h 2091447"/>
              <a:gd name="connsiteX25" fmla="*/ 795797 w 3762733"/>
              <a:gd name="connsiteY25" fmla="*/ 573932 h 2091447"/>
              <a:gd name="connsiteX26" fmla="*/ 776342 w 3762733"/>
              <a:gd name="connsiteY26" fmla="*/ 476656 h 2091447"/>
              <a:gd name="connsiteX27" fmla="*/ 717976 w 3762733"/>
              <a:gd name="connsiteY27" fmla="*/ 447473 h 2091447"/>
              <a:gd name="connsiteX28" fmla="*/ 630427 w 3762733"/>
              <a:gd name="connsiteY28" fmla="*/ 428017 h 2091447"/>
              <a:gd name="connsiteX29" fmla="*/ 484512 w 3762733"/>
              <a:gd name="connsiteY29" fmla="*/ 447473 h 2091447"/>
              <a:gd name="connsiteX30" fmla="*/ 445601 w 3762733"/>
              <a:gd name="connsiteY30" fmla="*/ 457200 h 2091447"/>
              <a:gd name="connsiteX31" fmla="*/ 396963 w 3762733"/>
              <a:gd name="connsiteY31" fmla="*/ 505839 h 2091447"/>
              <a:gd name="connsiteX32" fmla="*/ 348325 w 3762733"/>
              <a:gd name="connsiteY32" fmla="*/ 564205 h 2091447"/>
              <a:gd name="connsiteX33" fmla="*/ 338597 w 3762733"/>
              <a:gd name="connsiteY33" fmla="*/ 622570 h 2091447"/>
              <a:gd name="connsiteX34" fmla="*/ 367780 w 3762733"/>
              <a:gd name="connsiteY34" fmla="*/ 797668 h 2091447"/>
              <a:gd name="connsiteX35" fmla="*/ 387235 w 3762733"/>
              <a:gd name="connsiteY35" fmla="*/ 826851 h 2091447"/>
              <a:gd name="connsiteX36" fmla="*/ 406691 w 3762733"/>
              <a:gd name="connsiteY36" fmla="*/ 846307 h 2091447"/>
              <a:gd name="connsiteX37" fmla="*/ 212138 w 3762733"/>
              <a:gd name="connsiteY37" fmla="*/ 856034 h 2091447"/>
              <a:gd name="connsiteX38" fmla="*/ 192682 w 3762733"/>
              <a:gd name="connsiteY38" fmla="*/ 875490 h 2091447"/>
              <a:gd name="connsiteX39" fmla="*/ 163499 w 3762733"/>
              <a:gd name="connsiteY39" fmla="*/ 894945 h 2091447"/>
              <a:gd name="connsiteX40" fmla="*/ 134316 w 3762733"/>
              <a:gd name="connsiteY40" fmla="*/ 924128 h 2091447"/>
              <a:gd name="connsiteX41" fmla="*/ 105133 w 3762733"/>
              <a:gd name="connsiteY41" fmla="*/ 933856 h 2091447"/>
              <a:gd name="connsiteX42" fmla="*/ 69222 w 3762733"/>
              <a:gd name="connsiteY42" fmla="*/ 984196 h 2091447"/>
              <a:gd name="connsiteX43" fmla="*/ 43849 w 3762733"/>
              <a:gd name="connsiteY43" fmla="*/ 1028619 h 2091447"/>
              <a:gd name="connsiteX44" fmla="*/ 31608 w 3762733"/>
              <a:gd name="connsiteY44" fmla="*/ 1071745 h 2091447"/>
              <a:gd name="connsiteX45" fmla="*/ 12964 w 3762733"/>
              <a:gd name="connsiteY45" fmla="*/ 1190990 h 2091447"/>
              <a:gd name="connsiteX46" fmla="*/ 7857 w 3762733"/>
              <a:gd name="connsiteY46" fmla="*/ 1245141 h 2091447"/>
              <a:gd name="connsiteX47" fmla="*/ 124589 w 3762733"/>
              <a:gd name="connsiteY47" fmla="*/ 1313234 h 2091447"/>
              <a:gd name="connsiteX48" fmla="*/ 182955 w 3762733"/>
              <a:gd name="connsiteY48" fmla="*/ 1322962 h 2091447"/>
              <a:gd name="connsiteX49" fmla="*/ 231593 w 3762733"/>
              <a:gd name="connsiteY49" fmla="*/ 1332690 h 2091447"/>
              <a:gd name="connsiteX50" fmla="*/ 192682 w 3762733"/>
              <a:gd name="connsiteY50" fmla="*/ 1361873 h 2091447"/>
              <a:gd name="connsiteX51" fmla="*/ 105133 w 3762733"/>
              <a:gd name="connsiteY51" fmla="*/ 1371600 h 2091447"/>
              <a:gd name="connsiteX52" fmla="*/ 46767 w 3762733"/>
              <a:gd name="connsiteY52" fmla="*/ 1381328 h 2091447"/>
              <a:gd name="connsiteX53" fmla="*/ 7857 w 3762733"/>
              <a:gd name="connsiteY53" fmla="*/ 1439694 h 2091447"/>
              <a:gd name="connsiteX54" fmla="*/ 17584 w 3762733"/>
              <a:gd name="connsiteY54" fmla="*/ 1478605 h 2091447"/>
              <a:gd name="connsiteX55" fmla="*/ 37040 w 3762733"/>
              <a:gd name="connsiteY55" fmla="*/ 1498060 h 2091447"/>
              <a:gd name="connsiteX56" fmla="*/ 66223 w 3762733"/>
              <a:gd name="connsiteY56" fmla="*/ 1507788 h 2091447"/>
              <a:gd name="connsiteX57" fmla="*/ 182955 w 3762733"/>
              <a:gd name="connsiteY57" fmla="*/ 1517515 h 2091447"/>
              <a:gd name="connsiteX58" fmla="*/ 182955 w 3762733"/>
              <a:gd name="connsiteY58" fmla="*/ 1605064 h 2091447"/>
              <a:gd name="connsiteX59" fmla="*/ 153772 w 3762733"/>
              <a:gd name="connsiteY59" fmla="*/ 1634247 h 2091447"/>
              <a:gd name="connsiteX60" fmla="*/ 105133 w 3762733"/>
              <a:gd name="connsiteY60" fmla="*/ 1682885 h 2091447"/>
              <a:gd name="connsiteX61" fmla="*/ 124589 w 3762733"/>
              <a:gd name="connsiteY61" fmla="*/ 1926077 h 2091447"/>
              <a:gd name="connsiteX62" fmla="*/ 153772 w 3762733"/>
              <a:gd name="connsiteY62" fmla="*/ 1935805 h 2091447"/>
              <a:gd name="connsiteX63" fmla="*/ 182955 w 3762733"/>
              <a:gd name="connsiteY63" fmla="*/ 1955260 h 2091447"/>
              <a:gd name="connsiteX64" fmla="*/ 221865 w 3762733"/>
              <a:gd name="connsiteY64" fmla="*/ 1964988 h 2091447"/>
              <a:gd name="connsiteX65" fmla="*/ 226486 w 3762733"/>
              <a:gd name="connsiteY65" fmla="*/ 1995873 h 2091447"/>
              <a:gd name="connsiteX66" fmla="*/ 304307 w 3762733"/>
              <a:gd name="connsiteY66" fmla="*/ 2030568 h 2091447"/>
              <a:gd name="connsiteX67" fmla="*/ 352540 w 3762733"/>
              <a:gd name="connsiteY67" fmla="*/ 2055941 h 2091447"/>
              <a:gd name="connsiteX68" fmla="*/ 406691 w 3762733"/>
              <a:gd name="connsiteY68" fmla="*/ 2052536 h 2091447"/>
              <a:gd name="connsiteX69" fmla="*/ 465057 w 3762733"/>
              <a:gd name="connsiteY69" fmla="*/ 2071992 h 2091447"/>
              <a:gd name="connsiteX70" fmla="*/ 494240 w 3762733"/>
              <a:gd name="connsiteY70" fmla="*/ 2091447 h 2091447"/>
              <a:gd name="connsiteX71" fmla="*/ 698926 w 3762733"/>
              <a:gd name="connsiteY71" fmla="*/ 2024569 h 2091447"/>
              <a:gd name="connsiteX72" fmla="*/ 757292 w 3762733"/>
              <a:gd name="connsiteY72" fmla="*/ 2005114 h 2091447"/>
              <a:gd name="connsiteX73" fmla="*/ 775045 w 3762733"/>
              <a:gd name="connsiteY73" fmla="*/ 1966609 h 2091447"/>
              <a:gd name="connsiteX74" fmla="*/ 834708 w 3762733"/>
              <a:gd name="connsiteY74" fmla="*/ 1964988 h 2091447"/>
              <a:gd name="connsiteX75" fmla="*/ 854163 w 3762733"/>
              <a:gd name="connsiteY75" fmla="*/ 1994170 h 2091447"/>
              <a:gd name="connsiteX76" fmla="*/ 941712 w 3762733"/>
              <a:gd name="connsiteY76" fmla="*/ 2042809 h 2091447"/>
              <a:gd name="connsiteX77" fmla="*/ 1019533 w 3762733"/>
              <a:gd name="connsiteY77" fmla="*/ 2033081 h 2091447"/>
              <a:gd name="connsiteX78" fmla="*/ 1058444 w 3762733"/>
              <a:gd name="connsiteY78" fmla="*/ 1964988 h 2091447"/>
              <a:gd name="connsiteX79" fmla="*/ 1097355 w 3762733"/>
              <a:gd name="connsiteY79" fmla="*/ 1984443 h 2091447"/>
              <a:gd name="connsiteX80" fmla="*/ 1145993 w 3762733"/>
              <a:gd name="connsiteY80" fmla="*/ 2003898 h 2091447"/>
              <a:gd name="connsiteX81" fmla="*/ 1175176 w 3762733"/>
              <a:gd name="connsiteY81" fmla="*/ 2023353 h 2091447"/>
              <a:gd name="connsiteX82" fmla="*/ 1233542 w 3762733"/>
              <a:gd name="connsiteY82" fmla="*/ 2033081 h 2091447"/>
              <a:gd name="connsiteX83" fmla="*/ 1301635 w 3762733"/>
              <a:gd name="connsiteY83" fmla="*/ 2062264 h 2091447"/>
              <a:gd name="connsiteX84" fmla="*/ 1408640 w 3762733"/>
              <a:gd name="connsiteY84" fmla="*/ 2052536 h 2091447"/>
              <a:gd name="connsiteX85" fmla="*/ 1457278 w 3762733"/>
              <a:gd name="connsiteY85" fmla="*/ 1994170 h 2091447"/>
              <a:gd name="connsiteX86" fmla="*/ 1467006 w 3762733"/>
              <a:gd name="connsiteY86" fmla="*/ 1955260 h 2091447"/>
              <a:gd name="connsiteX87" fmla="*/ 1447550 w 3762733"/>
              <a:gd name="connsiteY87" fmla="*/ 1896894 h 2091447"/>
              <a:gd name="connsiteX88" fmla="*/ 1564282 w 3762733"/>
              <a:gd name="connsiteY88" fmla="*/ 1887166 h 2091447"/>
              <a:gd name="connsiteX89" fmla="*/ 1593465 w 3762733"/>
              <a:gd name="connsiteY89" fmla="*/ 1867711 h 2091447"/>
              <a:gd name="connsiteX90" fmla="*/ 1603193 w 3762733"/>
              <a:gd name="connsiteY90" fmla="*/ 1750979 h 2091447"/>
              <a:gd name="connsiteX91" fmla="*/ 1574010 w 3762733"/>
              <a:gd name="connsiteY91" fmla="*/ 1721796 h 2091447"/>
              <a:gd name="connsiteX92" fmla="*/ 1593465 w 3762733"/>
              <a:gd name="connsiteY92" fmla="*/ 1741251 h 2091447"/>
              <a:gd name="connsiteX93" fmla="*/ 1632376 w 3762733"/>
              <a:gd name="connsiteY93" fmla="*/ 1750979 h 2091447"/>
              <a:gd name="connsiteX94" fmla="*/ 1797746 w 3762733"/>
              <a:gd name="connsiteY94" fmla="*/ 1741251 h 2091447"/>
              <a:gd name="connsiteX95" fmla="*/ 1817201 w 3762733"/>
              <a:gd name="connsiteY95" fmla="*/ 1702341 h 2091447"/>
              <a:gd name="connsiteX96" fmla="*/ 1826929 w 3762733"/>
              <a:gd name="connsiteY96" fmla="*/ 1731524 h 2091447"/>
              <a:gd name="connsiteX97" fmla="*/ 1846384 w 3762733"/>
              <a:gd name="connsiteY97" fmla="*/ 1760707 h 2091447"/>
              <a:gd name="connsiteX98" fmla="*/ 1924206 w 3762733"/>
              <a:gd name="connsiteY98" fmla="*/ 1750979 h 2091447"/>
              <a:gd name="connsiteX99" fmla="*/ 1953389 w 3762733"/>
              <a:gd name="connsiteY99" fmla="*/ 1741251 h 2091447"/>
              <a:gd name="connsiteX100" fmla="*/ 2011755 w 3762733"/>
              <a:gd name="connsiteY100" fmla="*/ 1682885 h 2091447"/>
              <a:gd name="connsiteX101" fmla="*/ 2021482 w 3762733"/>
              <a:gd name="connsiteY101" fmla="*/ 1653702 h 2091447"/>
              <a:gd name="connsiteX102" fmla="*/ 2050665 w 3762733"/>
              <a:gd name="connsiteY102" fmla="*/ 1605064 h 2091447"/>
              <a:gd name="connsiteX103" fmla="*/ 2089576 w 3762733"/>
              <a:gd name="connsiteY103" fmla="*/ 1614792 h 2091447"/>
              <a:gd name="connsiteX104" fmla="*/ 2128487 w 3762733"/>
              <a:gd name="connsiteY104" fmla="*/ 1692613 h 2091447"/>
              <a:gd name="connsiteX105" fmla="*/ 2147942 w 3762733"/>
              <a:gd name="connsiteY105" fmla="*/ 1731524 h 2091447"/>
              <a:gd name="connsiteX106" fmla="*/ 2177125 w 3762733"/>
              <a:gd name="connsiteY106" fmla="*/ 1760707 h 2091447"/>
              <a:gd name="connsiteX107" fmla="*/ 2245218 w 3762733"/>
              <a:gd name="connsiteY107" fmla="*/ 1770434 h 2091447"/>
              <a:gd name="connsiteX108" fmla="*/ 2468955 w 3762733"/>
              <a:gd name="connsiteY108" fmla="*/ 1750979 h 2091447"/>
              <a:gd name="connsiteX109" fmla="*/ 2537048 w 3762733"/>
              <a:gd name="connsiteY109" fmla="*/ 1673158 h 2091447"/>
              <a:gd name="connsiteX110" fmla="*/ 2566231 w 3762733"/>
              <a:gd name="connsiteY110" fmla="*/ 1663430 h 2091447"/>
              <a:gd name="connsiteX111" fmla="*/ 2585687 w 3762733"/>
              <a:gd name="connsiteY111" fmla="*/ 1643975 h 2091447"/>
              <a:gd name="connsiteX112" fmla="*/ 2634325 w 3762733"/>
              <a:gd name="connsiteY112" fmla="*/ 1828800 h 2091447"/>
              <a:gd name="connsiteX113" fmla="*/ 2702418 w 3762733"/>
              <a:gd name="connsiteY113" fmla="*/ 1819073 h 2091447"/>
              <a:gd name="connsiteX114" fmla="*/ 2721874 w 3762733"/>
              <a:gd name="connsiteY114" fmla="*/ 1760707 h 2091447"/>
              <a:gd name="connsiteX115" fmla="*/ 2731601 w 3762733"/>
              <a:gd name="connsiteY115" fmla="*/ 1731524 h 2091447"/>
              <a:gd name="connsiteX116" fmla="*/ 2760784 w 3762733"/>
              <a:gd name="connsiteY116" fmla="*/ 1741251 h 2091447"/>
              <a:gd name="connsiteX117" fmla="*/ 2799695 w 3762733"/>
              <a:gd name="connsiteY117" fmla="*/ 1799617 h 2091447"/>
              <a:gd name="connsiteX118" fmla="*/ 2828878 w 3762733"/>
              <a:gd name="connsiteY118" fmla="*/ 1809345 h 2091447"/>
              <a:gd name="connsiteX119" fmla="*/ 2848333 w 3762733"/>
              <a:gd name="connsiteY119" fmla="*/ 1848256 h 2091447"/>
              <a:gd name="connsiteX120" fmla="*/ 2906699 w 3762733"/>
              <a:gd name="connsiteY120" fmla="*/ 1896894 h 2091447"/>
              <a:gd name="connsiteX121" fmla="*/ 2935882 w 3762733"/>
              <a:gd name="connsiteY121" fmla="*/ 1906622 h 2091447"/>
              <a:gd name="connsiteX122" fmla="*/ 3042887 w 3762733"/>
              <a:gd name="connsiteY122" fmla="*/ 1896894 h 2091447"/>
              <a:gd name="connsiteX123" fmla="*/ 3072070 w 3762733"/>
              <a:gd name="connsiteY123" fmla="*/ 1867711 h 2091447"/>
              <a:gd name="connsiteX124" fmla="*/ 3081797 w 3762733"/>
              <a:gd name="connsiteY124" fmla="*/ 2013626 h 2091447"/>
              <a:gd name="connsiteX125" fmla="*/ 3149891 w 3762733"/>
              <a:gd name="connsiteY125" fmla="*/ 1994170 h 2091447"/>
              <a:gd name="connsiteX126" fmla="*/ 3159618 w 3762733"/>
              <a:gd name="connsiteY126" fmla="*/ 1964988 h 2091447"/>
              <a:gd name="connsiteX127" fmla="*/ 3179074 w 3762733"/>
              <a:gd name="connsiteY127" fmla="*/ 1935805 h 2091447"/>
              <a:gd name="connsiteX128" fmla="*/ 3286078 w 3762733"/>
              <a:gd name="connsiteY128" fmla="*/ 1984443 h 2091447"/>
              <a:gd name="connsiteX129" fmla="*/ 3315261 w 3762733"/>
              <a:gd name="connsiteY129" fmla="*/ 1974715 h 2091447"/>
              <a:gd name="connsiteX130" fmla="*/ 3295806 w 3762733"/>
              <a:gd name="connsiteY130" fmla="*/ 1857983 h 2091447"/>
              <a:gd name="connsiteX131" fmla="*/ 3276350 w 3762733"/>
              <a:gd name="connsiteY131" fmla="*/ 1838528 h 2091447"/>
              <a:gd name="connsiteX132" fmla="*/ 3266623 w 3762733"/>
              <a:gd name="connsiteY132" fmla="*/ 1799617 h 2091447"/>
              <a:gd name="connsiteX133" fmla="*/ 3295806 w 3762733"/>
              <a:gd name="connsiteY133" fmla="*/ 1809345 h 2091447"/>
              <a:gd name="connsiteX134" fmla="*/ 3344444 w 3762733"/>
              <a:gd name="connsiteY134" fmla="*/ 1828800 h 2091447"/>
              <a:gd name="connsiteX135" fmla="*/ 3373627 w 3762733"/>
              <a:gd name="connsiteY135" fmla="*/ 1838528 h 2091447"/>
              <a:gd name="connsiteX136" fmla="*/ 3402810 w 3762733"/>
              <a:gd name="connsiteY136" fmla="*/ 1857983 h 2091447"/>
              <a:gd name="connsiteX137" fmla="*/ 3500087 w 3762733"/>
              <a:gd name="connsiteY137" fmla="*/ 1838528 h 2091447"/>
              <a:gd name="connsiteX138" fmla="*/ 3529270 w 3762733"/>
              <a:gd name="connsiteY138" fmla="*/ 1819073 h 2091447"/>
              <a:gd name="connsiteX139" fmla="*/ 3568180 w 3762733"/>
              <a:gd name="connsiteY139" fmla="*/ 1799617 h 2091447"/>
              <a:gd name="connsiteX140" fmla="*/ 3597363 w 3762733"/>
              <a:gd name="connsiteY140" fmla="*/ 1770434 h 2091447"/>
              <a:gd name="connsiteX141" fmla="*/ 3626546 w 3762733"/>
              <a:gd name="connsiteY141" fmla="*/ 1750979 h 2091447"/>
              <a:gd name="connsiteX142" fmla="*/ 3665457 w 3762733"/>
              <a:gd name="connsiteY142" fmla="*/ 1643975 h 2091447"/>
              <a:gd name="connsiteX143" fmla="*/ 3579934 w 3762733"/>
              <a:gd name="connsiteY143" fmla="*/ 1627924 h 2091447"/>
              <a:gd name="connsiteX144" fmla="*/ 3641381 w 3762733"/>
              <a:gd name="connsiteY144" fmla="*/ 1520109 h 2091447"/>
              <a:gd name="connsiteX145" fmla="*/ 3568180 w 3762733"/>
              <a:gd name="connsiteY145" fmla="*/ 1449422 h 2091447"/>
              <a:gd name="connsiteX146" fmla="*/ 3626546 w 3762733"/>
              <a:gd name="connsiteY146" fmla="*/ 1400783 h 2091447"/>
              <a:gd name="connsiteX147" fmla="*/ 3665457 w 3762733"/>
              <a:gd name="connsiteY147" fmla="*/ 1284051 h 2091447"/>
              <a:gd name="connsiteX148" fmla="*/ 3684912 w 3762733"/>
              <a:gd name="connsiteY148" fmla="*/ 1225685 h 2091447"/>
              <a:gd name="connsiteX149" fmla="*/ 3723823 w 3762733"/>
              <a:gd name="connsiteY149" fmla="*/ 1167319 h 2091447"/>
              <a:gd name="connsiteX150" fmla="*/ 3753006 w 3762733"/>
              <a:gd name="connsiteY150" fmla="*/ 1099226 h 2091447"/>
              <a:gd name="connsiteX151" fmla="*/ 3762733 w 3762733"/>
              <a:gd name="connsiteY151" fmla="*/ 1070043 h 2091447"/>
              <a:gd name="connsiteX152" fmla="*/ 3743278 w 3762733"/>
              <a:gd name="connsiteY152" fmla="*/ 875490 h 2091447"/>
              <a:gd name="connsiteX153" fmla="*/ 3714095 w 3762733"/>
              <a:gd name="connsiteY153" fmla="*/ 856034 h 2091447"/>
              <a:gd name="connsiteX154" fmla="*/ 3646001 w 3762733"/>
              <a:gd name="connsiteY154" fmla="*/ 836579 h 2091447"/>
              <a:gd name="connsiteX155" fmla="*/ 3616818 w 3762733"/>
              <a:gd name="connsiteY155" fmla="*/ 817124 h 2091447"/>
              <a:gd name="connsiteX156" fmla="*/ 3568180 w 3762733"/>
              <a:gd name="connsiteY156" fmla="*/ 797668 h 2091447"/>
              <a:gd name="connsiteX157" fmla="*/ 3529270 w 3762733"/>
              <a:gd name="connsiteY157" fmla="*/ 768485 h 2091447"/>
              <a:gd name="connsiteX158" fmla="*/ 3480631 w 3762733"/>
              <a:gd name="connsiteY158" fmla="*/ 758758 h 2091447"/>
              <a:gd name="connsiteX159" fmla="*/ 3373627 w 3762733"/>
              <a:gd name="connsiteY159" fmla="*/ 749030 h 2091447"/>
              <a:gd name="connsiteX160" fmla="*/ 3383355 w 3762733"/>
              <a:gd name="connsiteY160" fmla="*/ 719847 h 2091447"/>
              <a:gd name="connsiteX161" fmla="*/ 3422265 w 3762733"/>
              <a:gd name="connsiteY161" fmla="*/ 651753 h 2091447"/>
              <a:gd name="connsiteX162" fmla="*/ 3393082 w 3762733"/>
              <a:gd name="connsiteY162" fmla="*/ 476656 h 2091447"/>
              <a:gd name="connsiteX163" fmla="*/ 3334716 w 3762733"/>
              <a:gd name="connsiteY163" fmla="*/ 437745 h 2091447"/>
              <a:gd name="connsiteX164" fmla="*/ 3247167 w 3762733"/>
              <a:gd name="connsiteY164" fmla="*/ 379379 h 2091447"/>
              <a:gd name="connsiteX165" fmla="*/ 3159618 w 3762733"/>
              <a:gd name="connsiteY165" fmla="*/ 350196 h 2091447"/>
              <a:gd name="connsiteX166" fmla="*/ 3101252 w 3762733"/>
              <a:gd name="connsiteY166" fmla="*/ 330741 h 2091447"/>
              <a:gd name="connsiteX167" fmla="*/ 3072070 w 3762733"/>
              <a:gd name="connsiteY167" fmla="*/ 321013 h 2091447"/>
              <a:gd name="connsiteX168" fmla="*/ 2945610 w 3762733"/>
              <a:gd name="connsiteY168" fmla="*/ 301558 h 2091447"/>
              <a:gd name="connsiteX169" fmla="*/ 2887244 w 3762733"/>
              <a:gd name="connsiteY169" fmla="*/ 291830 h 2091447"/>
              <a:gd name="connsiteX170" fmla="*/ 2653780 w 3762733"/>
              <a:gd name="connsiteY170" fmla="*/ 282102 h 2091447"/>
              <a:gd name="connsiteX171" fmla="*/ 2546776 w 3762733"/>
              <a:gd name="connsiteY171" fmla="*/ 252919 h 2091447"/>
              <a:gd name="connsiteX172" fmla="*/ 2478682 w 3762733"/>
              <a:gd name="connsiteY172" fmla="*/ 214009 h 2091447"/>
              <a:gd name="connsiteX173" fmla="*/ 2449499 w 3762733"/>
              <a:gd name="connsiteY173" fmla="*/ 204281 h 2091447"/>
              <a:gd name="connsiteX174" fmla="*/ 2420316 w 3762733"/>
              <a:gd name="connsiteY174" fmla="*/ 184826 h 2091447"/>
              <a:gd name="connsiteX175" fmla="*/ 2381406 w 3762733"/>
              <a:gd name="connsiteY175" fmla="*/ 175098 h 2091447"/>
              <a:gd name="connsiteX176" fmla="*/ 2332767 w 3762733"/>
              <a:gd name="connsiteY176" fmla="*/ 155643 h 2091447"/>
              <a:gd name="connsiteX177" fmla="*/ 2210037 w 3762733"/>
              <a:gd name="connsiteY177" fmla="*/ 98088 h 2091447"/>
              <a:gd name="connsiteX178" fmla="*/ 2175422 w 3762733"/>
              <a:gd name="connsiteY178" fmla="*/ 164560 h 2091447"/>
              <a:gd name="connsiteX179" fmla="*/ 2021482 w 3762733"/>
              <a:gd name="connsiteY179" fmla="*/ 136188 h 2091447"/>
              <a:gd name="connsiteX0" fmla="*/ 2089576 w 3762733"/>
              <a:gd name="connsiteY0" fmla="*/ 223736 h 2091447"/>
              <a:gd name="connsiteX1" fmla="*/ 2040938 w 3762733"/>
              <a:gd name="connsiteY1" fmla="*/ 116732 h 2091447"/>
              <a:gd name="connsiteX2" fmla="*/ 1982572 w 3762733"/>
              <a:gd name="connsiteY2" fmla="*/ 97277 h 2091447"/>
              <a:gd name="connsiteX3" fmla="*/ 1924206 w 3762733"/>
              <a:gd name="connsiteY3" fmla="*/ 68094 h 2091447"/>
              <a:gd name="connsiteX4" fmla="*/ 1836657 w 3762733"/>
              <a:gd name="connsiteY4" fmla="*/ 19456 h 2091447"/>
              <a:gd name="connsiteX5" fmla="*/ 1807474 w 3762733"/>
              <a:gd name="connsiteY5" fmla="*/ 0 h 2091447"/>
              <a:gd name="connsiteX6" fmla="*/ 1642104 w 3762733"/>
              <a:gd name="connsiteY6" fmla="*/ 38911 h 2091447"/>
              <a:gd name="connsiteX7" fmla="*/ 1593465 w 3762733"/>
              <a:gd name="connsiteY7" fmla="*/ 97277 h 2091447"/>
              <a:gd name="connsiteX8" fmla="*/ 1574010 w 3762733"/>
              <a:gd name="connsiteY8" fmla="*/ 126460 h 2091447"/>
              <a:gd name="connsiteX9" fmla="*/ 1515644 w 3762733"/>
              <a:gd name="connsiteY9" fmla="*/ 155643 h 2091447"/>
              <a:gd name="connsiteX10" fmla="*/ 1535991 w 3762733"/>
              <a:gd name="connsiteY10" fmla="*/ 62176 h 2091447"/>
              <a:gd name="connsiteX11" fmla="*/ 1457278 w 3762733"/>
              <a:gd name="connsiteY11" fmla="*/ 48639 h 2091447"/>
              <a:gd name="connsiteX12" fmla="*/ 1418367 w 3762733"/>
              <a:gd name="connsiteY12" fmla="*/ 38911 h 2091447"/>
              <a:gd name="connsiteX13" fmla="*/ 1145993 w 3762733"/>
              <a:gd name="connsiteY13" fmla="*/ 58366 h 2091447"/>
              <a:gd name="connsiteX14" fmla="*/ 1077899 w 3762733"/>
              <a:gd name="connsiteY14" fmla="*/ 87549 h 2091447"/>
              <a:gd name="connsiteX15" fmla="*/ 1058444 w 3762733"/>
              <a:gd name="connsiteY15" fmla="*/ 107005 h 2091447"/>
              <a:gd name="connsiteX16" fmla="*/ 1019533 w 3762733"/>
              <a:gd name="connsiteY16" fmla="*/ 136188 h 2091447"/>
              <a:gd name="connsiteX17" fmla="*/ 961167 w 3762733"/>
              <a:gd name="connsiteY17" fmla="*/ 184826 h 2091447"/>
              <a:gd name="connsiteX18" fmla="*/ 941712 w 3762733"/>
              <a:gd name="connsiteY18" fmla="*/ 223736 h 2091447"/>
              <a:gd name="connsiteX19" fmla="*/ 893074 w 3762733"/>
              <a:gd name="connsiteY19" fmla="*/ 291830 h 2091447"/>
              <a:gd name="connsiteX20" fmla="*/ 873618 w 3762733"/>
              <a:gd name="connsiteY20" fmla="*/ 340468 h 2091447"/>
              <a:gd name="connsiteX21" fmla="*/ 863891 w 3762733"/>
              <a:gd name="connsiteY21" fmla="*/ 379379 h 2091447"/>
              <a:gd name="connsiteX22" fmla="*/ 844435 w 3762733"/>
              <a:gd name="connsiteY22" fmla="*/ 408562 h 2091447"/>
              <a:gd name="connsiteX23" fmla="*/ 824980 w 3762733"/>
              <a:gd name="connsiteY23" fmla="*/ 554477 h 2091447"/>
              <a:gd name="connsiteX24" fmla="*/ 815252 w 3762733"/>
              <a:gd name="connsiteY24" fmla="*/ 593388 h 2091447"/>
              <a:gd name="connsiteX25" fmla="*/ 795797 w 3762733"/>
              <a:gd name="connsiteY25" fmla="*/ 573932 h 2091447"/>
              <a:gd name="connsiteX26" fmla="*/ 776342 w 3762733"/>
              <a:gd name="connsiteY26" fmla="*/ 476656 h 2091447"/>
              <a:gd name="connsiteX27" fmla="*/ 717976 w 3762733"/>
              <a:gd name="connsiteY27" fmla="*/ 447473 h 2091447"/>
              <a:gd name="connsiteX28" fmla="*/ 630427 w 3762733"/>
              <a:gd name="connsiteY28" fmla="*/ 428017 h 2091447"/>
              <a:gd name="connsiteX29" fmla="*/ 484512 w 3762733"/>
              <a:gd name="connsiteY29" fmla="*/ 447473 h 2091447"/>
              <a:gd name="connsiteX30" fmla="*/ 445601 w 3762733"/>
              <a:gd name="connsiteY30" fmla="*/ 457200 h 2091447"/>
              <a:gd name="connsiteX31" fmla="*/ 396963 w 3762733"/>
              <a:gd name="connsiteY31" fmla="*/ 505839 h 2091447"/>
              <a:gd name="connsiteX32" fmla="*/ 348325 w 3762733"/>
              <a:gd name="connsiteY32" fmla="*/ 564205 h 2091447"/>
              <a:gd name="connsiteX33" fmla="*/ 338597 w 3762733"/>
              <a:gd name="connsiteY33" fmla="*/ 622570 h 2091447"/>
              <a:gd name="connsiteX34" fmla="*/ 367780 w 3762733"/>
              <a:gd name="connsiteY34" fmla="*/ 797668 h 2091447"/>
              <a:gd name="connsiteX35" fmla="*/ 387235 w 3762733"/>
              <a:gd name="connsiteY35" fmla="*/ 826851 h 2091447"/>
              <a:gd name="connsiteX36" fmla="*/ 406691 w 3762733"/>
              <a:gd name="connsiteY36" fmla="*/ 846307 h 2091447"/>
              <a:gd name="connsiteX37" fmla="*/ 212138 w 3762733"/>
              <a:gd name="connsiteY37" fmla="*/ 856034 h 2091447"/>
              <a:gd name="connsiteX38" fmla="*/ 192682 w 3762733"/>
              <a:gd name="connsiteY38" fmla="*/ 875490 h 2091447"/>
              <a:gd name="connsiteX39" fmla="*/ 163499 w 3762733"/>
              <a:gd name="connsiteY39" fmla="*/ 894945 h 2091447"/>
              <a:gd name="connsiteX40" fmla="*/ 134316 w 3762733"/>
              <a:gd name="connsiteY40" fmla="*/ 924128 h 2091447"/>
              <a:gd name="connsiteX41" fmla="*/ 105133 w 3762733"/>
              <a:gd name="connsiteY41" fmla="*/ 933856 h 2091447"/>
              <a:gd name="connsiteX42" fmla="*/ 69222 w 3762733"/>
              <a:gd name="connsiteY42" fmla="*/ 984196 h 2091447"/>
              <a:gd name="connsiteX43" fmla="*/ 43849 w 3762733"/>
              <a:gd name="connsiteY43" fmla="*/ 1028619 h 2091447"/>
              <a:gd name="connsiteX44" fmla="*/ 31608 w 3762733"/>
              <a:gd name="connsiteY44" fmla="*/ 1071745 h 2091447"/>
              <a:gd name="connsiteX45" fmla="*/ 12964 w 3762733"/>
              <a:gd name="connsiteY45" fmla="*/ 1190990 h 2091447"/>
              <a:gd name="connsiteX46" fmla="*/ 7857 w 3762733"/>
              <a:gd name="connsiteY46" fmla="*/ 1245141 h 2091447"/>
              <a:gd name="connsiteX47" fmla="*/ 124589 w 3762733"/>
              <a:gd name="connsiteY47" fmla="*/ 1313234 h 2091447"/>
              <a:gd name="connsiteX48" fmla="*/ 182955 w 3762733"/>
              <a:gd name="connsiteY48" fmla="*/ 1322962 h 2091447"/>
              <a:gd name="connsiteX49" fmla="*/ 231593 w 3762733"/>
              <a:gd name="connsiteY49" fmla="*/ 1332690 h 2091447"/>
              <a:gd name="connsiteX50" fmla="*/ 192682 w 3762733"/>
              <a:gd name="connsiteY50" fmla="*/ 1361873 h 2091447"/>
              <a:gd name="connsiteX51" fmla="*/ 105133 w 3762733"/>
              <a:gd name="connsiteY51" fmla="*/ 1371600 h 2091447"/>
              <a:gd name="connsiteX52" fmla="*/ 46767 w 3762733"/>
              <a:gd name="connsiteY52" fmla="*/ 1381328 h 2091447"/>
              <a:gd name="connsiteX53" fmla="*/ 7857 w 3762733"/>
              <a:gd name="connsiteY53" fmla="*/ 1439694 h 2091447"/>
              <a:gd name="connsiteX54" fmla="*/ 17584 w 3762733"/>
              <a:gd name="connsiteY54" fmla="*/ 1478605 h 2091447"/>
              <a:gd name="connsiteX55" fmla="*/ 37040 w 3762733"/>
              <a:gd name="connsiteY55" fmla="*/ 1498060 h 2091447"/>
              <a:gd name="connsiteX56" fmla="*/ 66223 w 3762733"/>
              <a:gd name="connsiteY56" fmla="*/ 1507788 h 2091447"/>
              <a:gd name="connsiteX57" fmla="*/ 182955 w 3762733"/>
              <a:gd name="connsiteY57" fmla="*/ 1517515 h 2091447"/>
              <a:gd name="connsiteX58" fmla="*/ 182955 w 3762733"/>
              <a:gd name="connsiteY58" fmla="*/ 1605064 h 2091447"/>
              <a:gd name="connsiteX59" fmla="*/ 153772 w 3762733"/>
              <a:gd name="connsiteY59" fmla="*/ 1634247 h 2091447"/>
              <a:gd name="connsiteX60" fmla="*/ 105133 w 3762733"/>
              <a:gd name="connsiteY60" fmla="*/ 1682885 h 2091447"/>
              <a:gd name="connsiteX61" fmla="*/ 124589 w 3762733"/>
              <a:gd name="connsiteY61" fmla="*/ 1926077 h 2091447"/>
              <a:gd name="connsiteX62" fmla="*/ 153772 w 3762733"/>
              <a:gd name="connsiteY62" fmla="*/ 1935805 h 2091447"/>
              <a:gd name="connsiteX63" fmla="*/ 182955 w 3762733"/>
              <a:gd name="connsiteY63" fmla="*/ 1955260 h 2091447"/>
              <a:gd name="connsiteX64" fmla="*/ 221865 w 3762733"/>
              <a:gd name="connsiteY64" fmla="*/ 1964988 h 2091447"/>
              <a:gd name="connsiteX65" fmla="*/ 226486 w 3762733"/>
              <a:gd name="connsiteY65" fmla="*/ 1995873 h 2091447"/>
              <a:gd name="connsiteX66" fmla="*/ 304307 w 3762733"/>
              <a:gd name="connsiteY66" fmla="*/ 2030568 h 2091447"/>
              <a:gd name="connsiteX67" fmla="*/ 352540 w 3762733"/>
              <a:gd name="connsiteY67" fmla="*/ 2055941 h 2091447"/>
              <a:gd name="connsiteX68" fmla="*/ 406691 w 3762733"/>
              <a:gd name="connsiteY68" fmla="*/ 2052536 h 2091447"/>
              <a:gd name="connsiteX69" fmla="*/ 465057 w 3762733"/>
              <a:gd name="connsiteY69" fmla="*/ 2071992 h 2091447"/>
              <a:gd name="connsiteX70" fmla="*/ 494240 w 3762733"/>
              <a:gd name="connsiteY70" fmla="*/ 2091447 h 2091447"/>
              <a:gd name="connsiteX71" fmla="*/ 698926 w 3762733"/>
              <a:gd name="connsiteY71" fmla="*/ 2024569 h 2091447"/>
              <a:gd name="connsiteX72" fmla="*/ 757292 w 3762733"/>
              <a:gd name="connsiteY72" fmla="*/ 2005114 h 2091447"/>
              <a:gd name="connsiteX73" fmla="*/ 775045 w 3762733"/>
              <a:gd name="connsiteY73" fmla="*/ 1966609 h 2091447"/>
              <a:gd name="connsiteX74" fmla="*/ 834708 w 3762733"/>
              <a:gd name="connsiteY74" fmla="*/ 1964988 h 2091447"/>
              <a:gd name="connsiteX75" fmla="*/ 854163 w 3762733"/>
              <a:gd name="connsiteY75" fmla="*/ 1994170 h 2091447"/>
              <a:gd name="connsiteX76" fmla="*/ 941712 w 3762733"/>
              <a:gd name="connsiteY76" fmla="*/ 2042809 h 2091447"/>
              <a:gd name="connsiteX77" fmla="*/ 1019533 w 3762733"/>
              <a:gd name="connsiteY77" fmla="*/ 2033081 h 2091447"/>
              <a:gd name="connsiteX78" fmla="*/ 1058444 w 3762733"/>
              <a:gd name="connsiteY78" fmla="*/ 1964988 h 2091447"/>
              <a:gd name="connsiteX79" fmla="*/ 1097355 w 3762733"/>
              <a:gd name="connsiteY79" fmla="*/ 1984443 h 2091447"/>
              <a:gd name="connsiteX80" fmla="*/ 1145993 w 3762733"/>
              <a:gd name="connsiteY80" fmla="*/ 2003898 h 2091447"/>
              <a:gd name="connsiteX81" fmla="*/ 1175176 w 3762733"/>
              <a:gd name="connsiteY81" fmla="*/ 2023353 h 2091447"/>
              <a:gd name="connsiteX82" fmla="*/ 1233542 w 3762733"/>
              <a:gd name="connsiteY82" fmla="*/ 2033081 h 2091447"/>
              <a:gd name="connsiteX83" fmla="*/ 1301635 w 3762733"/>
              <a:gd name="connsiteY83" fmla="*/ 2062264 h 2091447"/>
              <a:gd name="connsiteX84" fmla="*/ 1408640 w 3762733"/>
              <a:gd name="connsiteY84" fmla="*/ 2052536 h 2091447"/>
              <a:gd name="connsiteX85" fmla="*/ 1457278 w 3762733"/>
              <a:gd name="connsiteY85" fmla="*/ 1994170 h 2091447"/>
              <a:gd name="connsiteX86" fmla="*/ 1467006 w 3762733"/>
              <a:gd name="connsiteY86" fmla="*/ 1955260 h 2091447"/>
              <a:gd name="connsiteX87" fmla="*/ 1447550 w 3762733"/>
              <a:gd name="connsiteY87" fmla="*/ 1896894 h 2091447"/>
              <a:gd name="connsiteX88" fmla="*/ 1564282 w 3762733"/>
              <a:gd name="connsiteY88" fmla="*/ 1887166 h 2091447"/>
              <a:gd name="connsiteX89" fmla="*/ 1593465 w 3762733"/>
              <a:gd name="connsiteY89" fmla="*/ 1867711 h 2091447"/>
              <a:gd name="connsiteX90" fmla="*/ 1603193 w 3762733"/>
              <a:gd name="connsiteY90" fmla="*/ 1750979 h 2091447"/>
              <a:gd name="connsiteX91" fmla="*/ 1574010 w 3762733"/>
              <a:gd name="connsiteY91" fmla="*/ 1721796 h 2091447"/>
              <a:gd name="connsiteX92" fmla="*/ 1593465 w 3762733"/>
              <a:gd name="connsiteY92" fmla="*/ 1741251 h 2091447"/>
              <a:gd name="connsiteX93" fmla="*/ 1632376 w 3762733"/>
              <a:gd name="connsiteY93" fmla="*/ 1750979 h 2091447"/>
              <a:gd name="connsiteX94" fmla="*/ 1797746 w 3762733"/>
              <a:gd name="connsiteY94" fmla="*/ 1741251 h 2091447"/>
              <a:gd name="connsiteX95" fmla="*/ 1817201 w 3762733"/>
              <a:gd name="connsiteY95" fmla="*/ 1702341 h 2091447"/>
              <a:gd name="connsiteX96" fmla="*/ 1826929 w 3762733"/>
              <a:gd name="connsiteY96" fmla="*/ 1731524 h 2091447"/>
              <a:gd name="connsiteX97" fmla="*/ 1846384 w 3762733"/>
              <a:gd name="connsiteY97" fmla="*/ 1760707 h 2091447"/>
              <a:gd name="connsiteX98" fmla="*/ 1924206 w 3762733"/>
              <a:gd name="connsiteY98" fmla="*/ 1750979 h 2091447"/>
              <a:gd name="connsiteX99" fmla="*/ 1953389 w 3762733"/>
              <a:gd name="connsiteY99" fmla="*/ 1741251 h 2091447"/>
              <a:gd name="connsiteX100" fmla="*/ 2011755 w 3762733"/>
              <a:gd name="connsiteY100" fmla="*/ 1682885 h 2091447"/>
              <a:gd name="connsiteX101" fmla="*/ 2021482 w 3762733"/>
              <a:gd name="connsiteY101" fmla="*/ 1653702 h 2091447"/>
              <a:gd name="connsiteX102" fmla="*/ 2050665 w 3762733"/>
              <a:gd name="connsiteY102" fmla="*/ 1605064 h 2091447"/>
              <a:gd name="connsiteX103" fmla="*/ 2089576 w 3762733"/>
              <a:gd name="connsiteY103" fmla="*/ 1614792 h 2091447"/>
              <a:gd name="connsiteX104" fmla="*/ 2128487 w 3762733"/>
              <a:gd name="connsiteY104" fmla="*/ 1692613 h 2091447"/>
              <a:gd name="connsiteX105" fmla="*/ 2147942 w 3762733"/>
              <a:gd name="connsiteY105" fmla="*/ 1731524 h 2091447"/>
              <a:gd name="connsiteX106" fmla="*/ 2177125 w 3762733"/>
              <a:gd name="connsiteY106" fmla="*/ 1760707 h 2091447"/>
              <a:gd name="connsiteX107" fmla="*/ 2245218 w 3762733"/>
              <a:gd name="connsiteY107" fmla="*/ 1770434 h 2091447"/>
              <a:gd name="connsiteX108" fmla="*/ 2468955 w 3762733"/>
              <a:gd name="connsiteY108" fmla="*/ 1750979 h 2091447"/>
              <a:gd name="connsiteX109" fmla="*/ 2537048 w 3762733"/>
              <a:gd name="connsiteY109" fmla="*/ 1673158 h 2091447"/>
              <a:gd name="connsiteX110" fmla="*/ 2566231 w 3762733"/>
              <a:gd name="connsiteY110" fmla="*/ 1663430 h 2091447"/>
              <a:gd name="connsiteX111" fmla="*/ 2585687 w 3762733"/>
              <a:gd name="connsiteY111" fmla="*/ 1643975 h 2091447"/>
              <a:gd name="connsiteX112" fmla="*/ 2634325 w 3762733"/>
              <a:gd name="connsiteY112" fmla="*/ 1828800 h 2091447"/>
              <a:gd name="connsiteX113" fmla="*/ 2702418 w 3762733"/>
              <a:gd name="connsiteY113" fmla="*/ 1819073 h 2091447"/>
              <a:gd name="connsiteX114" fmla="*/ 2721874 w 3762733"/>
              <a:gd name="connsiteY114" fmla="*/ 1760707 h 2091447"/>
              <a:gd name="connsiteX115" fmla="*/ 2731601 w 3762733"/>
              <a:gd name="connsiteY115" fmla="*/ 1731524 h 2091447"/>
              <a:gd name="connsiteX116" fmla="*/ 2760784 w 3762733"/>
              <a:gd name="connsiteY116" fmla="*/ 1741251 h 2091447"/>
              <a:gd name="connsiteX117" fmla="*/ 2799695 w 3762733"/>
              <a:gd name="connsiteY117" fmla="*/ 1799617 h 2091447"/>
              <a:gd name="connsiteX118" fmla="*/ 2828878 w 3762733"/>
              <a:gd name="connsiteY118" fmla="*/ 1809345 h 2091447"/>
              <a:gd name="connsiteX119" fmla="*/ 2848333 w 3762733"/>
              <a:gd name="connsiteY119" fmla="*/ 1848256 h 2091447"/>
              <a:gd name="connsiteX120" fmla="*/ 2906699 w 3762733"/>
              <a:gd name="connsiteY120" fmla="*/ 1896894 h 2091447"/>
              <a:gd name="connsiteX121" fmla="*/ 2935882 w 3762733"/>
              <a:gd name="connsiteY121" fmla="*/ 1906622 h 2091447"/>
              <a:gd name="connsiteX122" fmla="*/ 3042887 w 3762733"/>
              <a:gd name="connsiteY122" fmla="*/ 1896894 h 2091447"/>
              <a:gd name="connsiteX123" fmla="*/ 3072070 w 3762733"/>
              <a:gd name="connsiteY123" fmla="*/ 1867711 h 2091447"/>
              <a:gd name="connsiteX124" fmla="*/ 3081797 w 3762733"/>
              <a:gd name="connsiteY124" fmla="*/ 2013626 h 2091447"/>
              <a:gd name="connsiteX125" fmla="*/ 3149891 w 3762733"/>
              <a:gd name="connsiteY125" fmla="*/ 1994170 h 2091447"/>
              <a:gd name="connsiteX126" fmla="*/ 3159618 w 3762733"/>
              <a:gd name="connsiteY126" fmla="*/ 1964988 h 2091447"/>
              <a:gd name="connsiteX127" fmla="*/ 3179074 w 3762733"/>
              <a:gd name="connsiteY127" fmla="*/ 1935805 h 2091447"/>
              <a:gd name="connsiteX128" fmla="*/ 3286078 w 3762733"/>
              <a:gd name="connsiteY128" fmla="*/ 1984443 h 2091447"/>
              <a:gd name="connsiteX129" fmla="*/ 3315261 w 3762733"/>
              <a:gd name="connsiteY129" fmla="*/ 1974715 h 2091447"/>
              <a:gd name="connsiteX130" fmla="*/ 3295806 w 3762733"/>
              <a:gd name="connsiteY130" fmla="*/ 1857983 h 2091447"/>
              <a:gd name="connsiteX131" fmla="*/ 3276350 w 3762733"/>
              <a:gd name="connsiteY131" fmla="*/ 1838528 h 2091447"/>
              <a:gd name="connsiteX132" fmla="*/ 3266623 w 3762733"/>
              <a:gd name="connsiteY132" fmla="*/ 1799617 h 2091447"/>
              <a:gd name="connsiteX133" fmla="*/ 3295806 w 3762733"/>
              <a:gd name="connsiteY133" fmla="*/ 1809345 h 2091447"/>
              <a:gd name="connsiteX134" fmla="*/ 3344444 w 3762733"/>
              <a:gd name="connsiteY134" fmla="*/ 1828800 h 2091447"/>
              <a:gd name="connsiteX135" fmla="*/ 3373627 w 3762733"/>
              <a:gd name="connsiteY135" fmla="*/ 1838528 h 2091447"/>
              <a:gd name="connsiteX136" fmla="*/ 3402810 w 3762733"/>
              <a:gd name="connsiteY136" fmla="*/ 1857983 h 2091447"/>
              <a:gd name="connsiteX137" fmla="*/ 3500087 w 3762733"/>
              <a:gd name="connsiteY137" fmla="*/ 1838528 h 2091447"/>
              <a:gd name="connsiteX138" fmla="*/ 3529270 w 3762733"/>
              <a:gd name="connsiteY138" fmla="*/ 1819073 h 2091447"/>
              <a:gd name="connsiteX139" fmla="*/ 3568180 w 3762733"/>
              <a:gd name="connsiteY139" fmla="*/ 1799617 h 2091447"/>
              <a:gd name="connsiteX140" fmla="*/ 3597363 w 3762733"/>
              <a:gd name="connsiteY140" fmla="*/ 1770434 h 2091447"/>
              <a:gd name="connsiteX141" fmla="*/ 3626546 w 3762733"/>
              <a:gd name="connsiteY141" fmla="*/ 1750979 h 2091447"/>
              <a:gd name="connsiteX142" fmla="*/ 3692451 w 3762733"/>
              <a:gd name="connsiteY142" fmla="*/ 1629464 h 2091447"/>
              <a:gd name="connsiteX143" fmla="*/ 3665457 w 3762733"/>
              <a:gd name="connsiteY143" fmla="*/ 1643975 h 2091447"/>
              <a:gd name="connsiteX144" fmla="*/ 3579934 w 3762733"/>
              <a:gd name="connsiteY144" fmla="*/ 1627924 h 2091447"/>
              <a:gd name="connsiteX145" fmla="*/ 3641381 w 3762733"/>
              <a:gd name="connsiteY145" fmla="*/ 1520109 h 2091447"/>
              <a:gd name="connsiteX146" fmla="*/ 3568180 w 3762733"/>
              <a:gd name="connsiteY146" fmla="*/ 1449422 h 2091447"/>
              <a:gd name="connsiteX147" fmla="*/ 3626546 w 3762733"/>
              <a:gd name="connsiteY147" fmla="*/ 1400783 h 2091447"/>
              <a:gd name="connsiteX148" fmla="*/ 3665457 w 3762733"/>
              <a:gd name="connsiteY148" fmla="*/ 1284051 h 2091447"/>
              <a:gd name="connsiteX149" fmla="*/ 3684912 w 3762733"/>
              <a:gd name="connsiteY149" fmla="*/ 1225685 h 2091447"/>
              <a:gd name="connsiteX150" fmla="*/ 3723823 w 3762733"/>
              <a:gd name="connsiteY150" fmla="*/ 1167319 h 2091447"/>
              <a:gd name="connsiteX151" fmla="*/ 3753006 w 3762733"/>
              <a:gd name="connsiteY151" fmla="*/ 1099226 h 2091447"/>
              <a:gd name="connsiteX152" fmla="*/ 3762733 w 3762733"/>
              <a:gd name="connsiteY152" fmla="*/ 1070043 h 2091447"/>
              <a:gd name="connsiteX153" fmla="*/ 3743278 w 3762733"/>
              <a:gd name="connsiteY153" fmla="*/ 875490 h 2091447"/>
              <a:gd name="connsiteX154" fmla="*/ 3714095 w 3762733"/>
              <a:gd name="connsiteY154" fmla="*/ 856034 h 2091447"/>
              <a:gd name="connsiteX155" fmla="*/ 3646001 w 3762733"/>
              <a:gd name="connsiteY155" fmla="*/ 836579 h 2091447"/>
              <a:gd name="connsiteX156" fmla="*/ 3616818 w 3762733"/>
              <a:gd name="connsiteY156" fmla="*/ 817124 h 2091447"/>
              <a:gd name="connsiteX157" fmla="*/ 3568180 w 3762733"/>
              <a:gd name="connsiteY157" fmla="*/ 797668 h 2091447"/>
              <a:gd name="connsiteX158" fmla="*/ 3529270 w 3762733"/>
              <a:gd name="connsiteY158" fmla="*/ 768485 h 2091447"/>
              <a:gd name="connsiteX159" fmla="*/ 3480631 w 3762733"/>
              <a:gd name="connsiteY159" fmla="*/ 758758 h 2091447"/>
              <a:gd name="connsiteX160" fmla="*/ 3373627 w 3762733"/>
              <a:gd name="connsiteY160" fmla="*/ 749030 h 2091447"/>
              <a:gd name="connsiteX161" fmla="*/ 3383355 w 3762733"/>
              <a:gd name="connsiteY161" fmla="*/ 719847 h 2091447"/>
              <a:gd name="connsiteX162" fmla="*/ 3422265 w 3762733"/>
              <a:gd name="connsiteY162" fmla="*/ 651753 h 2091447"/>
              <a:gd name="connsiteX163" fmla="*/ 3393082 w 3762733"/>
              <a:gd name="connsiteY163" fmla="*/ 476656 h 2091447"/>
              <a:gd name="connsiteX164" fmla="*/ 3334716 w 3762733"/>
              <a:gd name="connsiteY164" fmla="*/ 437745 h 2091447"/>
              <a:gd name="connsiteX165" fmla="*/ 3247167 w 3762733"/>
              <a:gd name="connsiteY165" fmla="*/ 379379 h 2091447"/>
              <a:gd name="connsiteX166" fmla="*/ 3159618 w 3762733"/>
              <a:gd name="connsiteY166" fmla="*/ 350196 h 2091447"/>
              <a:gd name="connsiteX167" fmla="*/ 3101252 w 3762733"/>
              <a:gd name="connsiteY167" fmla="*/ 330741 h 2091447"/>
              <a:gd name="connsiteX168" fmla="*/ 3072070 w 3762733"/>
              <a:gd name="connsiteY168" fmla="*/ 321013 h 2091447"/>
              <a:gd name="connsiteX169" fmla="*/ 2945610 w 3762733"/>
              <a:gd name="connsiteY169" fmla="*/ 301558 h 2091447"/>
              <a:gd name="connsiteX170" fmla="*/ 2887244 w 3762733"/>
              <a:gd name="connsiteY170" fmla="*/ 291830 h 2091447"/>
              <a:gd name="connsiteX171" fmla="*/ 2653780 w 3762733"/>
              <a:gd name="connsiteY171" fmla="*/ 282102 h 2091447"/>
              <a:gd name="connsiteX172" fmla="*/ 2546776 w 3762733"/>
              <a:gd name="connsiteY172" fmla="*/ 252919 h 2091447"/>
              <a:gd name="connsiteX173" fmla="*/ 2478682 w 3762733"/>
              <a:gd name="connsiteY173" fmla="*/ 214009 h 2091447"/>
              <a:gd name="connsiteX174" fmla="*/ 2449499 w 3762733"/>
              <a:gd name="connsiteY174" fmla="*/ 204281 h 2091447"/>
              <a:gd name="connsiteX175" fmla="*/ 2420316 w 3762733"/>
              <a:gd name="connsiteY175" fmla="*/ 184826 h 2091447"/>
              <a:gd name="connsiteX176" fmla="*/ 2381406 w 3762733"/>
              <a:gd name="connsiteY176" fmla="*/ 175098 h 2091447"/>
              <a:gd name="connsiteX177" fmla="*/ 2332767 w 3762733"/>
              <a:gd name="connsiteY177" fmla="*/ 155643 h 2091447"/>
              <a:gd name="connsiteX178" fmla="*/ 2210037 w 3762733"/>
              <a:gd name="connsiteY178" fmla="*/ 98088 h 2091447"/>
              <a:gd name="connsiteX179" fmla="*/ 2175422 w 3762733"/>
              <a:gd name="connsiteY179" fmla="*/ 164560 h 2091447"/>
              <a:gd name="connsiteX180" fmla="*/ 2021482 w 3762733"/>
              <a:gd name="connsiteY180" fmla="*/ 136188 h 2091447"/>
              <a:gd name="connsiteX0" fmla="*/ 2089576 w 3762733"/>
              <a:gd name="connsiteY0" fmla="*/ 223736 h 2091447"/>
              <a:gd name="connsiteX1" fmla="*/ 2040938 w 3762733"/>
              <a:gd name="connsiteY1" fmla="*/ 116732 h 2091447"/>
              <a:gd name="connsiteX2" fmla="*/ 1982572 w 3762733"/>
              <a:gd name="connsiteY2" fmla="*/ 97277 h 2091447"/>
              <a:gd name="connsiteX3" fmla="*/ 1924206 w 3762733"/>
              <a:gd name="connsiteY3" fmla="*/ 68094 h 2091447"/>
              <a:gd name="connsiteX4" fmla="*/ 1836657 w 3762733"/>
              <a:gd name="connsiteY4" fmla="*/ 19456 h 2091447"/>
              <a:gd name="connsiteX5" fmla="*/ 1807474 w 3762733"/>
              <a:gd name="connsiteY5" fmla="*/ 0 h 2091447"/>
              <a:gd name="connsiteX6" fmla="*/ 1642104 w 3762733"/>
              <a:gd name="connsiteY6" fmla="*/ 38911 h 2091447"/>
              <a:gd name="connsiteX7" fmla="*/ 1593465 w 3762733"/>
              <a:gd name="connsiteY7" fmla="*/ 97277 h 2091447"/>
              <a:gd name="connsiteX8" fmla="*/ 1574010 w 3762733"/>
              <a:gd name="connsiteY8" fmla="*/ 126460 h 2091447"/>
              <a:gd name="connsiteX9" fmla="*/ 1515644 w 3762733"/>
              <a:gd name="connsiteY9" fmla="*/ 155643 h 2091447"/>
              <a:gd name="connsiteX10" fmla="*/ 1535991 w 3762733"/>
              <a:gd name="connsiteY10" fmla="*/ 62176 h 2091447"/>
              <a:gd name="connsiteX11" fmla="*/ 1457278 w 3762733"/>
              <a:gd name="connsiteY11" fmla="*/ 48639 h 2091447"/>
              <a:gd name="connsiteX12" fmla="*/ 1418367 w 3762733"/>
              <a:gd name="connsiteY12" fmla="*/ 38911 h 2091447"/>
              <a:gd name="connsiteX13" fmla="*/ 1145993 w 3762733"/>
              <a:gd name="connsiteY13" fmla="*/ 58366 h 2091447"/>
              <a:gd name="connsiteX14" fmla="*/ 1077899 w 3762733"/>
              <a:gd name="connsiteY14" fmla="*/ 87549 h 2091447"/>
              <a:gd name="connsiteX15" fmla="*/ 1058444 w 3762733"/>
              <a:gd name="connsiteY15" fmla="*/ 107005 h 2091447"/>
              <a:gd name="connsiteX16" fmla="*/ 1019533 w 3762733"/>
              <a:gd name="connsiteY16" fmla="*/ 136188 h 2091447"/>
              <a:gd name="connsiteX17" fmla="*/ 961167 w 3762733"/>
              <a:gd name="connsiteY17" fmla="*/ 184826 h 2091447"/>
              <a:gd name="connsiteX18" fmla="*/ 941712 w 3762733"/>
              <a:gd name="connsiteY18" fmla="*/ 223736 h 2091447"/>
              <a:gd name="connsiteX19" fmla="*/ 893074 w 3762733"/>
              <a:gd name="connsiteY19" fmla="*/ 291830 h 2091447"/>
              <a:gd name="connsiteX20" fmla="*/ 873618 w 3762733"/>
              <a:gd name="connsiteY20" fmla="*/ 340468 h 2091447"/>
              <a:gd name="connsiteX21" fmla="*/ 863891 w 3762733"/>
              <a:gd name="connsiteY21" fmla="*/ 379379 h 2091447"/>
              <a:gd name="connsiteX22" fmla="*/ 844435 w 3762733"/>
              <a:gd name="connsiteY22" fmla="*/ 408562 h 2091447"/>
              <a:gd name="connsiteX23" fmla="*/ 824980 w 3762733"/>
              <a:gd name="connsiteY23" fmla="*/ 554477 h 2091447"/>
              <a:gd name="connsiteX24" fmla="*/ 815252 w 3762733"/>
              <a:gd name="connsiteY24" fmla="*/ 593388 h 2091447"/>
              <a:gd name="connsiteX25" fmla="*/ 795797 w 3762733"/>
              <a:gd name="connsiteY25" fmla="*/ 573932 h 2091447"/>
              <a:gd name="connsiteX26" fmla="*/ 776342 w 3762733"/>
              <a:gd name="connsiteY26" fmla="*/ 476656 h 2091447"/>
              <a:gd name="connsiteX27" fmla="*/ 717976 w 3762733"/>
              <a:gd name="connsiteY27" fmla="*/ 447473 h 2091447"/>
              <a:gd name="connsiteX28" fmla="*/ 630427 w 3762733"/>
              <a:gd name="connsiteY28" fmla="*/ 428017 h 2091447"/>
              <a:gd name="connsiteX29" fmla="*/ 484512 w 3762733"/>
              <a:gd name="connsiteY29" fmla="*/ 447473 h 2091447"/>
              <a:gd name="connsiteX30" fmla="*/ 445601 w 3762733"/>
              <a:gd name="connsiteY30" fmla="*/ 457200 h 2091447"/>
              <a:gd name="connsiteX31" fmla="*/ 396963 w 3762733"/>
              <a:gd name="connsiteY31" fmla="*/ 505839 h 2091447"/>
              <a:gd name="connsiteX32" fmla="*/ 348325 w 3762733"/>
              <a:gd name="connsiteY32" fmla="*/ 564205 h 2091447"/>
              <a:gd name="connsiteX33" fmla="*/ 338597 w 3762733"/>
              <a:gd name="connsiteY33" fmla="*/ 622570 h 2091447"/>
              <a:gd name="connsiteX34" fmla="*/ 367780 w 3762733"/>
              <a:gd name="connsiteY34" fmla="*/ 797668 h 2091447"/>
              <a:gd name="connsiteX35" fmla="*/ 387235 w 3762733"/>
              <a:gd name="connsiteY35" fmla="*/ 826851 h 2091447"/>
              <a:gd name="connsiteX36" fmla="*/ 406691 w 3762733"/>
              <a:gd name="connsiteY36" fmla="*/ 846307 h 2091447"/>
              <a:gd name="connsiteX37" fmla="*/ 212138 w 3762733"/>
              <a:gd name="connsiteY37" fmla="*/ 856034 h 2091447"/>
              <a:gd name="connsiteX38" fmla="*/ 192682 w 3762733"/>
              <a:gd name="connsiteY38" fmla="*/ 875490 h 2091447"/>
              <a:gd name="connsiteX39" fmla="*/ 163499 w 3762733"/>
              <a:gd name="connsiteY39" fmla="*/ 894945 h 2091447"/>
              <a:gd name="connsiteX40" fmla="*/ 134316 w 3762733"/>
              <a:gd name="connsiteY40" fmla="*/ 924128 h 2091447"/>
              <a:gd name="connsiteX41" fmla="*/ 105133 w 3762733"/>
              <a:gd name="connsiteY41" fmla="*/ 933856 h 2091447"/>
              <a:gd name="connsiteX42" fmla="*/ 69222 w 3762733"/>
              <a:gd name="connsiteY42" fmla="*/ 984196 h 2091447"/>
              <a:gd name="connsiteX43" fmla="*/ 43849 w 3762733"/>
              <a:gd name="connsiteY43" fmla="*/ 1028619 h 2091447"/>
              <a:gd name="connsiteX44" fmla="*/ 31608 w 3762733"/>
              <a:gd name="connsiteY44" fmla="*/ 1071745 h 2091447"/>
              <a:gd name="connsiteX45" fmla="*/ 12964 w 3762733"/>
              <a:gd name="connsiteY45" fmla="*/ 1190990 h 2091447"/>
              <a:gd name="connsiteX46" fmla="*/ 7857 w 3762733"/>
              <a:gd name="connsiteY46" fmla="*/ 1245141 h 2091447"/>
              <a:gd name="connsiteX47" fmla="*/ 124589 w 3762733"/>
              <a:gd name="connsiteY47" fmla="*/ 1313234 h 2091447"/>
              <a:gd name="connsiteX48" fmla="*/ 182955 w 3762733"/>
              <a:gd name="connsiteY48" fmla="*/ 1322962 h 2091447"/>
              <a:gd name="connsiteX49" fmla="*/ 231593 w 3762733"/>
              <a:gd name="connsiteY49" fmla="*/ 1332690 h 2091447"/>
              <a:gd name="connsiteX50" fmla="*/ 192682 w 3762733"/>
              <a:gd name="connsiteY50" fmla="*/ 1361873 h 2091447"/>
              <a:gd name="connsiteX51" fmla="*/ 105133 w 3762733"/>
              <a:gd name="connsiteY51" fmla="*/ 1371600 h 2091447"/>
              <a:gd name="connsiteX52" fmla="*/ 46767 w 3762733"/>
              <a:gd name="connsiteY52" fmla="*/ 1381328 h 2091447"/>
              <a:gd name="connsiteX53" fmla="*/ 7857 w 3762733"/>
              <a:gd name="connsiteY53" fmla="*/ 1439694 h 2091447"/>
              <a:gd name="connsiteX54" fmla="*/ 17584 w 3762733"/>
              <a:gd name="connsiteY54" fmla="*/ 1478605 h 2091447"/>
              <a:gd name="connsiteX55" fmla="*/ 37040 w 3762733"/>
              <a:gd name="connsiteY55" fmla="*/ 1498060 h 2091447"/>
              <a:gd name="connsiteX56" fmla="*/ 66223 w 3762733"/>
              <a:gd name="connsiteY56" fmla="*/ 1507788 h 2091447"/>
              <a:gd name="connsiteX57" fmla="*/ 182955 w 3762733"/>
              <a:gd name="connsiteY57" fmla="*/ 1517515 h 2091447"/>
              <a:gd name="connsiteX58" fmla="*/ 182955 w 3762733"/>
              <a:gd name="connsiteY58" fmla="*/ 1605064 h 2091447"/>
              <a:gd name="connsiteX59" fmla="*/ 153772 w 3762733"/>
              <a:gd name="connsiteY59" fmla="*/ 1634247 h 2091447"/>
              <a:gd name="connsiteX60" fmla="*/ 105133 w 3762733"/>
              <a:gd name="connsiteY60" fmla="*/ 1682885 h 2091447"/>
              <a:gd name="connsiteX61" fmla="*/ 124589 w 3762733"/>
              <a:gd name="connsiteY61" fmla="*/ 1926077 h 2091447"/>
              <a:gd name="connsiteX62" fmla="*/ 153772 w 3762733"/>
              <a:gd name="connsiteY62" fmla="*/ 1935805 h 2091447"/>
              <a:gd name="connsiteX63" fmla="*/ 182955 w 3762733"/>
              <a:gd name="connsiteY63" fmla="*/ 1955260 h 2091447"/>
              <a:gd name="connsiteX64" fmla="*/ 221865 w 3762733"/>
              <a:gd name="connsiteY64" fmla="*/ 1964988 h 2091447"/>
              <a:gd name="connsiteX65" fmla="*/ 226486 w 3762733"/>
              <a:gd name="connsiteY65" fmla="*/ 1995873 h 2091447"/>
              <a:gd name="connsiteX66" fmla="*/ 304307 w 3762733"/>
              <a:gd name="connsiteY66" fmla="*/ 2030568 h 2091447"/>
              <a:gd name="connsiteX67" fmla="*/ 352540 w 3762733"/>
              <a:gd name="connsiteY67" fmla="*/ 2055941 h 2091447"/>
              <a:gd name="connsiteX68" fmla="*/ 406691 w 3762733"/>
              <a:gd name="connsiteY68" fmla="*/ 2052536 h 2091447"/>
              <a:gd name="connsiteX69" fmla="*/ 465057 w 3762733"/>
              <a:gd name="connsiteY69" fmla="*/ 2071992 h 2091447"/>
              <a:gd name="connsiteX70" fmla="*/ 494240 w 3762733"/>
              <a:gd name="connsiteY70" fmla="*/ 2091447 h 2091447"/>
              <a:gd name="connsiteX71" fmla="*/ 698926 w 3762733"/>
              <a:gd name="connsiteY71" fmla="*/ 2024569 h 2091447"/>
              <a:gd name="connsiteX72" fmla="*/ 757292 w 3762733"/>
              <a:gd name="connsiteY72" fmla="*/ 2005114 h 2091447"/>
              <a:gd name="connsiteX73" fmla="*/ 775045 w 3762733"/>
              <a:gd name="connsiteY73" fmla="*/ 1966609 h 2091447"/>
              <a:gd name="connsiteX74" fmla="*/ 834708 w 3762733"/>
              <a:gd name="connsiteY74" fmla="*/ 1964988 h 2091447"/>
              <a:gd name="connsiteX75" fmla="*/ 854163 w 3762733"/>
              <a:gd name="connsiteY75" fmla="*/ 1994170 h 2091447"/>
              <a:gd name="connsiteX76" fmla="*/ 941712 w 3762733"/>
              <a:gd name="connsiteY76" fmla="*/ 2042809 h 2091447"/>
              <a:gd name="connsiteX77" fmla="*/ 1019533 w 3762733"/>
              <a:gd name="connsiteY77" fmla="*/ 2033081 h 2091447"/>
              <a:gd name="connsiteX78" fmla="*/ 1058444 w 3762733"/>
              <a:gd name="connsiteY78" fmla="*/ 1964988 h 2091447"/>
              <a:gd name="connsiteX79" fmla="*/ 1097355 w 3762733"/>
              <a:gd name="connsiteY79" fmla="*/ 1984443 h 2091447"/>
              <a:gd name="connsiteX80" fmla="*/ 1145993 w 3762733"/>
              <a:gd name="connsiteY80" fmla="*/ 2003898 h 2091447"/>
              <a:gd name="connsiteX81" fmla="*/ 1175176 w 3762733"/>
              <a:gd name="connsiteY81" fmla="*/ 2023353 h 2091447"/>
              <a:gd name="connsiteX82" fmla="*/ 1233542 w 3762733"/>
              <a:gd name="connsiteY82" fmla="*/ 2033081 h 2091447"/>
              <a:gd name="connsiteX83" fmla="*/ 1301635 w 3762733"/>
              <a:gd name="connsiteY83" fmla="*/ 2062264 h 2091447"/>
              <a:gd name="connsiteX84" fmla="*/ 1408640 w 3762733"/>
              <a:gd name="connsiteY84" fmla="*/ 2052536 h 2091447"/>
              <a:gd name="connsiteX85" fmla="*/ 1457278 w 3762733"/>
              <a:gd name="connsiteY85" fmla="*/ 1994170 h 2091447"/>
              <a:gd name="connsiteX86" fmla="*/ 1467006 w 3762733"/>
              <a:gd name="connsiteY86" fmla="*/ 1955260 h 2091447"/>
              <a:gd name="connsiteX87" fmla="*/ 1447550 w 3762733"/>
              <a:gd name="connsiteY87" fmla="*/ 1896894 h 2091447"/>
              <a:gd name="connsiteX88" fmla="*/ 1564282 w 3762733"/>
              <a:gd name="connsiteY88" fmla="*/ 1887166 h 2091447"/>
              <a:gd name="connsiteX89" fmla="*/ 1593465 w 3762733"/>
              <a:gd name="connsiteY89" fmla="*/ 1867711 h 2091447"/>
              <a:gd name="connsiteX90" fmla="*/ 1603193 w 3762733"/>
              <a:gd name="connsiteY90" fmla="*/ 1750979 h 2091447"/>
              <a:gd name="connsiteX91" fmla="*/ 1574010 w 3762733"/>
              <a:gd name="connsiteY91" fmla="*/ 1721796 h 2091447"/>
              <a:gd name="connsiteX92" fmla="*/ 1593465 w 3762733"/>
              <a:gd name="connsiteY92" fmla="*/ 1741251 h 2091447"/>
              <a:gd name="connsiteX93" fmla="*/ 1632376 w 3762733"/>
              <a:gd name="connsiteY93" fmla="*/ 1750979 h 2091447"/>
              <a:gd name="connsiteX94" fmla="*/ 1797746 w 3762733"/>
              <a:gd name="connsiteY94" fmla="*/ 1741251 h 2091447"/>
              <a:gd name="connsiteX95" fmla="*/ 1817201 w 3762733"/>
              <a:gd name="connsiteY95" fmla="*/ 1702341 h 2091447"/>
              <a:gd name="connsiteX96" fmla="*/ 1826929 w 3762733"/>
              <a:gd name="connsiteY96" fmla="*/ 1731524 h 2091447"/>
              <a:gd name="connsiteX97" fmla="*/ 1846384 w 3762733"/>
              <a:gd name="connsiteY97" fmla="*/ 1760707 h 2091447"/>
              <a:gd name="connsiteX98" fmla="*/ 1924206 w 3762733"/>
              <a:gd name="connsiteY98" fmla="*/ 1750979 h 2091447"/>
              <a:gd name="connsiteX99" fmla="*/ 1953389 w 3762733"/>
              <a:gd name="connsiteY99" fmla="*/ 1741251 h 2091447"/>
              <a:gd name="connsiteX100" fmla="*/ 2011755 w 3762733"/>
              <a:gd name="connsiteY100" fmla="*/ 1682885 h 2091447"/>
              <a:gd name="connsiteX101" fmla="*/ 2021482 w 3762733"/>
              <a:gd name="connsiteY101" fmla="*/ 1653702 h 2091447"/>
              <a:gd name="connsiteX102" fmla="*/ 2050665 w 3762733"/>
              <a:gd name="connsiteY102" fmla="*/ 1605064 h 2091447"/>
              <a:gd name="connsiteX103" fmla="*/ 2089576 w 3762733"/>
              <a:gd name="connsiteY103" fmla="*/ 1614792 h 2091447"/>
              <a:gd name="connsiteX104" fmla="*/ 2128487 w 3762733"/>
              <a:gd name="connsiteY104" fmla="*/ 1692613 h 2091447"/>
              <a:gd name="connsiteX105" fmla="*/ 2147942 w 3762733"/>
              <a:gd name="connsiteY105" fmla="*/ 1731524 h 2091447"/>
              <a:gd name="connsiteX106" fmla="*/ 2177125 w 3762733"/>
              <a:gd name="connsiteY106" fmla="*/ 1760707 h 2091447"/>
              <a:gd name="connsiteX107" fmla="*/ 2245218 w 3762733"/>
              <a:gd name="connsiteY107" fmla="*/ 1770434 h 2091447"/>
              <a:gd name="connsiteX108" fmla="*/ 2468955 w 3762733"/>
              <a:gd name="connsiteY108" fmla="*/ 1750979 h 2091447"/>
              <a:gd name="connsiteX109" fmla="*/ 2537048 w 3762733"/>
              <a:gd name="connsiteY109" fmla="*/ 1673158 h 2091447"/>
              <a:gd name="connsiteX110" fmla="*/ 2566231 w 3762733"/>
              <a:gd name="connsiteY110" fmla="*/ 1663430 h 2091447"/>
              <a:gd name="connsiteX111" fmla="*/ 2585687 w 3762733"/>
              <a:gd name="connsiteY111" fmla="*/ 1643975 h 2091447"/>
              <a:gd name="connsiteX112" fmla="*/ 2634325 w 3762733"/>
              <a:gd name="connsiteY112" fmla="*/ 1828800 h 2091447"/>
              <a:gd name="connsiteX113" fmla="*/ 2702418 w 3762733"/>
              <a:gd name="connsiteY113" fmla="*/ 1819073 h 2091447"/>
              <a:gd name="connsiteX114" fmla="*/ 2721874 w 3762733"/>
              <a:gd name="connsiteY114" fmla="*/ 1760707 h 2091447"/>
              <a:gd name="connsiteX115" fmla="*/ 2731601 w 3762733"/>
              <a:gd name="connsiteY115" fmla="*/ 1731524 h 2091447"/>
              <a:gd name="connsiteX116" fmla="*/ 2760784 w 3762733"/>
              <a:gd name="connsiteY116" fmla="*/ 1741251 h 2091447"/>
              <a:gd name="connsiteX117" fmla="*/ 2799695 w 3762733"/>
              <a:gd name="connsiteY117" fmla="*/ 1799617 h 2091447"/>
              <a:gd name="connsiteX118" fmla="*/ 2828878 w 3762733"/>
              <a:gd name="connsiteY118" fmla="*/ 1809345 h 2091447"/>
              <a:gd name="connsiteX119" fmla="*/ 2848333 w 3762733"/>
              <a:gd name="connsiteY119" fmla="*/ 1848256 h 2091447"/>
              <a:gd name="connsiteX120" fmla="*/ 2906699 w 3762733"/>
              <a:gd name="connsiteY120" fmla="*/ 1896894 h 2091447"/>
              <a:gd name="connsiteX121" fmla="*/ 2935882 w 3762733"/>
              <a:gd name="connsiteY121" fmla="*/ 1906622 h 2091447"/>
              <a:gd name="connsiteX122" fmla="*/ 3042887 w 3762733"/>
              <a:gd name="connsiteY122" fmla="*/ 1896894 h 2091447"/>
              <a:gd name="connsiteX123" fmla="*/ 3072070 w 3762733"/>
              <a:gd name="connsiteY123" fmla="*/ 1867711 h 2091447"/>
              <a:gd name="connsiteX124" fmla="*/ 3081797 w 3762733"/>
              <a:gd name="connsiteY124" fmla="*/ 2013626 h 2091447"/>
              <a:gd name="connsiteX125" fmla="*/ 3149891 w 3762733"/>
              <a:gd name="connsiteY125" fmla="*/ 1994170 h 2091447"/>
              <a:gd name="connsiteX126" fmla="*/ 3159618 w 3762733"/>
              <a:gd name="connsiteY126" fmla="*/ 1964988 h 2091447"/>
              <a:gd name="connsiteX127" fmla="*/ 3179074 w 3762733"/>
              <a:gd name="connsiteY127" fmla="*/ 1935805 h 2091447"/>
              <a:gd name="connsiteX128" fmla="*/ 3286078 w 3762733"/>
              <a:gd name="connsiteY128" fmla="*/ 1984443 h 2091447"/>
              <a:gd name="connsiteX129" fmla="*/ 3315261 w 3762733"/>
              <a:gd name="connsiteY129" fmla="*/ 1974715 h 2091447"/>
              <a:gd name="connsiteX130" fmla="*/ 3295806 w 3762733"/>
              <a:gd name="connsiteY130" fmla="*/ 1857983 h 2091447"/>
              <a:gd name="connsiteX131" fmla="*/ 3276350 w 3762733"/>
              <a:gd name="connsiteY131" fmla="*/ 1838528 h 2091447"/>
              <a:gd name="connsiteX132" fmla="*/ 3266623 w 3762733"/>
              <a:gd name="connsiteY132" fmla="*/ 1799617 h 2091447"/>
              <a:gd name="connsiteX133" fmla="*/ 3295806 w 3762733"/>
              <a:gd name="connsiteY133" fmla="*/ 1809345 h 2091447"/>
              <a:gd name="connsiteX134" fmla="*/ 3344444 w 3762733"/>
              <a:gd name="connsiteY134" fmla="*/ 1828800 h 2091447"/>
              <a:gd name="connsiteX135" fmla="*/ 3373627 w 3762733"/>
              <a:gd name="connsiteY135" fmla="*/ 1838528 h 2091447"/>
              <a:gd name="connsiteX136" fmla="*/ 3402810 w 3762733"/>
              <a:gd name="connsiteY136" fmla="*/ 1857983 h 2091447"/>
              <a:gd name="connsiteX137" fmla="*/ 3500087 w 3762733"/>
              <a:gd name="connsiteY137" fmla="*/ 1838528 h 2091447"/>
              <a:gd name="connsiteX138" fmla="*/ 3529270 w 3762733"/>
              <a:gd name="connsiteY138" fmla="*/ 1819073 h 2091447"/>
              <a:gd name="connsiteX139" fmla="*/ 3568180 w 3762733"/>
              <a:gd name="connsiteY139" fmla="*/ 1799617 h 2091447"/>
              <a:gd name="connsiteX140" fmla="*/ 3597363 w 3762733"/>
              <a:gd name="connsiteY140" fmla="*/ 1770434 h 2091447"/>
              <a:gd name="connsiteX141" fmla="*/ 3649406 w 3762733"/>
              <a:gd name="connsiteY141" fmla="*/ 1785269 h 2091447"/>
              <a:gd name="connsiteX142" fmla="*/ 3692451 w 3762733"/>
              <a:gd name="connsiteY142" fmla="*/ 1629464 h 2091447"/>
              <a:gd name="connsiteX143" fmla="*/ 3665457 w 3762733"/>
              <a:gd name="connsiteY143" fmla="*/ 1643975 h 2091447"/>
              <a:gd name="connsiteX144" fmla="*/ 3579934 w 3762733"/>
              <a:gd name="connsiteY144" fmla="*/ 1627924 h 2091447"/>
              <a:gd name="connsiteX145" fmla="*/ 3641381 w 3762733"/>
              <a:gd name="connsiteY145" fmla="*/ 1520109 h 2091447"/>
              <a:gd name="connsiteX146" fmla="*/ 3568180 w 3762733"/>
              <a:gd name="connsiteY146" fmla="*/ 1449422 h 2091447"/>
              <a:gd name="connsiteX147" fmla="*/ 3626546 w 3762733"/>
              <a:gd name="connsiteY147" fmla="*/ 1400783 h 2091447"/>
              <a:gd name="connsiteX148" fmla="*/ 3665457 w 3762733"/>
              <a:gd name="connsiteY148" fmla="*/ 1284051 h 2091447"/>
              <a:gd name="connsiteX149" fmla="*/ 3684912 w 3762733"/>
              <a:gd name="connsiteY149" fmla="*/ 1225685 h 2091447"/>
              <a:gd name="connsiteX150" fmla="*/ 3723823 w 3762733"/>
              <a:gd name="connsiteY150" fmla="*/ 1167319 h 2091447"/>
              <a:gd name="connsiteX151" fmla="*/ 3753006 w 3762733"/>
              <a:gd name="connsiteY151" fmla="*/ 1099226 h 2091447"/>
              <a:gd name="connsiteX152" fmla="*/ 3762733 w 3762733"/>
              <a:gd name="connsiteY152" fmla="*/ 1070043 h 2091447"/>
              <a:gd name="connsiteX153" fmla="*/ 3743278 w 3762733"/>
              <a:gd name="connsiteY153" fmla="*/ 875490 h 2091447"/>
              <a:gd name="connsiteX154" fmla="*/ 3714095 w 3762733"/>
              <a:gd name="connsiteY154" fmla="*/ 856034 h 2091447"/>
              <a:gd name="connsiteX155" fmla="*/ 3646001 w 3762733"/>
              <a:gd name="connsiteY155" fmla="*/ 836579 h 2091447"/>
              <a:gd name="connsiteX156" fmla="*/ 3616818 w 3762733"/>
              <a:gd name="connsiteY156" fmla="*/ 817124 h 2091447"/>
              <a:gd name="connsiteX157" fmla="*/ 3568180 w 3762733"/>
              <a:gd name="connsiteY157" fmla="*/ 797668 h 2091447"/>
              <a:gd name="connsiteX158" fmla="*/ 3529270 w 3762733"/>
              <a:gd name="connsiteY158" fmla="*/ 768485 h 2091447"/>
              <a:gd name="connsiteX159" fmla="*/ 3480631 w 3762733"/>
              <a:gd name="connsiteY159" fmla="*/ 758758 h 2091447"/>
              <a:gd name="connsiteX160" fmla="*/ 3373627 w 3762733"/>
              <a:gd name="connsiteY160" fmla="*/ 749030 h 2091447"/>
              <a:gd name="connsiteX161" fmla="*/ 3383355 w 3762733"/>
              <a:gd name="connsiteY161" fmla="*/ 719847 h 2091447"/>
              <a:gd name="connsiteX162" fmla="*/ 3422265 w 3762733"/>
              <a:gd name="connsiteY162" fmla="*/ 651753 h 2091447"/>
              <a:gd name="connsiteX163" fmla="*/ 3393082 w 3762733"/>
              <a:gd name="connsiteY163" fmla="*/ 476656 h 2091447"/>
              <a:gd name="connsiteX164" fmla="*/ 3334716 w 3762733"/>
              <a:gd name="connsiteY164" fmla="*/ 437745 h 2091447"/>
              <a:gd name="connsiteX165" fmla="*/ 3247167 w 3762733"/>
              <a:gd name="connsiteY165" fmla="*/ 379379 h 2091447"/>
              <a:gd name="connsiteX166" fmla="*/ 3159618 w 3762733"/>
              <a:gd name="connsiteY166" fmla="*/ 350196 h 2091447"/>
              <a:gd name="connsiteX167" fmla="*/ 3101252 w 3762733"/>
              <a:gd name="connsiteY167" fmla="*/ 330741 h 2091447"/>
              <a:gd name="connsiteX168" fmla="*/ 3072070 w 3762733"/>
              <a:gd name="connsiteY168" fmla="*/ 321013 h 2091447"/>
              <a:gd name="connsiteX169" fmla="*/ 2945610 w 3762733"/>
              <a:gd name="connsiteY169" fmla="*/ 301558 h 2091447"/>
              <a:gd name="connsiteX170" fmla="*/ 2887244 w 3762733"/>
              <a:gd name="connsiteY170" fmla="*/ 291830 h 2091447"/>
              <a:gd name="connsiteX171" fmla="*/ 2653780 w 3762733"/>
              <a:gd name="connsiteY171" fmla="*/ 282102 h 2091447"/>
              <a:gd name="connsiteX172" fmla="*/ 2546776 w 3762733"/>
              <a:gd name="connsiteY172" fmla="*/ 252919 h 2091447"/>
              <a:gd name="connsiteX173" fmla="*/ 2478682 w 3762733"/>
              <a:gd name="connsiteY173" fmla="*/ 214009 h 2091447"/>
              <a:gd name="connsiteX174" fmla="*/ 2449499 w 3762733"/>
              <a:gd name="connsiteY174" fmla="*/ 204281 h 2091447"/>
              <a:gd name="connsiteX175" fmla="*/ 2420316 w 3762733"/>
              <a:gd name="connsiteY175" fmla="*/ 184826 h 2091447"/>
              <a:gd name="connsiteX176" fmla="*/ 2381406 w 3762733"/>
              <a:gd name="connsiteY176" fmla="*/ 175098 h 2091447"/>
              <a:gd name="connsiteX177" fmla="*/ 2332767 w 3762733"/>
              <a:gd name="connsiteY177" fmla="*/ 155643 h 2091447"/>
              <a:gd name="connsiteX178" fmla="*/ 2210037 w 3762733"/>
              <a:gd name="connsiteY178" fmla="*/ 98088 h 2091447"/>
              <a:gd name="connsiteX179" fmla="*/ 2175422 w 3762733"/>
              <a:gd name="connsiteY179" fmla="*/ 164560 h 2091447"/>
              <a:gd name="connsiteX180" fmla="*/ 2021482 w 3762733"/>
              <a:gd name="connsiteY180" fmla="*/ 136188 h 2091447"/>
              <a:gd name="connsiteX0" fmla="*/ 2089576 w 3762733"/>
              <a:gd name="connsiteY0" fmla="*/ 223736 h 2091447"/>
              <a:gd name="connsiteX1" fmla="*/ 2040938 w 3762733"/>
              <a:gd name="connsiteY1" fmla="*/ 116732 h 2091447"/>
              <a:gd name="connsiteX2" fmla="*/ 1982572 w 3762733"/>
              <a:gd name="connsiteY2" fmla="*/ 97277 h 2091447"/>
              <a:gd name="connsiteX3" fmla="*/ 1924206 w 3762733"/>
              <a:gd name="connsiteY3" fmla="*/ 68094 h 2091447"/>
              <a:gd name="connsiteX4" fmla="*/ 1836657 w 3762733"/>
              <a:gd name="connsiteY4" fmla="*/ 19456 h 2091447"/>
              <a:gd name="connsiteX5" fmla="*/ 1807474 w 3762733"/>
              <a:gd name="connsiteY5" fmla="*/ 0 h 2091447"/>
              <a:gd name="connsiteX6" fmla="*/ 1642104 w 3762733"/>
              <a:gd name="connsiteY6" fmla="*/ 38911 h 2091447"/>
              <a:gd name="connsiteX7" fmla="*/ 1593465 w 3762733"/>
              <a:gd name="connsiteY7" fmla="*/ 97277 h 2091447"/>
              <a:gd name="connsiteX8" fmla="*/ 1574010 w 3762733"/>
              <a:gd name="connsiteY8" fmla="*/ 126460 h 2091447"/>
              <a:gd name="connsiteX9" fmla="*/ 1515644 w 3762733"/>
              <a:gd name="connsiteY9" fmla="*/ 155643 h 2091447"/>
              <a:gd name="connsiteX10" fmla="*/ 1535991 w 3762733"/>
              <a:gd name="connsiteY10" fmla="*/ 62176 h 2091447"/>
              <a:gd name="connsiteX11" fmla="*/ 1457278 w 3762733"/>
              <a:gd name="connsiteY11" fmla="*/ 48639 h 2091447"/>
              <a:gd name="connsiteX12" fmla="*/ 1418367 w 3762733"/>
              <a:gd name="connsiteY12" fmla="*/ 38911 h 2091447"/>
              <a:gd name="connsiteX13" fmla="*/ 1145993 w 3762733"/>
              <a:gd name="connsiteY13" fmla="*/ 58366 h 2091447"/>
              <a:gd name="connsiteX14" fmla="*/ 1077899 w 3762733"/>
              <a:gd name="connsiteY14" fmla="*/ 87549 h 2091447"/>
              <a:gd name="connsiteX15" fmla="*/ 1058444 w 3762733"/>
              <a:gd name="connsiteY15" fmla="*/ 107005 h 2091447"/>
              <a:gd name="connsiteX16" fmla="*/ 1019533 w 3762733"/>
              <a:gd name="connsiteY16" fmla="*/ 136188 h 2091447"/>
              <a:gd name="connsiteX17" fmla="*/ 961167 w 3762733"/>
              <a:gd name="connsiteY17" fmla="*/ 184826 h 2091447"/>
              <a:gd name="connsiteX18" fmla="*/ 941712 w 3762733"/>
              <a:gd name="connsiteY18" fmla="*/ 223736 h 2091447"/>
              <a:gd name="connsiteX19" fmla="*/ 893074 w 3762733"/>
              <a:gd name="connsiteY19" fmla="*/ 291830 h 2091447"/>
              <a:gd name="connsiteX20" fmla="*/ 873618 w 3762733"/>
              <a:gd name="connsiteY20" fmla="*/ 340468 h 2091447"/>
              <a:gd name="connsiteX21" fmla="*/ 863891 w 3762733"/>
              <a:gd name="connsiteY21" fmla="*/ 379379 h 2091447"/>
              <a:gd name="connsiteX22" fmla="*/ 844435 w 3762733"/>
              <a:gd name="connsiteY22" fmla="*/ 408562 h 2091447"/>
              <a:gd name="connsiteX23" fmla="*/ 824980 w 3762733"/>
              <a:gd name="connsiteY23" fmla="*/ 554477 h 2091447"/>
              <a:gd name="connsiteX24" fmla="*/ 815252 w 3762733"/>
              <a:gd name="connsiteY24" fmla="*/ 593388 h 2091447"/>
              <a:gd name="connsiteX25" fmla="*/ 795797 w 3762733"/>
              <a:gd name="connsiteY25" fmla="*/ 573932 h 2091447"/>
              <a:gd name="connsiteX26" fmla="*/ 776342 w 3762733"/>
              <a:gd name="connsiteY26" fmla="*/ 476656 h 2091447"/>
              <a:gd name="connsiteX27" fmla="*/ 717976 w 3762733"/>
              <a:gd name="connsiteY27" fmla="*/ 447473 h 2091447"/>
              <a:gd name="connsiteX28" fmla="*/ 630427 w 3762733"/>
              <a:gd name="connsiteY28" fmla="*/ 428017 h 2091447"/>
              <a:gd name="connsiteX29" fmla="*/ 484512 w 3762733"/>
              <a:gd name="connsiteY29" fmla="*/ 447473 h 2091447"/>
              <a:gd name="connsiteX30" fmla="*/ 445601 w 3762733"/>
              <a:gd name="connsiteY30" fmla="*/ 457200 h 2091447"/>
              <a:gd name="connsiteX31" fmla="*/ 396963 w 3762733"/>
              <a:gd name="connsiteY31" fmla="*/ 505839 h 2091447"/>
              <a:gd name="connsiteX32" fmla="*/ 348325 w 3762733"/>
              <a:gd name="connsiteY32" fmla="*/ 564205 h 2091447"/>
              <a:gd name="connsiteX33" fmla="*/ 338597 w 3762733"/>
              <a:gd name="connsiteY33" fmla="*/ 622570 h 2091447"/>
              <a:gd name="connsiteX34" fmla="*/ 367780 w 3762733"/>
              <a:gd name="connsiteY34" fmla="*/ 797668 h 2091447"/>
              <a:gd name="connsiteX35" fmla="*/ 387235 w 3762733"/>
              <a:gd name="connsiteY35" fmla="*/ 826851 h 2091447"/>
              <a:gd name="connsiteX36" fmla="*/ 406691 w 3762733"/>
              <a:gd name="connsiteY36" fmla="*/ 846307 h 2091447"/>
              <a:gd name="connsiteX37" fmla="*/ 212138 w 3762733"/>
              <a:gd name="connsiteY37" fmla="*/ 856034 h 2091447"/>
              <a:gd name="connsiteX38" fmla="*/ 192682 w 3762733"/>
              <a:gd name="connsiteY38" fmla="*/ 875490 h 2091447"/>
              <a:gd name="connsiteX39" fmla="*/ 163499 w 3762733"/>
              <a:gd name="connsiteY39" fmla="*/ 894945 h 2091447"/>
              <a:gd name="connsiteX40" fmla="*/ 134316 w 3762733"/>
              <a:gd name="connsiteY40" fmla="*/ 924128 h 2091447"/>
              <a:gd name="connsiteX41" fmla="*/ 105133 w 3762733"/>
              <a:gd name="connsiteY41" fmla="*/ 933856 h 2091447"/>
              <a:gd name="connsiteX42" fmla="*/ 69222 w 3762733"/>
              <a:gd name="connsiteY42" fmla="*/ 984196 h 2091447"/>
              <a:gd name="connsiteX43" fmla="*/ 43849 w 3762733"/>
              <a:gd name="connsiteY43" fmla="*/ 1028619 h 2091447"/>
              <a:gd name="connsiteX44" fmla="*/ 31608 w 3762733"/>
              <a:gd name="connsiteY44" fmla="*/ 1071745 h 2091447"/>
              <a:gd name="connsiteX45" fmla="*/ 12964 w 3762733"/>
              <a:gd name="connsiteY45" fmla="*/ 1190990 h 2091447"/>
              <a:gd name="connsiteX46" fmla="*/ 7857 w 3762733"/>
              <a:gd name="connsiteY46" fmla="*/ 1245141 h 2091447"/>
              <a:gd name="connsiteX47" fmla="*/ 124589 w 3762733"/>
              <a:gd name="connsiteY47" fmla="*/ 1313234 h 2091447"/>
              <a:gd name="connsiteX48" fmla="*/ 182955 w 3762733"/>
              <a:gd name="connsiteY48" fmla="*/ 1322962 h 2091447"/>
              <a:gd name="connsiteX49" fmla="*/ 231593 w 3762733"/>
              <a:gd name="connsiteY49" fmla="*/ 1332690 h 2091447"/>
              <a:gd name="connsiteX50" fmla="*/ 192682 w 3762733"/>
              <a:gd name="connsiteY50" fmla="*/ 1361873 h 2091447"/>
              <a:gd name="connsiteX51" fmla="*/ 105133 w 3762733"/>
              <a:gd name="connsiteY51" fmla="*/ 1371600 h 2091447"/>
              <a:gd name="connsiteX52" fmla="*/ 46767 w 3762733"/>
              <a:gd name="connsiteY52" fmla="*/ 1381328 h 2091447"/>
              <a:gd name="connsiteX53" fmla="*/ 7857 w 3762733"/>
              <a:gd name="connsiteY53" fmla="*/ 1439694 h 2091447"/>
              <a:gd name="connsiteX54" fmla="*/ 17584 w 3762733"/>
              <a:gd name="connsiteY54" fmla="*/ 1478605 h 2091447"/>
              <a:gd name="connsiteX55" fmla="*/ 37040 w 3762733"/>
              <a:gd name="connsiteY55" fmla="*/ 1498060 h 2091447"/>
              <a:gd name="connsiteX56" fmla="*/ 66223 w 3762733"/>
              <a:gd name="connsiteY56" fmla="*/ 1507788 h 2091447"/>
              <a:gd name="connsiteX57" fmla="*/ 182955 w 3762733"/>
              <a:gd name="connsiteY57" fmla="*/ 1517515 h 2091447"/>
              <a:gd name="connsiteX58" fmla="*/ 182955 w 3762733"/>
              <a:gd name="connsiteY58" fmla="*/ 1605064 h 2091447"/>
              <a:gd name="connsiteX59" fmla="*/ 153772 w 3762733"/>
              <a:gd name="connsiteY59" fmla="*/ 1634247 h 2091447"/>
              <a:gd name="connsiteX60" fmla="*/ 105133 w 3762733"/>
              <a:gd name="connsiteY60" fmla="*/ 1682885 h 2091447"/>
              <a:gd name="connsiteX61" fmla="*/ 124589 w 3762733"/>
              <a:gd name="connsiteY61" fmla="*/ 1926077 h 2091447"/>
              <a:gd name="connsiteX62" fmla="*/ 153772 w 3762733"/>
              <a:gd name="connsiteY62" fmla="*/ 1935805 h 2091447"/>
              <a:gd name="connsiteX63" fmla="*/ 182955 w 3762733"/>
              <a:gd name="connsiteY63" fmla="*/ 1955260 h 2091447"/>
              <a:gd name="connsiteX64" fmla="*/ 221865 w 3762733"/>
              <a:gd name="connsiteY64" fmla="*/ 1964988 h 2091447"/>
              <a:gd name="connsiteX65" fmla="*/ 226486 w 3762733"/>
              <a:gd name="connsiteY65" fmla="*/ 1995873 h 2091447"/>
              <a:gd name="connsiteX66" fmla="*/ 304307 w 3762733"/>
              <a:gd name="connsiteY66" fmla="*/ 2030568 h 2091447"/>
              <a:gd name="connsiteX67" fmla="*/ 352540 w 3762733"/>
              <a:gd name="connsiteY67" fmla="*/ 2055941 h 2091447"/>
              <a:gd name="connsiteX68" fmla="*/ 406691 w 3762733"/>
              <a:gd name="connsiteY68" fmla="*/ 2052536 h 2091447"/>
              <a:gd name="connsiteX69" fmla="*/ 465057 w 3762733"/>
              <a:gd name="connsiteY69" fmla="*/ 2071992 h 2091447"/>
              <a:gd name="connsiteX70" fmla="*/ 494240 w 3762733"/>
              <a:gd name="connsiteY70" fmla="*/ 2091447 h 2091447"/>
              <a:gd name="connsiteX71" fmla="*/ 698926 w 3762733"/>
              <a:gd name="connsiteY71" fmla="*/ 2024569 h 2091447"/>
              <a:gd name="connsiteX72" fmla="*/ 757292 w 3762733"/>
              <a:gd name="connsiteY72" fmla="*/ 2005114 h 2091447"/>
              <a:gd name="connsiteX73" fmla="*/ 775045 w 3762733"/>
              <a:gd name="connsiteY73" fmla="*/ 1966609 h 2091447"/>
              <a:gd name="connsiteX74" fmla="*/ 834708 w 3762733"/>
              <a:gd name="connsiteY74" fmla="*/ 1964988 h 2091447"/>
              <a:gd name="connsiteX75" fmla="*/ 854163 w 3762733"/>
              <a:gd name="connsiteY75" fmla="*/ 1994170 h 2091447"/>
              <a:gd name="connsiteX76" fmla="*/ 941712 w 3762733"/>
              <a:gd name="connsiteY76" fmla="*/ 2042809 h 2091447"/>
              <a:gd name="connsiteX77" fmla="*/ 1019533 w 3762733"/>
              <a:gd name="connsiteY77" fmla="*/ 2033081 h 2091447"/>
              <a:gd name="connsiteX78" fmla="*/ 1058444 w 3762733"/>
              <a:gd name="connsiteY78" fmla="*/ 1964988 h 2091447"/>
              <a:gd name="connsiteX79" fmla="*/ 1097355 w 3762733"/>
              <a:gd name="connsiteY79" fmla="*/ 1984443 h 2091447"/>
              <a:gd name="connsiteX80" fmla="*/ 1145993 w 3762733"/>
              <a:gd name="connsiteY80" fmla="*/ 2003898 h 2091447"/>
              <a:gd name="connsiteX81" fmla="*/ 1175176 w 3762733"/>
              <a:gd name="connsiteY81" fmla="*/ 2023353 h 2091447"/>
              <a:gd name="connsiteX82" fmla="*/ 1233542 w 3762733"/>
              <a:gd name="connsiteY82" fmla="*/ 2033081 h 2091447"/>
              <a:gd name="connsiteX83" fmla="*/ 1301635 w 3762733"/>
              <a:gd name="connsiteY83" fmla="*/ 2062264 h 2091447"/>
              <a:gd name="connsiteX84" fmla="*/ 1408640 w 3762733"/>
              <a:gd name="connsiteY84" fmla="*/ 2052536 h 2091447"/>
              <a:gd name="connsiteX85" fmla="*/ 1457278 w 3762733"/>
              <a:gd name="connsiteY85" fmla="*/ 1994170 h 2091447"/>
              <a:gd name="connsiteX86" fmla="*/ 1467006 w 3762733"/>
              <a:gd name="connsiteY86" fmla="*/ 1955260 h 2091447"/>
              <a:gd name="connsiteX87" fmla="*/ 1447550 w 3762733"/>
              <a:gd name="connsiteY87" fmla="*/ 1896894 h 2091447"/>
              <a:gd name="connsiteX88" fmla="*/ 1564282 w 3762733"/>
              <a:gd name="connsiteY88" fmla="*/ 1887166 h 2091447"/>
              <a:gd name="connsiteX89" fmla="*/ 1593465 w 3762733"/>
              <a:gd name="connsiteY89" fmla="*/ 1867711 h 2091447"/>
              <a:gd name="connsiteX90" fmla="*/ 1603193 w 3762733"/>
              <a:gd name="connsiteY90" fmla="*/ 1750979 h 2091447"/>
              <a:gd name="connsiteX91" fmla="*/ 1574010 w 3762733"/>
              <a:gd name="connsiteY91" fmla="*/ 1721796 h 2091447"/>
              <a:gd name="connsiteX92" fmla="*/ 1593465 w 3762733"/>
              <a:gd name="connsiteY92" fmla="*/ 1741251 h 2091447"/>
              <a:gd name="connsiteX93" fmla="*/ 1632376 w 3762733"/>
              <a:gd name="connsiteY93" fmla="*/ 1750979 h 2091447"/>
              <a:gd name="connsiteX94" fmla="*/ 1797746 w 3762733"/>
              <a:gd name="connsiteY94" fmla="*/ 1741251 h 2091447"/>
              <a:gd name="connsiteX95" fmla="*/ 1817201 w 3762733"/>
              <a:gd name="connsiteY95" fmla="*/ 1702341 h 2091447"/>
              <a:gd name="connsiteX96" fmla="*/ 1826929 w 3762733"/>
              <a:gd name="connsiteY96" fmla="*/ 1731524 h 2091447"/>
              <a:gd name="connsiteX97" fmla="*/ 1846384 w 3762733"/>
              <a:gd name="connsiteY97" fmla="*/ 1760707 h 2091447"/>
              <a:gd name="connsiteX98" fmla="*/ 1924206 w 3762733"/>
              <a:gd name="connsiteY98" fmla="*/ 1750979 h 2091447"/>
              <a:gd name="connsiteX99" fmla="*/ 1953389 w 3762733"/>
              <a:gd name="connsiteY99" fmla="*/ 1741251 h 2091447"/>
              <a:gd name="connsiteX100" fmla="*/ 2011755 w 3762733"/>
              <a:gd name="connsiteY100" fmla="*/ 1682885 h 2091447"/>
              <a:gd name="connsiteX101" fmla="*/ 2021482 w 3762733"/>
              <a:gd name="connsiteY101" fmla="*/ 1653702 h 2091447"/>
              <a:gd name="connsiteX102" fmla="*/ 2050665 w 3762733"/>
              <a:gd name="connsiteY102" fmla="*/ 1605064 h 2091447"/>
              <a:gd name="connsiteX103" fmla="*/ 2089576 w 3762733"/>
              <a:gd name="connsiteY103" fmla="*/ 1614792 h 2091447"/>
              <a:gd name="connsiteX104" fmla="*/ 2128487 w 3762733"/>
              <a:gd name="connsiteY104" fmla="*/ 1692613 h 2091447"/>
              <a:gd name="connsiteX105" fmla="*/ 2147942 w 3762733"/>
              <a:gd name="connsiteY105" fmla="*/ 1731524 h 2091447"/>
              <a:gd name="connsiteX106" fmla="*/ 2177125 w 3762733"/>
              <a:gd name="connsiteY106" fmla="*/ 1760707 h 2091447"/>
              <a:gd name="connsiteX107" fmla="*/ 2245218 w 3762733"/>
              <a:gd name="connsiteY107" fmla="*/ 1770434 h 2091447"/>
              <a:gd name="connsiteX108" fmla="*/ 2468955 w 3762733"/>
              <a:gd name="connsiteY108" fmla="*/ 1750979 h 2091447"/>
              <a:gd name="connsiteX109" fmla="*/ 2537048 w 3762733"/>
              <a:gd name="connsiteY109" fmla="*/ 1673158 h 2091447"/>
              <a:gd name="connsiteX110" fmla="*/ 2566231 w 3762733"/>
              <a:gd name="connsiteY110" fmla="*/ 1663430 h 2091447"/>
              <a:gd name="connsiteX111" fmla="*/ 2585687 w 3762733"/>
              <a:gd name="connsiteY111" fmla="*/ 1643975 h 2091447"/>
              <a:gd name="connsiteX112" fmla="*/ 2634325 w 3762733"/>
              <a:gd name="connsiteY112" fmla="*/ 1828800 h 2091447"/>
              <a:gd name="connsiteX113" fmla="*/ 2702418 w 3762733"/>
              <a:gd name="connsiteY113" fmla="*/ 1819073 h 2091447"/>
              <a:gd name="connsiteX114" fmla="*/ 2721874 w 3762733"/>
              <a:gd name="connsiteY114" fmla="*/ 1760707 h 2091447"/>
              <a:gd name="connsiteX115" fmla="*/ 2731601 w 3762733"/>
              <a:gd name="connsiteY115" fmla="*/ 1731524 h 2091447"/>
              <a:gd name="connsiteX116" fmla="*/ 2760784 w 3762733"/>
              <a:gd name="connsiteY116" fmla="*/ 1741251 h 2091447"/>
              <a:gd name="connsiteX117" fmla="*/ 2799695 w 3762733"/>
              <a:gd name="connsiteY117" fmla="*/ 1799617 h 2091447"/>
              <a:gd name="connsiteX118" fmla="*/ 2828878 w 3762733"/>
              <a:gd name="connsiteY118" fmla="*/ 1809345 h 2091447"/>
              <a:gd name="connsiteX119" fmla="*/ 2848333 w 3762733"/>
              <a:gd name="connsiteY119" fmla="*/ 1848256 h 2091447"/>
              <a:gd name="connsiteX120" fmla="*/ 2906699 w 3762733"/>
              <a:gd name="connsiteY120" fmla="*/ 1896894 h 2091447"/>
              <a:gd name="connsiteX121" fmla="*/ 2935882 w 3762733"/>
              <a:gd name="connsiteY121" fmla="*/ 1906622 h 2091447"/>
              <a:gd name="connsiteX122" fmla="*/ 3042887 w 3762733"/>
              <a:gd name="connsiteY122" fmla="*/ 1896894 h 2091447"/>
              <a:gd name="connsiteX123" fmla="*/ 3072070 w 3762733"/>
              <a:gd name="connsiteY123" fmla="*/ 1867711 h 2091447"/>
              <a:gd name="connsiteX124" fmla="*/ 3081797 w 3762733"/>
              <a:gd name="connsiteY124" fmla="*/ 2013626 h 2091447"/>
              <a:gd name="connsiteX125" fmla="*/ 3149891 w 3762733"/>
              <a:gd name="connsiteY125" fmla="*/ 1994170 h 2091447"/>
              <a:gd name="connsiteX126" fmla="*/ 3159618 w 3762733"/>
              <a:gd name="connsiteY126" fmla="*/ 1964988 h 2091447"/>
              <a:gd name="connsiteX127" fmla="*/ 3179074 w 3762733"/>
              <a:gd name="connsiteY127" fmla="*/ 1935805 h 2091447"/>
              <a:gd name="connsiteX128" fmla="*/ 3286078 w 3762733"/>
              <a:gd name="connsiteY128" fmla="*/ 1984443 h 2091447"/>
              <a:gd name="connsiteX129" fmla="*/ 3315261 w 3762733"/>
              <a:gd name="connsiteY129" fmla="*/ 1974715 h 2091447"/>
              <a:gd name="connsiteX130" fmla="*/ 3295806 w 3762733"/>
              <a:gd name="connsiteY130" fmla="*/ 1857983 h 2091447"/>
              <a:gd name="connsiteX131" fmla="*/ 3276350 w 3762733"/>
              <a:gd name="connsiteY131" fmla="*/ 1838528 h 2091447"/>
              <a:gd name="connsiteX132" fmla="*/ 3266623 w 3762733"/>
              <a:gd name="connsiteY132" fmla="*/ 1799617 h 2091447"/>
              <a:gd name="connsiteX133" fmla="*/ 3295806 w 3762733"/>
              <a:gd name="connsiteY133" fmla="*/ 1809345 h 2091447"/>
              <a:gd name="connsiteX134" fmla="*/ 3344444 w 3762733"/>
              <a:gd name="connsiteY134" fmla="*/ 1828800 h 2091447"/>
              <a:gd name="connsiteX135" fmla="*/ 3373627 w 3762733"/>
              <a:gd name="connsiteY135" fmla="*/ 1838528 h 2091447"/>
              <a:gd name="connsiteX136" fmla="*/ 3402810 w 3762733"/>
              <a:gd name="connsiteY136" fmla="*/ 1857983 h 2091447"/>
              <a:gd name="connsiteX137" fmla="*/ 3500087 w 3762733"/>
              <a:gd name="connsiteY137" fmla="*/ 1838528 h 2091447"/>
              <a:gd name="connsiteX138" fmla="*/ 3529270 w 3762733"/>
              <a:gd name="connsiteY138" fmla="*/ 1819073 h 2091447"/>
              <a:gd name="connsiteX139" fmla="*/ 3568180 w 3762733"/>
              <a:gd name="connsiteY139" fmla="*/ 1799617 h 2091447"/>
              <a:gd name="connsiteX140" fmla="*/ 3597363 w 3762733"/>
              <a:gd name="connsiteY140" fmla="*/ 1835204 h 2091447"/>
              <a:gd name="connsiteX141" fmla="*/ 3649406 w 3762733"/>
              <a:gd name="connsiteY141" fmla="*/ 1785269 h 2091447"/>
              <a:gd name="connsiteX142" fmla="*/ 3692451 w 3762733"/>
              <a:gd name="connsiteY142" fmla="*/ 1629464 h 2091447"/>
              <a:gd name="connsiteX143" fmla="*/ 3665457 w 3762733"/>
              <a:gd name="connsiteY143" fmla="*/ 1643975 h 2091447"/>
              <a:gd name="connsiteX144" fmla="*/ 3579934 w 3762733"/>
              <a:gd name="connsiteY144" fmla="*/ 1627924 h 2091447"/>
              <a:gd name="connsiteX145" fmla="*/ 3641381 w 3762733"/>
              <a:gd name="connsiteY145" fmla="*/ 1520109 h 2091447"/>
              <a:gd name="connsiteX146" fmla="*/ 3568180 w 3762733"/>
              <a:gd name="connsiteY146" fmla="*/ 1449422 h 2091447"/>
              <a:gd name="connsiteX147" fmla="*/ 3626546 w 3762733"/>
              <a:gd name="connsiteY147" fmla="*/ 1400783 h 2091447"/>
              <a:gd name="connsiteX148" fmla="*/ 3665457 w 3762733"/>
              <a:gd name="connsiteY148" fmla="*/ 1284051 h 2091447"/>
              <a:gd name="connsiteX149" fmla="*/ 3684912 w 3762733"/>
              <a:gd name="connsiteY149" fmla="*/ 1225685 h 2091447"/>
              <a:gd name="connsiteX150" fmla="*/ 3723823 w 3762733"/>
              <a:gd name="connsiteY150" fmla="*/ 1167319 h 2091447"/>
              <a:gd name="connsiteX151" fmla="*/ 3753006 w 3762733"/>
              <a:gd name="connsiteY151" fmla="*/ 1099226 h 2091447"/>
              <a:gd name="connsiteX152" fmla="*/ 3762733 w 3762733"/>
              <a:gd name="connsiteY152" fmla="*/ 1070043 h 2091447"/>
              <a:gd name="connsiteX153" fmla="*/ 3743278 w 3762733"/>
              <a:gd name="connsiteY153" fmla="*/ 875490 h 2091447"/>
              <a:gd name="connsiteX154" fmla="*/ 3714095 w 3762733"/>
              <a:gd name="connsiteY154" fmla="*/ 856034 h 2091447"/>
              <a:gd name="connsiteX155" fmla="*/ 3646001 w 3762733"/>
              <a:gd name="connsiteY155" fmla="*/ 836579 h 2091447"/>
              <a:gd name="connsiteX156" fmla="*/ 3616818 w 3762733"/>
              <a:gd name="connsiteY156" fmla="*/ 817124 h 2091447"/>
              <a:gd name="connsiteX157" fmla="*/ 3568180 w 3762733"/>
              <a:gd name="connsiteY157" fmla="*/ 797668 h 2091447"/>
              <a:gd name="connsiteX158" fmla="*/ 3529270 w 3762733"/>
              <a:gd name="connsiteY158" fmla="*/ 768485 h 2091447"/>
              <a:gd name="connsiteX159" fmla="*/ 3480631 w 3762733"/>
              <a:gd name="connsiteY159" fmla="*/ 758758 h 2091447"/>
              <a:gd name="connsiteX160" fmla="*/ 3373627 w 3762733"/>
              <a:gd name="connsiteY160" fmla="*/ 749030 h 2091447"/>
              <a:gd name="connsiteX161" fmla="*/ 3383355 w 3762733"/>
              <a:gd name="connsiteY161" fmla="*/ 719847 h 2091447"/>
              <a:gd name="connsiteX162" fmla="*/ 3422265 w 3762733"/>
              <a:gd name="connsiteY162" fmla="*/ 651753 h 2091447"/>
              <a:gd name="connsiteX163" fmla="*/ 3393082 w 3762733"/>
              <a:gd name="connsiteY163" fmla="*/ 476656 h 2091447"/>
              <a:gd name="connsiteX164" fmla="*/ 3334716 w 3762733"/>
              <a:gd name="connsiteY164" fmla="*/ 437745 h 2091447"/>
              <a:gd name="connsiteX165" fmla="*/ 3247167 w 3762733"/>
              <a:gd name="connsiteY165" fmla="*/ 379379 h 2091447"/>
              <a:gd name="connsiteX166" fmla="*/ 3159618 w 3762733"/>
              <a:gd name="connsiteY166" fmla="*/ 350196 h 2091447"/>
              <a:gd name="connsiteX167" fmla="*/ 3101252 w 3762733"/>
              <a:gd name="connsiteY167" fmla="*/ 330741 h 2091447"/>
              <a:gd name="connsiteX168" fmla="*/ 3072070 w 3762733"/>
              <a:gd name="connsiteY168" fmla="*/ 321013 h 2091447"/>
              <a:gd name="connsiteX169" fmla="*/ 2945610 w 3762733"/>
              <a:gd name="connsiteY169" fmla="*/ 301558 h 2091447"/>
              <a:gd name="connsiteX170" fmla="*/ 2887244 w 3762733"/>
              <a:gd name="connsiteY170" fmla="*/ 291830 h 2091447"/>
              <a:gd name="connsiteX171" fmla="*/ 2653780 w 3762733"/>
              <a:gd name="connsiteY171" fmla="*/ 282102 h 2091447"/>
              <a:gd name="connsiteX172" fmla="*/ 2546776 w 3762733"/>
              <a:gd name="connsiteY172" fmla="*/ 252919 h 2091447"/>
              <a:gd name="connsiteX173" fmla="*/ 2478682 w 3762733"/>
              <a:gd name="connsiteY173" fmla="*/ 214009 h 2091447"/>
              <a:gd name="connsiteX174" fmla="*/ 2449499 w 3762733"/>
              <a:gd name="connsiteY174" fmla="*/ 204281 h 2091447"/>
              <a:gd name="connsiteX175" fmla="*/ 2420316 w 3762733"/>
              <a:gd name="connsiteY175" fmla="*/ 184826 h 2091447"/>
              <a:gd name="connsiteX176" fmla="*/ 2381406 w 3762733"/>
              <a:gd name="connsiteY176" fmla="*/ 175098 h 2091447"/>
              <a:gd name="connsiteX177" fmla="*/ 2332767 w 3762733"/>
              <a:gd name="connsiteY177" fmla="*/ 155643 h 2091447"/>
              <a:gd name="connsiteX178" fmla="*/ 2210037 w 3762733"/>
              <a:gd name="connsiteY178" fmla="*/ 98088 h 2091447"/>
              <a:gd name="connsiteX179" fmla="*/ 2175422 w 3762733"/>
              <a:gd name="connsiteY179" fmla="*/ 164560 h 2091447"/>
              <a:gd name="connsiteX180" fmla="*/ 2021482 w 3762733"/>
              <a:gd name="connsiteY180" fmla="*/ 136188 h 2091447"/>
              <a:gd name="connsiteX0" fmla="*/ 2089576 w 3762733"/>
              <a:gd name="connsiteY0" fmla="*/ 223736 h 2091447"/>
              <a:gd name="connsiteX1" fmla="*/ 2040938 w 3762733"/>
              <a:gd name="connsiteY1" fmla="*/ 116732 h 2091447"/>
              <a:gd name="connsiteX2" fmla="*/ 1982572 w 3762733"/>
              <a:gd name="connsiteY2" fmla="*/ 97277 h 2091447"/>
              <a:gd name="connsiteX3" fmla="*/ 1924206 w 3762733"/>
              <a:gd name="connsiteY3" fmla="*/ 68094 h 2091447"/>
              <a:gd name="connsiteX4" fmla="*/ 1836657 w 3762733"/>
              <a:gd name="connsiteY4" fmla="*/ 19456 h 2091447"/>
              <a:gd name="connsiteX5" fmla="*/ 1807474 w 3762733"/>
              <a:gd name="connsiteY5" fmla="*/ 0 h 2091447"/>
              <a:gd name="connsiteX6" fmla="*/ 1642104 w 3762733"/>
              <a:gd name="connsiteY6" fmla="*/ 38911 h 2091447"/>
              <a:gd name="connsiteX7" fmla="*/ 1593465 w 3762733"/>
              <a:gd name="connsiteY7" fmla="*/ 97277 h 2091447"/>
              <a:gd name="connsiteX8" fmla="*/ 1574010 w 3762733"/>
              <a:gd name="connsiteY8" fmla="*/ 126460 h 2091447"/>
              <a:gd name="connsiteX9" fmla="*/ 1515644 w 3762733"/>
              <a:gd name="connsiteY9" fmla="*/ 155643 h 2091447"/>
              <a:gd name="connsiteX10" fmla="*/ 1535991 w 3762733"/>
              <a:gd name="connsiteY10" fmla="*/ 62176 h 2091447"/>
              <a:gd name="connsiteX11" fmla="*/ 1457278 w 3762733"/>
              <a:gd name="connsiteY11" fmla="*/ 48639 h 2091447"/>
              <a:gd name="connsiteX12" fmla="*/ 1418367 w 3762733"/>
              <a:gd name="connsiteY12" fmla="*/ 38911 h 2091447"/>
              <a:gd name="connsiteX13" fmla="*/ 1145993 w 3762733"/>
              <a:gd name="connsiteY13" fmla="*/ 58366 h 2091447"/>
              <a:gd name="connsiteX14" fmla="*/ 1077899 w 3762733"/>
              <a:gd name="connsiteY14" fmla="*/ 87549 h 2091447"/>
              <a:gd name="connsiteX15" fmla="*/ 1058444 w 3762733"/>
              <a:gd name="connsiteY15" fmla="*/ 107005 h 2091447"/>
              <a:gd name="connsiteX16" fmla="*/ 1019533 w 3762733"/>
              <a:gd name="connsiteY16" fmla="*/ 136188 h 2091447"/>
              <a:gd name="connsiteX17" fmla="*/ 961167 w 3762733"/>
              <a:gd name="connsiteY17" fmla="*/ 184826 h 2091447"/>
              <a:gd name="connsiteX18" fmla="*/ 941712 w 3762733"/>
              <a:gd name="connsiteY18" fmla="*/ 223736 h 2091447"/>
              <a:gd name="connsiteX19" fmla="*/ 893074 w 3762733"/>
              <a:gd name="connsiteY19" fmla="*/ 291830 h 2091447"/>
              <a:gd name="connsiteX20" fmla="*/ 873618 w 3762733"/>
              <a:gd name="connsiteY20" fmla="*/ 340468 h 2091447"/>
              <a:gd name="connsiteX21" fmla="*/ 863891 w 3762733"/>
              <a:gd name="connsiteY21" fmla="*/ 379379 h 2091447"/>
              <a:gd name="connsiteX22" fmla="*/ 844435 w 3762733"/>
              <a:gd name="connsiteY22" fmla="*/ 408562 h 2091447"/>
              <a:gd name="connsiteX23" fmla="*/ 824980 w 3762733"/>
              <a:gd name="connsiteY23" fmla="*/ 554477 h 2091447"/>
              <a:gd name="connsiteX24" fmla="*/ 815252 w 3762733"/>
              <a:gd name="connsiteY24" fmla="*/ 593388 h 2091447"/>
              <a:gd name="connsiteX25" fmla="*/ 795797 w 3762733"/>
              <a:gd name="connsiteY25" fmla="*/ 573932 h 2091447"/>
              <a:gd name="connsiteX26" fmla="*/ 776342 w 3762733"/>
              <a:gd name="connsiteY26" fmla="*/ 476656 h 2091447"/>
              <a:gd name="connsiteX27" fmla="*/ 717976 w 3762733"/>
              <a:gd name="connsiteY27" fmla="*/ 447473 h 2091447"/>
              <a:gd name="connsiteX28" fmla="*/ 630427 w 3762733"/>
              <a:gd name="connsiteY28" fmla="*/ 428017 h 2091447"/>
              <a:gd name="connsiteX29" fmla="*/ 484512 w 3762733"/>
              <a:gd name="connsiteY29" fmla="*/ 447473 h 2091447"/>
              <a:gd name="connsiteX30" fmla="*/ 445601 w 3762733"/>
              <a:gd name="connsiteY30" fmla="*/ 457200 h 2091447"/>
              <a:gd name="connsiteX31" fmla="*/ 396963 w 3762733"/>
              <a:gd name="connsiteY31" fmla="*/ 505839 h 2091447"/>
              <a:gd name="connsiteX32" fmla="*/ 348325 w 3762733"/>
              <a:gd name="connsiteY32" fmla="*/ 564205 h 2091447"/>
              <a:gd name="connsiteX33" fmla="*/ 338597 w 3762733"/>
              <a:gd name="connsiteY33" fmla="*/ 622570 h 2091447"/>
              <a:gd name="connsiteX34" fmla="*/ 367780 w 3762733"/>
              <a:gd name="connsiteY34" fmla="*/ 797668 h 2091447"/>
              <a:gd name="connsiteX35" fmla="*/ 387235 w 3762733"/>
              <a:gd name="connsiteY35" fmla="*/ 826851 h 2091447"/>
              <a:gd name="connsiteX36" fmla="*/ 406691 w 3762733"/>
              <a:gd name="connsiteY36" fmla="*/ 846307 h 2091447"/>
              <a:gd name="connsiteX37" fmla="*/ 212138 w 3762733"/>
              <a:gd name="connsiteY37" fmla="*/ 856034 h 2091447"/>
              <a:gd name="connsiteX38" fmla="*/ 192682 w 3762733"/>
              <a:gd name="connsiteY38" fmla="*/ 875490 h 2091447"/>
              <a:gd name="connsiteX39" fmla="*/ 163499 w 3762733"/>
              <a:gd name="connsiteY39" fmla="*/ 894945 h 2091447"/>
              <a:gd name="connsiteX40" fmla="*/ 134316 w 3762733"/>
              <a:gd name="connsiteY40" fmla="*/ 924128 h 2091447"/>
              <a:gd name="connsiteX41" fmla="*/ 105133 w 3762733"/>
              <a:gd name="connsiteY41" fmla="*/ 933856 h 2091447"/>
              <a:gd name="connsiteX42" fmla="*/ 69222 w 3762733"/>
              <a:gd name="connsiteY42" fmla="*/ 984196 h 2091447"/>
              <a:gd name="connsiteX43" fmla="*/ 43849 w 3762733"/>
              <a:gd name="connsiteY43" fmla="*/ 1028619 h 2091447"/>
              <a:gd name="connsiteX44" fmla="*/ 31608 w 3762733"/>
              <a:gd name="connsiteY44" fmla="*/ 1071745 h 2091447"/>
              <a:gd name="connsiteX45" fmla="*/ 12964 w 3762733"/>
              <a:gd name="connsiteY45" fmla="*/ 1190990 h 2091447"/>
              <a:gd name="connsiteX46" fmla="*/ 7857 w 3762733"/>
              <a:gd name="connsiteY46" fmla="*/ 1245141 h 2091447"/>
              <a:gd name="connsiteX47" fmla="*/ 124589 w 3762733"/>
              <a:gd name="connsiteY47" fmla="*/ 1313234 h 2091447"/>
              <a:gd name="connsiteX48" fmla="*/ 182955 w 3762733"/>
              <a:gd name="connsiteY48" fmla="*/ 1322962 h 2091447"/>
              <a:gd name="connsiteX49" fmla="*/ 231593 w 3762733"/>
              <a:gd name="connsiteY49" fmla="*/ 1332690 h 2091447"/>
              <a:gd name="connsiteX50" fmla="*/ 192682 w 3762733"/>
              <a:gd name="connsiteY50" fmla="*/ 1361873 h 2091447"/>
              <a:gd name="connsiteX51" fmla="*/ 105133 w 3762733"/>
              <a:gd name="connsiteY51" fmla="*/ 1371600 h 2091447"/>
              <a:gd name="connsiteX52" fmla="*/ 46767 w 3762733"/>
              <a:gd name="connsiteY52" fmla="*/ 1381328 h 2091447"/>
              <a:gd name="connsiteX53" fmla="*/ 7857 w 3762733"/>
              <a:gd name="connsiteY53" fmla="*/ 1439694 h 2091447"/>
              <a:gd name="connsiteX54" fmla="*/ 17584 w 3762733"/>
              <a:gd name="connsiteY54" fmla="*/ 1478605 h 2091447"/>
              <a:gd name="connsiteX55" fmla="*/ 37040 w 3762733"/>
              <a:gd name="connsiteY55" fmla="*/ 1498060 h 2091447"/>
              <a:gd name="connsiteX56" fmla="*/ 66223 w 3762733"/>
              <a:gd name="connsiteY56" fmla="*/ 1507788 h 2091447"/>
              <a:gd name="connsiteX57" fmla="*/ 182955 w 3762733"/>
              <a:gd name="connsiteY57" fmla="*/ 1517515 h 2091447"/>
              <a:gd name="connsiteX58" fmla="*/ 182955 w 3762733"/>
              <a:gd name="connsiteY58" fmla="*/ 1605064 h 2091447"/>
              <a:gd name="connsiteX59" fmla="*/ 153772 w 3762733"/>
              <a:gd name="connsiteY59" fmla="*/ 1634247 h 2091447"/>
              <a:gd name="connsiteX60" fmla="*/ 105133 w 3762733"/>
              <a:gd name="connsiteY60" fmla="*/ 1682885 h 2091447"/>
              <a:gd name="connsiteX61" fmla="*/ 124589 w 3762733"/>
              <a:gd name="connsiteY61" fmla="*/ 1926077 h 2091447"/>
              <a:gd name="connsiteX62" fmla="*/ 153772 w 3762733"/>
              <a:gd name="connsiteY62" fmla="*/ 1935805 h 2091447"/>
              <a:gd name="connsiteX63" fmla="*/ 182955 w 3762733"/>
              <a:gd name="connsiteY63" fmla="*/ 1955260 h 2091447"/>
              <a:gd name="connsiteX64" fmla="*/ 221865 w 3762733"/>
              <a:gd name="connsiteY64" fmla="*/ 1964988 h 2091447"/>
              <a:gd name="connsiteX65" fmla="*/ 226486 w 3762733"/>
              <a:gd name="connsiteY65" fmla="*/ 1995873 h 2091447"/>
              <a:gd name="connsiteX66" fmla="*/ 304307 w 3762733"/>
              <a:gd name="connsiteY66" fmla="*/ 2030568 h 2091447"/>
              <a:gd name="connsiteX67" fmla="*/ 352540 w 3762733"/>
              <a:gd name="connsiteY67" fmla="*/ 2055941 h 2091447"/>
              <a:gd name="connsiteX68" fmla="*/ 406691 w 3762733"/>
              <a:gd name="connsiteY68" fmla="*/ 2052536 h 2091447"/>
              <a:gd name="connsiteX69" fmla="*/ 465057 w 3762733"/>
              <a:gd name="connsiteY69" fmla="*/ 2071992 h 2091447"/>
              <a:gd name="connsiteX70" fmla="*/ 494240 w 3762733"/>
              <a:gd name="connsiteY70" fmla="*/ 2091447 h 2091447"/>
              <a:gd name="connsiteX71" fmla="*/ 698926 w 3762733"/>
              <a:gd name="connsiteY71" fmla="*/ 2024569 h 2091447"/>
              <a:gd name="connsiteX72" fmla="*/ 757292 w 3762733"/>
              <a:gd name="connsiteY72" fmla="*/ 2005114 h 2091447"/>
              <a:gd name="connsiteX73" fmla="*/ 775045 w 3762733"/>
              <a:gd name="connsiteY73" fmla="*/ 1966609 h 2091447"/>
              <a:gd name="connsiteX74" fmla="*/ 834708 w 3762733"/>
              <a:gd name="connsiteY74" fmla="*/ 1964988 h 2091447"/>
              <a:gd name="connsiteX75" fmla="*/ 854163 w 3762733"/>
              <a:gd name="connsiteY75" fmla="*/ 1994170 h 2091447"/>
              <a:gd name="connsiteX76" fmla="*/ 941712 w 3762733"/>
              <a:gd name="connsiteY76" fmla="*/ 2042809 h 2091447"/>
              <a:gd name="connsiteX77" fmla="*/ 1019533 w 3762733"/>
              <a:gd name="connsiteY77" fmla="*/ 2033081 h 2091447"/>
              <a:gd name="connsiteX78" fmla="*/ 1058444 w 3762733"/>
              <a:gd name="connsiteY78" fmla="*/ 1964988 h 2091447"/>
              <a:gd name="connsiteX79" fmla="*/ 1097355 w 3762733"/>
              <a:gd name="connsiteY79" fmla="*/ 1984443 h 2091447"/>
              <a:gd name="connsiteX80" fmla="*/ 1145993 w 3762733"/>
              <a:gd name="connsiteY80" fmla="*/ 2003898 h 2091447"/>
              <a:gd name="connsiteX81" fmla="*/ 1175176 w 3762733"/>
              <a:gd name="connsiteY81" fmla="*/ 2023353 h 2091447"/>
              <a:gd name="connsiteX82" fmla="*/ 1233542 w 3762733"/>
              <a:gd name="connsiteY82" fmla="*/ 2033081 h 2091447"/>
              <a:gd name="connsiteX83" fmla="*/ 1301635 w 3762733"/>
              <a:gd name="connsiteY83" fmla="*/ 2062264 h 2091447"/>
              <a:gd name="connsiteX84" fmla="*/ 1408640 w 3762733"/>
              <a:gd name="connsiteY84" fmla="*/ 2052536 h 2091447"/>
              <a:gd name="connsiteX85" fmla="*/ 1457278 w 3762733"/>
              <a:gd name="connsiteY85" fmla="*/ 1994170 h 2091447"/>
              <a:gd name="connsiteX86" fmla="*/ 1467006 w 3762733"/>
              <a:gd name="connsiteY86" fmla="*/ 1955260 h 2091447"/>
              <a:gd name="connsiteX87" fmla="*/ 1447550 w 3762733"/>
              <a:gd name="connsiteY87" fmla="*/ 1896894 h 2091447"/>
              <a:gd name="connsiteX88" fmla="*/ 1564282 w 3762733"/>
              <a:gd name="connsiteY88" fmla="*/ 1887166 h 2091447"/>
              <a:gd name="connsiteX89" fmla="*/ 1593465 w 3762733"/>
              <a:gd name="connsiteY89" fmla="*/ 1867711 h 2091447"/>
              <a:gd name="connsiteX90" fmla="*/ 1603193 w 3762733"/>
              <a:gd name="connsiteY90" fmla="*/ 1750979 h 2091447"/>
              <a:gd name="connsiteX91" fmla="*/ 1574010 w 3762733"/>
              <a:gd name="connsiteY91" fmla="*/ 1721796 h 2091447"/>
              <a:gd name="connsiteX92" fmla="*/ 1593465 w 3762733"/>
              <a:gd name="connsiteY92" fmla="*/ 1741251 h 2091447"/>
              <a:gd name="connsiteX93" fmla="*/ 1632376 w 3762733"/>
              <a:gd name="connsiteY93" fmla="*/ 1750979 h 2091447"/>
              <a:gd name="connsiteX94" fmla="*/ 1797746 w 3762733"/>
              <a:gd name="connsiteY94" fmla="*/ 1741251 h 2091447"/>
              <a:gd name="connsiteX95" fmla="*/ 1817201 w 3762733"/>
              <a:gd name="connsiteY95" fmla="*/ 1702341 h 2091447"/>
              <a:gd name="connsiteX96" fmla="*/ 1826929 w 3762733"/>
              <a:gd name="connsiteY96" fmla="*/ 1731524 h 2091447"/>
              <a:gd name="connsiteX97" fmla="*/ 1846384 w 3762733"/>
              <a:gd name="connsiteY97" fmla="*/ 1760707 h 2091447"/>
              <a:gd name="connsiteX98" fmla="*/ 1924206 w 3762733"/>
              <a:gd name="connsiteY98" fmla="*/ 1750979 h 2091447"/>
              <a:gd name="connsiteX99" fmla="*/ 1953389 w 3762733"/>
              <a:gd name="connsiteY99" fmla="*/ 1741251 h 2091447"/>
              <a:gd name="connsiteX100" fmla="*/ 2011755 w 3762733"/>
              <a:gd name="connsiteY100" fmla="*/ 1682885 h 2091447"/>
              <a:gd name="connsiteX101" fmla="*/ 2021482 w 3762733"/>
              <a:gd name="connsiteY101" fmla="*/ 1653702 h 2091447"/>
              <a:gd name="connsiteX102" fmla="*/ 2050665 w 3762733"/>
              <a:gd name="connsiteY102" fmla="*/ 1605064 h 2091447"/>
              <a:gd name="connsiteX103" fmla="*/ 2089576 w 3762733"/>
              <a:gd name="connsiteY103" fmla="*/ 1614792 h 2091447"/>
              <a:gd name="connsiteX104" fmla="*/ 2128487 w 3762733"/>
              <a:gd name="connsiteY104" fmla="*/ 1692613 h 2091447"/>
              <a:gd name="connsiteX105" fmla="*/ 2147942 w 3762733"/>
              <a:gd name="connsiteY105" fmla="*/ 1731524 h 2091447"/>
              <a:gd name="connsiteX106" fmla="*/ 2177125 w 3762733"/>
              <a:gd name="connsiteY106" fmla="*/ 1760707 h 2091447"/>
              <a:gd name="connsiteX107" fmla="*/ 2245218 w 3762733"/>
              <a:gd name="connsiteY107" fmla="*/ 1770434 h 2091447"/>
              <a:gd name="connsiteX108" fmla="*/ 2468955 w 3762733"/>
              <a:gd name="connsiteY108" fmla="*/ 1750979 h 2091447"/>
              <a:gd name="connsiteX109" fmla="*/ 2537048 w 3762733"/>
              <a:gd name="connsiteY109" fmla="*/ 1673158 h 2091447"/>
              <a:gd name="connsiteX110" fmla="*/ 2566231 w 3762733"/>
              <a:gd name="connsiteY110" fmla="*/ 1663430 h 2091447"/>
              <a:gd name="connsiteX111" fmla="*/ 2585687 w 3762733"/>
              <a:gd name="connsiteY111" fmla="*/ 1643975 h 2091447"/>
              <a:gd name="connsiteX112" fmla="*/ 2634325 w 3762733"/>
              <a:gd name="connsiteY112" fmla="*/ 1828800 h 2091447"/>
              <a:gd name="connsiteX113" fmla="*/ 2702418 w 3762733"/>
              <a:gd name="connsiteY113" fmla="*/ 1819073 h 2091447"/>
              <a:gd name="connsiteX114" fmla="*/ 2721874 w 3762733"/>
              <a:gd name="connsiteY114" fmla="*/ 1760707 h 2091447"/>
              <a:gd name="connsiteX115" fmla="*/ 2731601 w 3762733"/>
              <a:gd name="connsiteY115" fmla="*/ 1731524 h 2091447"/>
              <a:gd name="connsiteX116" fmla="*/ 2760784 w 3762733"/>
              <a:gd name="connsiteY116" fmla="*/ 1741251 h 2091447"/>
              <a:gd name="connsiteX117" fmla="*/ 2799695 w 3762733"/>
              <a:gd name="connsiteY117" fmla="*/ 1799617 h 2091447"/>
              <a:gd name="connsiteX118" fmla="*/ 2828878 w 3762733"/>
              <a:gd name="connsiteY118" fmla="*/ 1809345 h 2091447"/>
              <a:gd name="connsiteX119" fmla="*/ 2848333 w 3762733"/>
              <a:gd name="connsiteY119" fmla="*/ 1848256 h 2091447"/>
              <a:gd name="connsiteX120" fmla="*/ 2906699 w 3762733"/>
              <a:gd name="connsiteY120" fmla="*/ 1896894 h 2091447"/>
              <a:gd name="connsiteX121" fmla="*/ 2935882 w 3762733"/>
              <a:gd name="connsiteY121" fmla="*/ 1906622 h 2091447"/>
              <a:gd name="connsiteX122" fmla="*/ 3042887 w 3762733"/>
              <a:gd name="connsiteY122" fmla="*/ 1896894 h 2091447"/>
              <a:gd name="connsiteX123" fmla="*/ 3072070 w 3762733"/>
              <a:gd name="connsiteY123" fmla="*/ 1867711 h 2091447"/>
              <a:gd name="connsiteX124" fmla="*/ 3081797 w 3762733"/>
              <a:gd name="connsiteY124" fmla="*/ 2013626 h 2091447"/>
              <a:gd name="connsiteX125" fmla="*/ 3149891 w 3762733"/>
              <a:gd name="connsiteY125" fmla="*/ 1994170 h 2091447"/>
              <a:gd name="connsiteX126" fmla="*/ 3159618 w 3762733"/>
              <a:gd name="connsiteY126" fmla="*/ 1964988 h 2091447"/>
              <a:gd name="connsiteX127" fmla="*/ 3179074 w 3762733"/>
              <a:gd name="connsiteY127" fmla="*/ 1935805 h 2091447"/>
              <a:gd name="connsiteX128" fmla="*/ 3286078 w 3762733"/>
              <a:gd name="connsiteY128" fmla="*/ 1984443 h 2091447"/>
              <a:gd name="connsiteX129" fmla="*/ 3315261 w 3762733"/>
              <a:gd name="connsiteY129" fmla="*/ 1974715 h 2091447"/>
              <a:gd name="connsiteX130" fmla="*/ 3295806 w 3762733"/>
              <a:gd name="connsiteY130" fmla="*/ 1857983 h 2091447"/>
              <a:gd name="connsiteX131" fmla="*/ 3276350 w 3762733"/>
              <a:gd name="connsiteY131" fmla="*/ 1838528 h 2091447"/>
              <a:gd name="connsiteX132" fmla="*/ 3266623 w 3762733"/>
              <a:gd name="connsiteY132" fmla="*/ 1799617 h 2091447"/>
              <a:gd name="connsiteX133" fmla="*/ 3295806 w 3762733"/>
              <a:gd name="connsiteY133" fmla="*/ 1809345 h 2091447"/>
              <a:gd name="connsiteX134" fmla="*/ 3344444 w 3762733"/>
              <a:gd name="connsiteY134" fmla="*/ 1828800 h 2091447"/>
              <a:gd name="connsiteX135" fmla="*/ 3373627 w 3762733"/>
              <a:gd name="connsiteY135" fmla="*/ 1838528 h 2091447"/>
              <a:gd name="connsiteX136" fmla="*/ 3402810 w 3762733"/>
              <a:gd name="connsiteY136" fmla="*/ 1857983 h 2091447"/>
              <a:gd name="connsiteX137" fmla="*/ 3500087 w 3762733"/>
              <a:gd name="connsiteY137" fmla="*/ 1838528 h 2091447"/>
              <a:gd name="connsiteX138" fmla="*/ 3529270 w 3762733"/>
              <a:gd name="connsiteY138" fmla="*/ 1819073 h 2091447"/>
              <a:gd name="connsiteX139" fmla="*/ 3564370 w 3762733"/>
              <a:gd name="connsiteY139" fmla="*/ 1856767 h 2091447"/>
              <a:gd name="connsiteX140" fmla="*/ 3597363 w 3762733"/>
              <a:gd name="connsiteY140" fmla="*/ 1835204 h 2091447"/>
              <a:gd name="connsiteX141" fmla="*/ 3649406 w 3762733"/>
              <a:gd name="connsiteY141" fmla="*/ 1785269 h 2091447"/>
              <a:gd name="connsiteX142" fmla="*/ 3692451 w 3762733"/>
              <a:gd name="connsiteY142" fmla="*/ 1629464 h 2091447"/>
              <a:gd name="connsiteX143" fmla="*/ 3665457 w 3762733"/>
              <a:gd name="connsiteY143" fmla="*/ 1643975 h 2091447"/>
              <a:gd name="connsiteX144" fmla="*/ 3579934 w 3762733"/>
              <a:gd name="connsiteY144" fmla="*/ 1627924 h 2091447"/>
              <a:gd name="connsiteX145" fmla="*/ 3641381 w 3762733"/>
              <a:gd name="connsiteY145" fmla="*/ 1520109 h 2091447"/>
              <a:gd name="connsiteX146" fmla="*/ 3568180 w 3762733"/>
              <a:gd name="connsiteY146" fmla="*/ 1449422 h 2091447"/>
              <a:gd name="connsiteX147" fmla="*/ 3626546 w 3762733"/>
              <a:gd name="connsiteY147" fmla="*/ 1400783 h 2091447"/>
              <a:gd name="connsiteX148" fmla="*/ 3665457 w 3762733"/>
              <a:gd name="connsiteY148" fmla="*/ 1284051 h 2091447"/>
              <a:gd name="connsiteX149" fmla="*/ 3684912 w 3762733"/>
              <a:gd name="connsiteY149" fmla="*/ 1225685 h 2091447"/>
              <a:gd name="connsiteX150" fmla="*/ 3723823 w 3762733"/>
              <a:gd name="connsiteY150" fmla="*/ 1167319 h 2091447"/>
              <a:gd name="connsiteX151" fmla="*/ 3753006 w 3762733"/>
              <a:gd name="connsiteY151" fmla="*/ 1099226 h 2091447"/>
              <a:gd name="connsiteX152" fmla="*/ 3762733 w 3762733"/>
              <a:gd name="connsiteY152" fmla="*/ 1070043 h 2091447"/>
              <a:gd name="connsiteX153" fmla="*/ 3743278 w 3762733"/>
              <a:gd name="connsiteY153" fmla="*/ 875490 h 2091447"/>
              <a:gd name="connsiteX154" fmla="*/ 3714095 w 3762733"/>
              <a:gd name="connsiteY154" fmla="*/ 856034 h 2091447"/>
              <a:gd name="connsiteX155" fmla="*/ 3646001 w 3762733"/>
              <a:gd name="connsiteY155" fmla="*/ 836579 h 2091447"/>
              <a:gd name="connsiteX156" fmla="*/ 3616818 w 3762733"/>
              <a:gd name="connsiteY156" fmla="*/ 817124 h 2091447"/>
              <a:gd name="connsiteX157" fmla="*/ 3568180 w 3762733"/>
              <a:gd name="connsiteY157" fmla="*/ 797668 h 2091447"/>
              <a:gd name="connsiteX158" fmla="*/ 3529270 w 3762733"/>
              <a:gd name="connsiteY158" fmla="*/ 768485 h 2091447"/>
              <a:gd name="connsiteX159" fmla="*/ 3480631 w 3762733"/>
              <a:gd name="connsiteY159" fmla="*/ 758758 h 2091447"/>
              <a:gd name="connsiteX160" fmla="*/ 3373627 w 3762733"/>
              <a:gd name="connsiteY160" fmla="*/ 749030 h 2091447"/>
              <a:gd name="connsiteX161" fmla="*/ 3383355 w 3762733"/>
              <a:gd name="connsiteY161" fmla="*/ 719847 h 2091447"/>
              <a:gd name="connsiteX162" fmla="*/ 3422265 w 3762733"/>
              <a:gd name="connsiteY162" fmla="*/ 651753 h 2091447"/>
              <a:gd name="connsiteX163" fmla="*/ 3393082 w 3762733"/>
              <a:gd name="connsiteY163" fmla="*/ 476656 h 2091447"/>
              <a:gd name="connsiteX164" fmla="*/ 3334716 w 3762733"/>
              <a:gd name="connsiteY164" fmla="*/ 437745 h 2091447"/>
              <a:gd name="connsiteX165" fmla="*/ 3247167 w 3762733"/>
              <a:gd name="connsiteY165" fmla="*/ 379379 h 2091447"/>
              <a:gd name="connsiteX166" fmla="*/ 3159618 w 3762733"/>
              <a:gd name="connsiteY166" fmla="*/ 350196 h 2091447"/>
              <a:gd name="connsiteX167" fmla="*/ 3101252 w 3762733"/>
              <a:gd name="connsiteY167" fmla="*/ 330741 h 2091447"/>
              <a:gd name="connsiteX168" fmla="*/ 3072070 w 3762733"/>
              <a:gd name="connsiteY168" fmla="*/ 321013 h 2091447"/>
              <a:gd name="connsiteX169" fmla="*/ 2945610 w 3762733"/>
              <a:gd name="connsiteY169" fmla="*/ 301558 h 2091447"/>
              <a:gd name="connsiteX170" fmla="*/ 2887244 w 3762733"/>
              <a:gd name="connsiteY170" fmla="*/ 291830 h 2091447"/>
              <a:gd name="connsiteX171" fmla="*/ 2653780 w 3762733"/>
              <a:gd name="connsiteY171" fmla="*/ 282102 h 2091447"/>
              <a:gd name="connsiteX172" fmla="*/ 2546776 w 3762733"/>
              <a:gd name="connsiteY172" fmla="*/ 252919 h 2091447"/>
              <a:gd name="connsiteX173" fmla="*/ 2478682 w 3762733"/>
              <a:gd name="connsiteY173" fmla="*/ 214009 h 2091447"/>
              <a:gd name="connsiteX174" fmla="*/ 2449499 w 3762733"/>
              <a:gd name="connsiteY174" fmla="*/ 204281 h 2091447"/>
              <a:gd name="connsiteX175" fmla="*/ 2420316 w 3762733"/>
              <a:gd name="connsiteY175" fmla="*/ 184826 h 2091447"/>
              <a:gd name="connsiteX176" fmla="*/ 2381406 w 3762733"/>
              <a:gd name="connsiteY176" fmla="*/ 175098 h 2091447"/>
              <a:gd name="connsiteX177" fmla="*/ 2332767 w 3762733"/>
              <a:gd name="connsiteY177" fmla="*/ 155643 h 2091447"/>
              <a:gd name="connsiteX178" fmla="*/ 2210037 w 3762733"/>
              <a:gd name="connsiteY178" fmla="*/ 98088 h 2091447"/>
              <a:gd name="connsiteX179" fmla="*/ 2175422 w 3762733"/>
              <a:gd name="connsiteY179" fmla="*/ 164560 h 2091447"/>
              <a:gd name="connsiteX180" fmla="*/ 2021482 w 3762733"/>
              <a:gd name="connsiteY180" fmla="*/ 136188 h 2091447"/>
              <a:gd name="connsiteX0" fmla="*/ 2089576 w 3762733"/>
              <a:gd name="connsiteY0" fmla="*/ 223736 h 2091447"/>
              <a:gd name="connsiteX1" fmla="*/ 2040938 w 3762733"/>
              <a:gd name="connsiteY1" fmla="*/ 116732 h 2091447"/>
              <a:gd name="connsiteX2" fmla="*/ 1982572 w 3762733"/>
              <a:gd name="connsiteY2" fmla="*/ 97277 h 2091447"/>
              <a:gd name="connsiteX3" fmla="*/ 1924206 w 3762733"/>
              <a:gd name="connsiteY3" fmla="*/ 68094 h 2091447"/>
              <a:gd name="connsiteX4" fmla="*/ 1836657 w 3762733"/>
              <a:gd name="connsiteY4" fmla="*/ 19456 h 2091447"/>
              <a:gd name="connsiteX5" fmla="*/ 1807474 w 3762733"/>
              <a:gd name="connsiteY5" fmla="*/ 0 h 2091447"/>
              <a:gd name="connsiteX6" fmla="*/ 1642104 w 3762733"/>
              <a:gd name="connsiteY6" fmla="*/ 38911 h 2091447"/>
              <a:gd name="connsiteX7" fmla="*/ 1593465 w 3762733"/>
              <a:gd name="connsiteY7" fmla="*/ 97277 h 2091447"/>
              <a:gd name="connsiteX8" fmla="*/ 1574010 w 3762733"/>
              <a:gd name="connsiteY8" fmla="*/ 126460 h 2091447"/>
              <a:gd name="connsiteX9" fmla="*/ 1515644 w 3762733"/>
              <a:gd name="connsiteY9" fmla="*/ 155643 h 2091447"/>
              <a:gd name="connsiteX10" fmla="*/ 1535991 w 3762733"/>
              <a:gd name="connsiteY10" fmla="*/ 62176 h 2091447"/>
              <a:gd name="connsiteX11" fmla="*/ 1457278 w 3762733"/>
              <a:gd name="connsiteY11" fmla="*/ 48639 h 2091447"/>
              <a:gd name="connsiteX12" fmla="*/ 1418367 w 3762733"/>
              <a:gd name="connsiteY12" fmla="*/ 38911 h 2091447"/>
              <a:gd name="connsiteX13" fmla="*/ 1145993 w 3762733"/>
              <a:gd name="connsiteY13" fmla="*/ 58366 h 2091447"/>
              <a:gd name="connsiteX14" fmla="*/ 1077899 w 3762733"/>
              <a:gd name="connsiteY14" fmla="*/ 87549 h 2091447"/>
              <a:gd name="connsiteX15" fmla="*/ 1058444 w 3762733"/>
              <a:gd name="connsiteY15" fmla="*/ 107005 h 2091447"/>
              <a:gd name="connsiteX16" fmla="*/ 1019533 w 3762733"/>
              <a:gd name="connsiteY16" fmla="*/ 136188 h 2091447"/>
              <a:gd name="connsiteX17" fmla="*/ 961167 w 3762733"/>
              <a:gd name="connsiteY17" fmla="*/ 184826 h 2091447"/>
              <a:gd name="connsiteX18" fmla="*/ 941712 w 3762733"/>
              <a:gd name="connsiteY18" fmla="*/ 223736 h 2091447"/>
              <a:gd name="connsiteX19" fmla="*/ 893074 w 3762733"/>
              <a:gd name="connsiteY19" fmla="*/ 291830 h 2091447"/>
              <a:gd name="connsiteX20" fmla="*/ 873618 w 3762733"/>
              <a:gd name="connsiteY20" fmla="*/ 340468 h 2091447"/>
              <a:gd name="connsiteX21" fmla="*/ 863891 w 3762733"/>
              <a:gd name="connsiteY21" fmla="*/ 379379 h 2091447"/>
              <a:gd name="connsiteX22" fmla="*/ 844435 w 3762733"/>
              <a:gd name="connsiteY22" fmla="*/ 408562 h 2091447"/>
              <a:gd name="connsiteX23" fmla="*/ 824980 w 3762733"/>
              <a:gd name="connsiteY23" fmla="*/ 554477 h 2091447"/>
              <a:gd name="connsiteX24" fmla="*/ 815252 w 3762733"/>
              <a:gd name="connsiteY24" fmla="*/ 593388 h 2091447"/>
              <a:gd name="connsiteX25" fmla="*/ 795797 w 3762733"/>
              <a:gd name="connsiteY25" fmla="*/ 573932 h 2091447"/>
              <a:gd name="connsiteX26" fmla="*/ 776342 w 3762733"/>
              <a:gd name="connsiteY26" fmla="*/ 476656 h 2091447"/>
              <a:gd name="connsiteX27" fmla="*/ 717976 w 3762733"/>
              <a:gd name="connsiteY27" fmla="*/ 447473 h 2091447"/>
              <a:gd name="connsiteX28" fmla="*/ 630427 w 3762733"/>
              <a:gd name="connsiteY28" fmla="*/ 428017 h 2091447"/>
              <a:gd name="connsiteX29" fmla="*/ 484512 w 3762733"/>
              <a:gd name="connsiteY29" fmla="*/ 447473 h 2091447"/>
              <a:gd name="connsiteX30" fmla="*/ 445601 w 3762733"/>
              <a:gd name="connsiteY30" fmla="*/ 457200 h 2091447"/>
              <a:gd name="connsiteX31" fmla="*/ 396963 w 3762733"/>
              <a:gd name="connsiteY31" fmla="*/ 505839 h 2091447"/>
              <a:gd name="connsiteX32" fmla="*/ 348325 w 3762733"/>
              <a:gd name="connsiteY32" fmla="*/ 564205 h 2091447"/>
              <a:gd name="connsiteX33" fmla="*/ 338597 w 3762733"/>
              <a:gd name="connsiteY33" fmla="*/ 622570 h 2091447"/>
              <a:gd name="connsiteX34" fmla="*/ 367780 w 3762733"/>
              <a:gd name="connsiteY34" fmla="*/ 797668 h 2091447"/>
              <a:gd name="connsiteX35" fmla="*/ 387235 w 3762733"/>
              <a:gd name="connsiteY35" fmla="*/ 826851 h 2091447"/>
              <a:gd name="connsiteX36" fmla="*/ 406691 w 3762733"/>
              <a:gd name="connsiteY36" fmla="*/ 846307 h 2091447"/>
              <a:gd name="connsiteX37" fmla="*/ 212138 w 3762733"/>
              <a:gd name="connsiteY37" fmla="*/ 856034 h 2091447"/>
              <a:gd name="connsiteX38" fmla="*/ 192682 w 3762733"/>
              <a:gd name="connsiteY38" fmla="*/ 875490 h 2091447"/>
              <a:gd name="connsiteX39" fmla="*/ 163499 w 3762733"/>
              <a:gd name="connsiteY39" fmla="*/ 894945 h 2091447"/>
              <a:gd name="connsiteX40" fmla="*/ 134316 w 3762733"/>
              <a:gd name="connsiteY40" fmla="*/ 924128 h 2091447"/>
              <a:gd name="connsiteX41" fmla="*/ 105133 w 3762733"/>
              <a:gd name="connsiteY41" fmla="*/ 933856 h 2091447"/>
              <a:gd name="connsiteX42" fmla="*/ 69222 w 3762733"/>
              <a:gd name="connsiteY42" fmla="*/ 984196 h 2091447"/>
              <a:gd name="connsiteX43" fmla="*/ 43849 w 3762733"/>
              <a:gd name="connsiteY43" fmla="*/ 1028619 h 2091447"/>
              <a:gd name="connsiteX44" fmla="*/ 31608 w 3762733"/>
              <a:gd name="connsiteY44" fmla="*/ 1071745 h 2091447"/>
              <a:gd name="connsiteX45" fmla="*/ 12964 w 3762733"/>
              <a:gd name="connsiteY45" fmla="*/ 1190990 h 2091447"/>
              <a:gd name="connsiteX46" fmla="*/ 7857 w 3762733"/>
              <a:gd name="connsiteY46" fmla="*/ 1245141 h 2091447"/>
              <a:gd name="connsiteX47" fmla="*/ 124589 w 3762733"/>
              <a:gd name="connsiteY47" fmla="*/ 1313234 h 2091447"/>
              <a:gd name="connsiteX48" fmla="*/ 182955 w 3762733"/>
              <a:gd name="connsiteY48" fmla="*/ 1322962 h 2091447"/>
              <a:gd name="connsiteX49" fmla="*/ 231593 w 3762733"/>
              <a:gd name="connsiteY49" fmla="*/ 1332690 h 2091447"/>
              <a:gd name="connsiteX50" fmla="*/ 192682 w 3762733"/>
              <a:gd name="connsiteY50" fmla="*/ 1361873 h 2091447"/>
              <a:gd name="connsiteX51" fmla="*/ 105133 w 3762733"/>
              <a:gd name="connsiteY51" fmla="*/ 1371600 h 2091447"/>
              <a:gd name="connsiteX52" fmla="*/ 46767 w 3762733"/>
              <a:gd name="connsiteY52" fmla="*/ 1381328 h 2091447"/>
              <a:gd name="connsiteX53" fmla="*/ 7857 w 3762733"/>
              <a:gd name="connsiteY53" fmla="*/ 1439694 h 2091447"/>
              <a:gd name="connsiteX54" fmla="*/ 17584 w 3762733"/>
              <a:gd name="connsiteY54" fmla="*/ 1478605 h 2091447"/>
              <a:gd name="connsiteX55" fmla="*/ 37040 w 3762733"/>
              <a:gd name="connsiteY55" fmla="*/ 1498060 h 2091447"/>
              <a:gd name="connsiteX56" fmla="*/ 66223 w 3762733"/>
              <a:gd name="connsiteY56" fmla="*/ 1507788 h 2091447"/>
              <a:gd name="connsiteX57" fmla="*/ 182955 w 3762733"/>
              <a:gd name="connsiteY57" fmla="*/ 1517515 h 2091447"/>
              <a:gd name="connsiteX58" fmla="*/ 182955 w 3762733"/>
              <a:gd name="connsiteY58" fmla="*/ 1605064 h 2091447"/>
              <a:gd name="connsiteX59" fmla="*/ 153772 w 3762733"/>
              <a:gd name="connsiteY59" fmla="*/ 1634247 h 2091447"/>
              <a:gd name="connsiteX60" fmla="*/ 105133 w 3762733"/>
              <a:gd name="connsiteY60" fmla="*/ 1682885 h 2091447"/>
              <a:gd name="connsiteX61" fmla="*/ 124589 w 3762733"/>
              <a:gd name="connsiteY61" fmla="*/ 1926077 h 2091447"/>
              <a:gd name="connsiteX62" fmla="*/ 153772 w 3762733"/>
              <a:gd name="connsiteY62" fmla="*/ 1935805 h 2091447"/>
              <a:gd name="connsiteX63" fmla="*/ 182955 w 3762733"/>
              <a:gd name="connsiteY63" fmla="*/ 1955260 h 2091447"/>
              <a:gd name="connsiteX64" fmla="*/ 221865 w 3762733"/>
              <a:gd name="connsiteY64" fmla="*/ 1964988 h 2091447"/>
              <a:gd name="connsiteX65" fmla="*/ 226486 w 3762733"/>
              <a:gd name="connsiteY65" fmla="*/ 1995873 h 2091447"/>
              <a:gd name="connsiteX66" fmla="*/ 304307 w 3762733"/>
              <a:gd name="connsiteY66" fmla="*/ 2030568 h 2091447"/>
              <a:gd name="connsiteX67" fmla="*/ 352540 w 3762733"/>
              <a:gd name="connsiteY67" fmla="*/ 2055941 h 2091447"/>
              <a:gd name="connsiteX68" fmla="*/ 406691 w 3762733"/>
              <a:gd name="connsiteY68" fmla="*/ 2052536 h 2091447"/>
              <a:gd name="connsiteX69" fmla="*/ 465057 w 3762733"/>
              <a:gd name="connsiteY69" fmla="*/ 2071992 h 2091447"/>
              <a:gd name="connsiteX70" fmla="*/ 494240 w 3762733"/>
              <a:gd name="connsiteY70" fmla="*/ 2091447 h 2091447"/>
              <a:gd name="connsiteX71" fmla="*/ 698926 w 3762733"/>
              <a:gd name="connsiteY71" fmla="*/ 2024569 h 2091447"/>
              <a:gd name="connsiteX72" fmla="*/ 757292 w 3762733"/>
              <a:gd name="connsiteY72" fmla="*/ 2005114 h 2091447"/>
              <a:gd name="connsiteX73" fmla="*/ 775045 w 3762733"/>
              <a:gd name="connsiteY73" fmla="*/ 1966609 h 2091447"/>
              <a:gd name="connsiteX74" fmla="*/ 834708 w 3762733"/>
              <a:gd name="connsiteY74" fmla="*/ 1964988 h 2091447"/>
              <a:gd name="connsiteX75" fmla="*/ 854163 w 3762733"/>
              <a:gd name="connsiteY75" fmla="*/ 1994170 h 2091447"/>
              <a:gd name="connsiteX76" fmla="*/ 941712 w 3762733"/>
              <a:gd name="connsiteY76" fmla="*/ 2042809 h 2091447"/>
              <a:gd name="connsiteX77" fmla="*/ 1019533 w 3762733"/>
              <a:gd name="connsiteY77" fmla="*/ 2033081 h 2091447"/>
              <a:gd name="connsiteX78" fmla="*/ 1058444 w 3762733"/>
              <a:gd name="connsiteY78" fmla="*/ 1964988 h 2091447"/>
              <a:gd name="connsiteX79" fmla="*/ 1097355 w 3762733"/>
              <a:gd name="connsiteY79" fmla="*/ 1984443 h 2091447"/>
              <a:gd name="connsiteX80" fmla="*/ 1145993 w 3762733"/>
              <a:gd name="connsiteY80" fmla="*/ 2003898 h 2091447"/>
              <a:gd name="connsiteX81" fmla="*/ 1175176 w 3762733"/>
              <a:gd name="connsiteY81" fmla="*/ 2023353 h 2091447"/>
              <a:gd name="connsiteX82" fmla="*/ 1233542 w 3762733"/>
              <a:gd name="connsiteY82" fmla="*/ 2033081 h 2091447"/>
              <a:gd name="connsiteX83" fmla="*/ 1301635 w 3762733"/>
              <a:gd name="connsiteY83" fmla="*/ 2062264 h 2091447"/>
              <a:gd name="connsiteX84" fmla="*/ 1408640 w 3762733"/>
              <a:gd name="connsiteY84" fmla="*/ 2052536 h 2091447"/>
              <a:gd name="connsiteX85" fmla="*/ 1457278 w 3762733"/>
              <a:gd name="connsiteY85" fmla="*/ 1994170 h 2091447"/>
              <a:gd name="connsiteX86" fmla="*/ 1467006 w 3762733"/>
              <a:gd name="connsiteY86" fmla="*/ 1955260 h 2091447"/>
              <a:gd name="connsiteX87" fmla="*/ 1447550 w 3762733"/>
              <a:gd name="connsiteY87" fmla="*/ 1896894 h 2091447"/>
              <a:gd name="connsiteX88" fmla="*/ 1564282 w 3762733"/>
              <a:gd name="connsiteY88" fmla="*/ 1887166 h 2091447"/>
              <a:gd name="connsiteX89" fmla="*/ 1593465 w 3762733"/>
              <a:gd name="connsiteY89" fmla="*/ 1867711 h 2091447"/>
              <a:gd name="connsiteX90" fmla="*/ 1603193 w 3762733"/>
              <a:gd name="connsiteY90" fmla="*/ 1750979 h 2091447"/>
              <a:gd name="connsiteX91" fmla="*/ 1574010 w 3762733"/>
              <a:gd name="connsiteY91" fmla="*/ 1721796 h 2091447"/>
              <a:gd name="connsiteX92" fmla="*/ 1593465 w 3762733"/>
              <a:gd name="connsiteY92" fmla="*/ 1741251 h 2091447"/>
              <a:gd name="connsiteX93" fmla="*/ 1632376 w 3762733"/>
              <a:gd name="connsiteY93" fmla="*/ 1750979 h 2091447"/>
              <a:gd name="connsiteX94" fmla="*/ 1797746 w 3762733"/>
              <a:gd name="connsiteY94" fmla="*/ 1741251 h 2091447"/>
              <a:gd name="connsiteX95" fmla="*/ 1817201 w 3762733"/>
              <a:gd name="connsiteY95" fmla="*/ 1702341 h 2091447"/>
              <a:gd name="connsiteX96" fmla="*/ 1826929 w 3762733"/>
              <a:gd name="connsiteY96" fmla="*/ 1731524 h 2091447"/>
              <a:gd name="connsiteX97" fmla="*/ 1846384 w 3762733"/>
              <a:gd name="connsiteY97" fmla="*/ 1760707 h 2091447"/>
              <a:gd name="connsiteX98" fmla="*/ 1924206 w 3762733"/>
              <a:gd name="connsiteY98" fmla="*/ 1750979 h 2091447"/>
              <a:gd name="connsiteX99" fmla="*/ 1953389 w 3762733"/>
              <a:gd name="connsiteY99" fmla="*/ 1741251 h 2091447"/>
              <a:gd name="connsiteX100" fmla="*/ 2011755 w 3762733"/>
              <a:gd name="connsiteY100" fmla="*/ 1682885 h 2091447"/>
              <a:gd name="connsiteX101" fmla="*/ 2021482 w 3762733"/>
              <a:gd name="connsiteY101" fmla="*/ 1653702 h 2091447"/>
              <a:gd name="connsiteX102" fmla="*/ 2050665 w 3762733"/>
              <a:gd name="connsiteY102" fmla="*/ 1605064 h 2091447"/>
              <a:gd name="connsiteX103" fmla="*/ 2089576 w 3762733"/>
              <a:gd name="connsiteY103" fmla="*/ 1614792 h 2091447"/>
              <a:gd name="connsiteX104" fmla="*/ 2128487 w 3762733"/>
              <a:gd name="connsiteY104" fmla="*/ 1692613 h 2091447"/>
              <a:gd name="connsiteX105" fmla="*/ 2147942 w 3762733"/>
              <a:gd name="connsiteY105" fmla="*/ 1731524 h 2091447"/>
              <a:gd name="connsiteX106" fmla="*/ 2177125 w 3762733"/>
              <a:gd name="connsiteY106" fmla="*/ 1760707 h 2091447"/>
              <a:gd name="connsiteX107" fmla="*/ 2245218 w 3762733"/>
              <a:gd name="connsiteY107" fmla="*/ 1770434 h 2091447"/>
              <a:gd name="connsiteX108" fmla="*/ 2468955 w 3762733"/>
              <a:gd name="connsiteY108" fmla="*/ 1750979 h 2091447"/>
              <a:gd name="connsiteX109" fmla="*/ 2537048 w 3762733"/>
              <a:gd name="connsiteY109" fmla="*/ 1673158 h 2091447"/>
              <a:gd name="connsiteX110" fmla="*/ 2566231 w 3762733"/>
              <a:gd name="connsiteY110" fmla="*/ 1663430 h 2091447"/>
              <a:gd name="connsiteX111" fmla="*/ 2585687 w 3762733"/>
              <a:gd name="connsiteY111" fmla="*/ 1643975 h 2091447"/>
              <a:gd name="connsiteX112" fmla="*/ 2634325 w 3762733"/>
              <a:gd name="connsiteY112" fmla="*/ 1828800 h 2091447"/>
              <a:gd name="connsiteX113" fmla="*/ 2702418 w 3762733"/>
              <a:gd name="connsiteY113" fmla="*/ 1819073 h 2091447"/>
              <a:gd name="connsiteX114" fmla="*/ 2721874 w 3762733"/>
              <a:gd name="connsiteY114" fmla="*/ 1760707 h 2091447"/>
              <a:gd name="connsiteX115" fmla="*/ 2731601 w 3762733"/>
              <a:gd name="connsiteY115" fmla="*/ 1731524 h 2091447"/>
              <a:gd name="connsiteX116" fmla="*/ 2760784 w 3762733"/>
              <a:gd name="connsiteY116" fmla="*/ 1741251 h 2091447"/>
              <a:gd name="connsiteX117" fmla="*/ 2799695 w 3762733"/>
              <a:gd name="connsiteY117" fmla="*/ 1799617 h 2091447"/>
              <a:gd name="connsiteX118" fmla="*/ 2828878 w 3762733"/>
              <a:gd name="connsiteY118" fmla="*/ 1809345 h 2091447"/>
              <a:gd name="connsiteX119" fmla="*/ 2848333 w 3762733"/>
              <a:gd name="connsiteY119" fmla="*/ 1848256 h 2091447"/>
              <a:gd name="connsiteX120" fmla="*/ 2906699 w 3762733"/>
              <a:gd name="connsiteY120" fmla="*/ 1896894 h 2091447"/>
              <a:gd name="connsiteX121" fmla="*/ 2935882 w 3762733"/>
              <a:gd name="connsiteY121" fmla="*/ 1906622 h 2091447"/>
              <a:gd name="connsiteX122" fmla="*/ 3042887 w 3762733"/>
              <a:gd name="connsiteY122" fmla="*/ 1896894 h 2091447"/>
              <a:gd name="connsiteX123" fmla="*/ 3072070 w 3762733"/>
              <a:gd name="connsiteY123" fmla="*/ 1867711 h 2091447"/>
              <a:gd name="connsiteX124" fmla="*/ 3081797 w 3762733"/>
              <a:gd name="connsiteY124" fmla="*/ 2013626 h 2091447"/>
              <a:gd name="connsiteX125" fmla="*/ 3149891 w 3762733"/>
              <a:gd name="connsiteY125" fmla="*/ 1994170 h 2091447"/>
              <a:gd name="connsiteX126" fmla="*/ 3159618 w 3762733"/>
              <a:gd name="connsiteY126" fmla="*/ 1964988 h 2091447"/>
              <a:gd name="connsiteX127" fmla="*/ 3179074 w 3762733"/>
              <a:gd name="connsiteY127" fmla="*/ 1935805 h 2091447"/>
              <a:gd name="connsiteX128" fmla="*/ 3286078 w 3762733"/>
              <a:gd name="connsiteY128" fmla="*/ 1984443 h 2091447"/>
              <a:gd name="connsiteX129" fmla="*/ 3315261 w 3762733"/>
              <a:gd name="connsiteY129" fmla="*/ 1974715 h 2091447"/>
              <a:gd name="connsiteX130" fmla="*/ 3295806 w 3762733"/>
              <a:gd name="connsiteY130" fmla="*/ 1857983 h 2091447"/>
              <a:gd name="connsiteX131" fmla="*/ 3276350 w 3762733"/>
              <a:gd name="connsiteY131" fmla="*/ 1838528 h 2091447"/>
              <a:gd name="connsiteX132" fmla="*/ 3266623 w 3762733"/>
              <a:gd name="connsiteY132" fmla="*/ 1799617 h 2091447"/>
              <a:gd name="connsiteX133" fmla="*/ 3295806 w 3762733"/>
              <a:gd name="connsiteY133" fmla="*/ 1809345 h 2091447"/>
              <a:gd name="connsiteX134" fmla="*/ 3344444 w 3762733"/>
              <a:gd name="connsiteY134" fmla="*/ 1828800 h 2091447"/>
              <a:gd name="connsiteX135" fmla="*/ 3373627 w 3762733"/>
              <a:gd name="connsiteY135" fmla="*/ 1838528 h 2091447"/>
              <a:gd name="connsiteX136" fmla="*/ 3402810 w 3762733"/>
              <a:gd name="connsiteY136" fmla="*/ 1857983 h 2091447"/>
              <a:gd name="connsiteX137" fmla="*/ 3500087 w 3762733"/>
              <a:gd name="connsiteY137" fmla="*/ 1838528 h 2091447"/>
              <a:gd name="connsiteX138" fmla="*/ 3510220 w 3762733"/>
              <a:gd name="connsiteY138" fmla="*/ 1864793 h 2091447"/>
              <a:gd name="connsiteX139" fmla="*/ 3564370 w 3762733"/>
              <a:gd name="connsiteY139" fmla="*/ 1856767 h 2091447"/>
              <a:gd name="connsiteX140" fmla="*/ 3597363 w 3762733"/>
              <a:gd name="connsiteY140" fmla="*/ 1835204 h 2091447"/>
              <a:gd name="connsiteX141" fmla="*/ 3649406 w 3762733"/>
              <a:gd name="connsiteY141" fmla="*/ 1785269 h 2091447"/>
              <a:gd name="connsiteX142" fmla="*/ 3692451 w 3762733"/>
              <a:gd name="connsiteY142" fmla="*/ 1629464 h 2091447"/>
              <a:gd name="connsiteX143" fmla="*/ 3665457 w 3762733"/>
              <a:gd name="connsiteY143" fmla="*/ 1643975 h 2091447"/>
              <a:gd name="connsiteX144" fmla="*/ 3579934 w 3762733"/>
              <a:gd name="connsiteY144" fmla="*/ 1627924 h 2091447"/>
              <a:gd name="connsiteX145" fmla="*/ 3641381 w 3762733"/>
              <a:gd name="connsiteY145" fmla="*/ 1520109 h 2091447"/>
              <a:gd name="connsiteX146" fmla="*/ 3568180 w 3762733"/>
              <a:gd name="connsiteY146" fmla="*/ 1449422 h 2091447"/>
              <a:gd name="connsiteX147" fmla="*/ 3626546 w 3762733"/>
              <a:gd name="connsiteY147" fmla="*/ 1400783 h 2091447"/>
              <a:gd name="connsiteX148" fmla="*/ 3665457 w 3762733"/>
              <a:gd name="connsiteY148" fmla="*/ 1284051 h 2091447"/>
              <a:gd name="connsiteX149" fmla="*/ 3684912 w 3762733"/>
              <a:gd name="connsiteY149" fmla="*/ 1225685 h 2091447"/>
              <a:gd name="connsiteX150" fmla="*/ 3723823 w 3762733"/>
              <a:gd name="connsiteY150" fmla="*/ 1167319 h 2091447"/>
              <a:gd name="connsiteX151" fmla="*/ 3753006 w 3762733"/>
              <a:gd name="connsiteY151" fmla="*/ 1099226 h 2091447"/>
              <a:gd name="connsiteX152" fmla="*/ 3762733 w 3762733"/>
              <a:gd name="connsiteY152" fmla="*/ 1070043 h 2091447"/>
              <a:gd name="connsiteX153" fmla="*/ 3743278 w 3762733"/>
              <a:gd name="connsiteY153" fmla="*/ 875490 h 2091447"/>
              <a:gd name="connsiteX154" fmla="*/ 3714095 w 3762733"/>
              <a:gd name="connsiteY154" fmla="*/ 856034 h 2091447"/>
              <a:gd name="connsiteX155" fmla="*/ 3646001 w 3762733"/>
              <a:gd name="connsiteY155" fmla="*/ 836579 h 2091447"/>
              <a:gd name="connsiteX156" fmla="*/ 3616818 w 3762733"/>
              <a:gd name="connsiteY156" fmla="*/ 817124 h 2091447"/>
              <a:gd name="connsiteX157" fmla="*/ 3568180 w 3762733"/>
              <a:gd name="connsiteY157" fmla="*/ 797668 h 2091447"/>
              <a:gd name="connsiteX158" fmla="*/ 3529270 w 3762733"/>
              <a:gd name="connsiteY158" fmla="*/ 768485 h 2091447"/>
              <a:gd name="connsiteX159" fmla="*/ 3480631 w 3762733"/>
              <a:gd name="connsiteY159" fmla="*/ 758758 h 2091447"/>
              <a:gd name="connsiteX160" fmla="*/ 3373627 w 3762733"/>
              <a:gd name="connsiteY160" fmla="*/ 749030 h 2091447"/>
              <a:gd name="connsiteX161" fmla="*/ 3383355 w 3762733"/>
              <a:gd name="connsiteY161" fmla="*/ 719847 h 2091447"/>
              <a:gd name="connsiteX162" fmla="*/ 3422265 w 3762733"/>
              <a:gd name="connsiteY162" fmla="*/ 651753 h 2091447"/>
              <a:gd name="connsiteX163" fmla="*/ 3393082 w 3762733"/>
              <a:gd name="connsiteY163" fmla="*/ 476656 h 2091447"/>
              <a:gd name="connsiteX164" fmla="*/ 3334716 w 3762733"/>
              <a:gd name="connsiteY164" fmla="*/ 437745 h 2091447"/>
              <a:gd name="connsiteX165" fmla="*/ 3247167 w 3762733"/>
              <a:gd name="connsiteY165" fmla="*/ 379379 h 2091447"/>
              <a:gd name="connsiteX166" fmla="*/ 3159618 w 3762733"/>
              <a:gd name="connsiteY166" fmla="*/ 350196 h 2091447"/>
              <a:gd name="connsiteX167" fmla="*/ 3101252 w 3762733"/>
              <a:gd name="connsiteY167" fmla="*/ 330741 h 2091447"/>
              <a:gd name="connsiteX168" fmla="*/ 3072070 w 3762733"/>
              <a:gd name="connsiteY168" fmla="*/ 321013 h 2091447"/>
              <a:gd name="connsiteX169" fmla="*/ 2945610 w 3762733"/>
              <a:gd name="connsiteY169" fmla="*/ 301558 h 2091447"/>
              <a:gd name="connsiteX170" fmla="*/ 2887244 w 3762733"/>
              <a:gd name="connsiteY170" fmla="*/ 291830 h 2091447"/>
              <a:gd name="connsiteX171" fmla="*/ 2653780 w 3762733"/>
              <a:gd name="connsiteY171" fmla="*/ 282102 h 2091447"/>
              <a:gd name="connsiteX172" fmla="*/ 2546776 w 3762733"/>
              <a:gd name="connsiteY172" fmla="*/ 252919 h 2091447"/>
              <a:gd name="connsiteX173" fmla="*/ 2478682 w 3762733"/>
              <a:gd name="connsiteY173" fmla="*/ 214009 h 2091447"/>
              <a:gd name="connsiteX174" fmla="*/ 2449499 w 3762733"/>
              <a:gd name="connsiteY174" fmla="*/ 204281 h 2091447"/>
              <a:gd name="connsiteX175" fmla="*/ 2420316 w 3762733"/>
              <a:gd name="connsiteY175" fmla="*/ 184826 h 2091447"/>
              <a:gd name="connsiteX176" fmla="*/ 2381406 w 3762733"/>
              <a:gd name="connsiteY176" fmla="*/ 175098 h 2091447"/>
              <a:gd name="connsiteX177" fmla="*/ 2332767 w 3762733"/>
              <a:gd name="connsiteY177" fmla="*/ 155643 h 2091447"/>
              <a:gd name="connsiteX178" fmla="*/ 2210037 w 3762733"/>
              <a:gd name="connsiteY178" fmla="*/ 98088 h 2091447"/>
              <a:gd name="connsiteX179" fmla="*/ 2175422 w 3762733"/>
              <a:gd name="connsiteY179" fmla="*/ 164560 h 2091447"/>
              <a:gd name="connsiteX180" fmla="*/ 2021482 w 3762733"/>
              <a:gd name="connsiteY180" fmla="*/ 136188 h 2091447"/>
              <a:gd name="connsiteX0" fmla="*/ 2089576 w 3762733"/>
              <a:gd name="connsiteY0" fmla="*/ 223736 h 2091447"/>
              <a:gd name="connsiteX1" fmla="*/ 2040938 w 3762733"/>
              <a:gd name="connsiteY1" fmla="*/ 116732 h 2091447"/>
              <a:gd name="connsiteX2" fmla="*/ 1982572 w 3762733"/>
              <a:gd name="connsiteY2" fmla="*/ 97277 h 2091447"/>
              <a:gd name="connsiteX3" fmla="*/ 1924206 w 3762733"/>
              <a:gd name="connsiteY3" fmla="*/ 68094 h 2091447"/>
              <a:gd name="connsiteX4" fmla="*/ 1836657 w 3762733"/>
              <a:gd name="connsiteY4" fmla="*/ 19456 h 2091447"/>
              <a:gd name="connsiteX5" fmla="*/ 1807474 w 3762733"/>
              <a:gd name="connsiteY5" fmla="*/ 0 h 2091447"/>
              <a:gd name="connsiteX6" fmla="*/ 1642104 w 3762733"/>
              <a:gd name="connsiteY6" fmla="*/ 38911 h 2091447"/>
              <a:gd name="connsiteX7" fmla="*/ 1593465 w 3762733"/>
              <a:gd name="connsiteY7" fmla="*/ 97277 h 2091447"/>
              <a:gd name="connsiteX8" fmla="*/ 1574010 w 3762733"/>
              <a:gd name="connsiteY8" fmla="*/ 126460 h 2091447"/>
              <a:gd name="connsiteX9" fmla="*/ 1515644 w 3762733"/>
              <a:gd name="connsiteY9" fmla="*/ 155643 h 2091447"/>
              <a:gd name="connsiteX10" fmla="*/ 1535991 w 3762733"/>
              <a:gd name="connsiteY10" fmla="*/ 62176 h 2091447"/>
              <a:gd name="connsiteX11" fmla="*/ 1457278 w 3762733"/>
              <a:gd name="connsiteY11" fmla="*/ 48639 h 2091447"/>
              <a:gd name="connsiteX12" fmla="*/ 1418367 w 3762733"/>
              <a:gd name="connsiteY12" fmla="*/ 38911 h 2091447"/>
              <a:gd name="connsiteX13" fmla="*/ 1145993 w 3762733"/>
              <a:gd name="connsiteY13" fmla="*/ 58366 h 2091447"/>
              <a:gd name="connsiteX14" fmla="*/ 1077899 w 3762733"/>
              <a:gd name="connsiteY14" fmla="*/ 87549 h 2091447"/>
              <a:gd name="connsiteX15" fmla="*/ 1058444 w 3762733"/>
              <a:gd name="connsiteY15" fmla="*/ 107005 h 2091447"/>
              <a:gd name="connsiteX16" fmla="*/ 1019533 w 3762733"/>
              <a:gd name="connsiteY16" fmla="*/ 136188 h 2091447"/>
              <a:gd name="connsiteX17" fmla="*/ 961167 w 3762733"/>
              <a:gd name="connsiteY17" fmla="*/ 184826 h 2091447"/>
              <a:gd name="connsiteX18" fmla="*/ 941712 w 3762733"/>
              <a:gd name="connsiteY18" fmla="*/ 223736 h 2091447"/>
              <a:gd name="connsiteX19" fmla="*/ 893074 w 3762733"/>
              <a:gd name="connsiteY19" fmla="*/ 291830 h 2091447"/>
              <a:gd name="connsiteX20" fmla="*/ 873618 w 3762733"/>
              <a:gd name="connsiteY20" fmla="*/ 340468 h 2091447"/>
              <a:gd name="connsiteX21" fmla="*/ 863891 w 3762733"/>
              <a:gd name="connsiteY21" fmla="*/ 379379 h 2091447"/>
              <a:gd name="connsiteX22" fmla="*/ 844435 w 3762733"/>
              <a:gd name="connsiteY22" fmla="*/ 408562 h 2091447"/>
              <a:gd name="connsiteX23" fmla="*/ 824980 w 3762733"/>
              <a:gd name="connsiteY23" fmla="*/ 554477 h 2091447"/>
              <a:gd name="connsiteX24" fmla="*/ 815252 w 3762733"/>
              <a:gd name="connsiteY24" fmla="*/ 593388 h 2091447"/>
              <a:gd name="connsiteX25" fmla="*/ 795797 w 3762733"/>
              <a:gd name="connsiteY25" fmla="*/ 573932 h 2091447"/>
              <a:gd name="connsiteX26" fmla="*/ 776342 w 3762733"/>
              <a:gd name="connsiteY26" fmla="*/ 476656 h 2091447"/>
              <a:gd name="connsiteX27" fmla="*/ 717976 w 3762733"/>
              <a:gd name="connsiteY27" fmla="*/ 447473 h 2091447"/>
              <a:gd name="connsiteX28" fmla="*/ 630427 w 3762733"/>
              <a:gd name="connsiteY28" fmla="*/ 428017 h 2091447"/>
              <a:gd name="connsiteX29" fmla="*/ 484512 w 3762733"/>
              <a:gd name="connsiteY29" fmla="*/ 447473 h 2091447"/>
              <a:gd name="connsiteX30" fmla="*/ 445601 w 3762733"/>
              <a:gd name="connsiteY30" fmla="*/ 457200 h 2091447"/>
              <a:gd name="connsiteX31" fmla="*/ 396963 w 3762733"/>
              <a:gd name="connsiteY31" fmla="*/ 505839 h 2091447"/>
              <a:gd name="connsiteX32" fmla="*/ 348325 w 3762733"/>
              <a:gd name="connsiteY32" fmla="*/ 564205 h 2091447"/>
              <a:gd name="connsiteX33" fmla="*/ 338597 w 3762733"/>
              <a:gd name="connsiteY33" fmla="*/ 622570 h 2091447"/>
              <a:gd name="connsiteX34" fmla="*/ 367780 w 3762733"/>
              <a:gd name="connsiteY34" fmla="*/ 797668 h 2091447"/>
              <a:gd name="connsiteX35" fmla="*/ 387235 w 3762733"/>
              <a:gd name="connsiteY35" fmla="*/ 826851 h 2091447"/>
              <a:gd name="connsiteX36" fmla="*/ 406691 w 3762733"/>
              <a:gd name="connsiteY36" fmla="*/ 846307 h 2091447"/>
              <a:gd name="connsiteX37" fmla="*/ 212138 w 3762733"/>
              <a:gd name="connsiteY37" fmla="*/ 856034 h 2091447"/>
              <a:gd name="connsiteX38" fmla="*/ 192682 w 3762733"/>
              <a:gd name="connsiteY38" fmla="*/ 875490 h 2091447"/>
              <a:gd name="connsiteX39" fmla="*/ 163499 w 3762733"/>
              <a:gd name="connsiteY39" fmla="*/ 894945 h 2091447"/>
              <a:gd name="connsiteX40" fmla="*/ 134316 w 3762733"/>
              <a:gd name="connsiteY40" fmla="*/ 924128 h 2091447"/>
              <a:gd name="connsiteX41" fmla="*/ 105133 w 3762733"/>
              <a:gd name="connsiteY41" fmla="*/ 933856 h 2091447"/>
              <a:gd name="connsiteX42" fmla="*/ 69222 w 3762733"/>
              <a:gd name="connsiteY42" fmla="*/ 984196 h 2091447"/>
              <a:gd name="connsiteX43" fmla="*/ 43849 w 3762733"/>
              <a:gd name="connsiteY43" fmla="*/ 1028619 h 2091447"/>
              <a:gd name="connsiteX44" fmla="*/ 31608 w 3762733"/>
              <a:gd name="connsiteY44" fmla="*/ 1071745 h 2091447"/>
              <a:gd name="connsiteX45" fmla="*/ 12964 w 3762733"/>
              <a:gd name="connsiteY45" fmla="*/ 1190990 h 2091447"/>
              <a:gd name="connsiteX46" fmla="*/ 7857 w 3762733"/>
              <a:gd name="connsiteY46" fmla="*/ 1245141 h 2091447"/>
              <a:gd name="connsiteX47" fmla="*/ 124589 w 3762733"/>
              <a:gd name="connsiteY47" fmla="*/ 1313234 h 2091447"/>
              <a:gd name="connsiteX48" fmla="*/ 182955 w 3762733"/>
              <a:gd name="connsiteY48" fmla="*/ 1322962 h 2091447"/>
              <a:gd name="connsiteX49" fmla="*/ 231593 w 3762733"/>
              <a:gd name="connsiteY49" fmla="*/ 1332690 h 2091447"/>
              <a:gd name="connsiteX50" fmla="*/ 192682 w 3762733"/>
              <a:gd name="connsiteY50" fmla="*/ 1361873 h 2091447"/>
              <a:gd name="connsiteX51" fmla="*/ 105133 w 3762733"/>
              <a:gd name="connsiteY51" fmla="*/ 1371600 h 2091447"/>
              <a:gd name="connsiteX52" fmla="*/ 46767 w 3762733"/>
              <a:gd name="connsiteY52" fmla="*/ 1381328 h 2091447"/>
              <a:gd name="connsiteX53" fmla="*/ 7857 w 3762733"/>
              <a:gd name="connsiteY53" fmla="*/ 1439694 h 2091447"/>
              <a:gd name="connsiteX54" fmla="*/ 17584 w 3762733"/>
              <a:gd name="connsiteY54" fmla="*/ 1478605 h 2091447"/>
              <a:gd name="connsiteX55" fmla="*/ 37040 w 3762733"/>
              <a:gd name="connsiteY55" fmla="*/ 1498060 h 2091447"/>
              <a:gd name="connsiteX56" fmla="*/ 66223 w 3762733"/>
              <a:gd name="connsiteY56" fmla="*/ 1507788 h 2091447"/>
              <a:gd name="connsiteX57" fmla="*/ 182955 w 3762733"/>
              <a:gd name="connsiteY57" fmla="*/ 1517515 h 2091447"/>
              <a:gd name="connsiteX58" fmla="*/ 182955 w 3762733"/>
              <a:gd name="connsiteY58" fmla="*/ 1605064 h 2091447"/>
              <a:gd name="connsiteX59" fmla="*/ 153772 w 3762733"/>
              <a:gd name="connsiteY59" fmla="*/ 1634247 h 2091447"/>
              <a:gd name="connsiteX60" fmla="*/ 105133 w 3762733"/>
              <a:gd name="connsiteY60" fmla="*/ 1682885 h 2091447"/>
              <a:gd name="connsiteX61" fmla="*/ 124589 w 3762733"/>
              <a:gd name="connsiteY61" fmla="*/ 1926077 h 2091447"/>
              <a:gd name="connsiteX62" fmla="*/ 153772 w 3762733"/>
              <a:gd name="connsiteY62" fmla="*/ 1935805 h 2091447"/>
              <a:gd name="connsiteX63" fmla="*/ 182955 w 3762733"/>
              <a:gd name="connsiteY63" fmla="*/ 1955260 h 2091447"/>
              <a:gd name="connsiteX64" fmla="*/ 221865 w 3762733"/>
              <a:gd name="connsiteY64" fmla="*/ 1964988 h 2091447"/>
              <a:gd name="connsiteX65" fmla="*/ 226486 w 3762733"/>
              <a:gd name="connsiteY65" fmla="*/ 1995873 h 2091447"/>
              <a:gd name="connsiteX66" fmla="*/ 304307 w 3762733"/>
              <a:gd name="connsiteY66" fmla="*/ 2030568 h 2091447"/>
              <a:gd name="connsiteX67" fmla="*/ 352540 w 3762733"/>
              <a:gd name="connsiteY67" fmla="*/ 2055941 h 2091447"/>
              <a:gd name="connsiteX68" fmla="*/ 406691 w 3762733"/>
              <a:gd name="connsiteY68" fmla="*/ 2052536 h 2091447"/>
              <a:gd name="connsiteX69" fmla="*/ 465057 w 3762733"/>
              <a:gd name="connsiteY69" fmla="*/ 2071992 h 2091447"/>
              <a:gd name="connsiteX70" fmla="*/ 494240 w 3762733"/>
              <a:gd name="connsiteY70" fmla="*/ 2091447 h 2091447"/>
              <a:gd name="connsiteX71" fmla="*/ 698926 w 3762733"/>
              <a:gd name="connsiteY71" fmla="*/ 2024569 h 2091447"/>
              <a:gd name="connsiteX72" fmla="*/ 757292 w 3762733"/>
              <a:gd name="connsiteY72" fmla="*/ 2005114 h 2091447"/>
              <a:gd name="connsiteX73" fmla="*/ 775045 w 3762733"/>
              <a:gd name="connsiteY73" fmla="*/ 1966609 h 2091447"/>
              <a:gd name="connsiteX74" fmla="*/ 834708 w 3762733"/>
              <a:gd name="connsiteY74" fmla="*/ 1964988 h 2091447"/>
              <a:gd name="connsiteX75" fmla="*/ 854163 w 3762733"/>
              <a:gd name="connsiteY75" fmla="*/ 1994170 h 2091447"/>
              <a:gd name="connsiteX76" fmla="*/ 941712 w 3762733"/>
              <a:gd name="connsiteY76" fmla="*/ 2042809 h 2091447"/>
              <a:gd name="connsiteX77" fmla="*/ 1019533 w 3762733"/>
              <a:gd name="connsiteY77" fmla="*/ 2033081 h 2091447"/>
              <a:gd name="connsiteX78" fmla="*/ 1058444 w 3762733"/>
              <a:gd name="connsiteY78" fmla="*/ 1964988 h 2091447"/>
              <a:gd name="connsiteX79" fmla="*/ 1097355 w 3762733"/>
              <a:gd name="connsiteY79" fmla="*/ 1984443 h 2091447"/>
              <a:gd name="connsiteX80" fmla="*/ 1145993 w 3762733"/>
              <a:gd name="connsiteY80" fmla="*/ 2003898 h 2091447"/>
              <a:gd name="connsiteX81" fmla="*/ 1175176 w 3762733"/>
              <a:gd name="connsiteY81" fmla="*/ 2023353 h 2091447"/>
              <a:gd name="connsiteX82" fmla="*/ 1233542 w 3762733"/>
              <a:gd name="connsiteY82" fmla="*/ 2033081 h 2091447"/>
              <a:gd name="connsiteX83" fmla="*/ 1301635 w 3762733"/>
              <a:gd name="connsiteY83" fmla="*/ 2062264 h 2091447"/>
              <a:gd name="connsiteX84" fmla="*/ 1408640 w 3762733"/>
              <a:gd name="connsiteY84" fmla="*/ 2052536 h 2091447"/>
              <a:gd name="connsiteX85" fmla="*/ 1457278 w 3762733"/>
              <a:gd name="connsiteY85" fmla="*/ 1994170 h 2091447"/>
              <a:gd name="connsiteX86" fmla="*/ 1467006 w 3762733"/>
              <a:gd name="connsiteY86" fmla="*/ 1955260 h 2091447"/>
              <a:gd name="connsiteX87" fmla="*/ 1447550 w 3762733"/>
              <a:gd name="connsiteY87" fmla="*/ 1896894 h 2091447"/>
              <a:gd name="connsiteX88" fmla="*/ 1564282 w 3762733"/>
              <a:gd name="connsiteY88" fmla="*/ 1887166 h 2091447"/>
              <a:gd name="connsiteX89" fmla="*/ 1593465 w 3762733"/>
              <a:gd name="connsiteY89" fmla="*/ 1867711 h 2091447"/>
              <a:gd name="connsiteX90" fmla="*/ 1603193 w 3762733"/>
              <a:gd name="connsiteY90" fmla="*/ 1750979 h 2091447"/>
              <a:gd name="connsiteX91" fmla="*/ 1574010 w 3762733"/>
              <a:gd name="connsiteY91" fmla="*/ 1721796 h 2091447"/>
              <a:gd name="connsiteX92" fmla="*/ 1593465 w 3762733"/>
              <a:gd name="connsiteY92" fmla="*/ 1741251 h 2091447"/>
              <a:gd name="connsiteX93" fmla="*/ 1632376 w 3762733"/>
              <a:gd name="connsiteY93" fmla="*/ 1750979 h 2091447"/>
              <a:gd name="connsiteX94" fmla="*/ 1797746 w 3762733"/>
              <a:gd name="connsiteY94" fmla="*/ 1741251 h 2091447"/>
              <a:gd name="connsiteX95" fmla="*/ 1817201 w 3762733"/>
              <a:gd name="connsiteY95" fmla="*/ 1702341 h 2091447"/>
              <a:gd name="connsiteX96" fmla="*/ 1826929 w 3762733"/>
              <a:gd name="connsiteY96" fmla="*/ 1731524 h 2091447"/>
              <a:gd name="connsiteX97" fmla="*/ 1846384 w 3762733"/>
              <a:gd name="connsiteY97" fmla="*/ 1760707 h 2091447"/>
              <a:gd name="connsiteX98" fmla="*/ 1924206 w 3762733"/>
              <a:gd name="connsiteY98" fmla="*/ 1750979 h 2091447"/>
              <a:gd name="connsiteX99" fmla="*/ 1953389 w 3762733"/>
              <a:gd name="connsiteY99" fmla="*/ 1741251 h 2091447"/>
              <a:gd name="connsiteX100" fmla="*/ 2011755 w 3762733"/>
              <a:gd name="connsiteY100" fmla="*/ 1682885 h 2091447"/>
              <a:gd name="connsiteX101" fmla="*/ 2021482 w 3762733"/>
              <a:gd name="connsiteY101" fmla="*/ 1653702 h 2091447"/>
              <a:gd name="connsiteX102" fmla="*/ 2050665 w 3762733"/>
              <a:gd name="connsiteY102" fmla="*/ 1605064 h 2091447"/>
              <a:gd name="connsiteX103" fmla="*/ 2089576 w 3762733"/>
              <a:gd name="connsiteY103" fmla="*/ 1614792 h 2091447"/>
              <a:gd name="connsiteX104" fmla="*/ 2128487 w 3762733"/>
              <a:gd name="connsiteY104" fmla="*/ 1692613 h 2091447"/>
              <a:gd name="connsiteX105" fmla="*/ 2147942 w 3762733"/>
              <a:gd name="connsiteY105" fmla="*/ 1731524 h 2091447"/>
              <a:gd name="connsiteX106" fmla="*/ 2177125 w 3762733"/>
              <a:gd name="connsiteY106" fmla="*/ 1760707 h 2091447"/>
              <a:gd name="connsiteX107" fmla="*/ 2245218 w 3762733"/>
              <a:gd name="connsiteY107" fmla="*/ 1770434 h 2091447"/>
              <a:gd name="connsiteX108" fmla="*/ 2468955 w 3762733"/>
              <a:gd name="connsiteY108" fmla="*/ 1750979 h 2091447"/>
              <a:gd name="connsiteX109" fmla="*/ 2537048 w 3762733"/>
              <a:gd name="connsiteY109" fmla="*/ 1673158 h 2091447"/>
              <a:gd name="connsiteX110" fmla="*/ 2566231 w 3762733"/>
              <a:gd name="connsiteY110" fmla="*/ 1663430 h 2091447"/>
              <a:gd name="connsiteX111" fmla="*/ 2585687 w 3762733"/>
              <a:gd name="connsiteY111" fmla="*/ 1643975 h 2091447"/>
              <a:gd name="connsiteX112" fmla="*/ 2634325 w 3762733"/>
              <a:gd name="connsiteY112" fmla="*/ 1828800 h 2091447"/>
              <a:gd name="connsiteX113" fmla="*/ 2702418 w 3762733"/>
              <a:gd name="connsiteY113" fmla="*/ 1819073 h 2091447"/>
              <a:gd name="connsiteX114" fmla="*/ 2721874 w 3762733"/>
              <a:gd name="connsiteY114" fmla="*/ 1760707 h 2091447"/>
              <a:gd name="connsiteX115" fmla="*/ 2731601 w 3762733"/>
              <a:gd name="connsiteY115" fmla="*/ 1731524 h 2091447"/>
              <a:gd name="connsiteX116" fmla="*/ 2760784 w 3762733"/>
              <a:gd name="connsiteY116" fmla="*/ 1741251 h 2091447"/>
              <a:gd name="connsiteX117" fmla="*/ 2799695 w 3762733"/>
              <a:gd name="connsiteY117" fmla="*/ 1799617 h 2091447"/>
              <a:gd name="connsiteX118" fmla="*/ 2828878 w 3762733"/>
              <a:gd name="connsiteY118" fmla="*/ 1809345 h 2091447"/>
              <a:gd name="connsiteX119" fmla="*/ 2848333 w 3762733"/>
              <a:gd name="connsiteY119" fmla="*/ 1848256 h 2091447"/>
              <a:gd name="connsiteX120" fmla="*/ 2906699 w 3762733"/>
              <a:gd name="connsiteY120" fmla="*/ 1896894 h 2091447"/>
              <a:gd name="connsiteX121" fmla="*/ 2935882 w 3762733"/>
              <a:gd name="connsiteY121" fmla="*/ 1906622 h 2091447"/>
              <a:gd name="connsiteX122" fmla="*/ 3042887 w 3762733"/>
              <a:gd name="connsiteY122" fmla="*/ 1896894 h 2091447"/>
              <a:gd name="connsiteX123" fmla="*/ 3072070 w 3762733"/>
              <a:gd name="connsiteY123" fmla="*/ 1867711 h 2091447"/>
              <a:gd name="connsiteX124" fmla="*/ 3081797 w 3762733"/>
              <a:gd name="connsiteY124" fmla="*/ 2013626 h 2091447"/>
              <a:gd name="connsiteX125" fmla="*/ 3149891 w 3762733"/>
              <a:gd name="connsiteY125" fmla="*/ 1994170 h 2091447"/>
              <a:gd name="connsiteX126" fmla="*/ 3159618 w 3762733"/>
              <a:gd name="connsiteY126" fmla="*/ 1964988 h 2091447"/>
              <a:gd name="connsiteX127" fmla="*/ 3179074 w 3762733"/>
              <a:gd name="connsiteY127" fmla="*/ 1935805 h 2091447"/>
              <a:gd name="connsiteX128" fmla="*/ 3286078 w 3762733"/>
              <a:gd name="connsiteY128" fmla="*/ 1984443 h 2091447"/>
              <a:gd name="connsiteX129" fmla="*/ 3315261 w 3762733"/>
              <a:gd name="connsiteY129" fmla="*/ 1974715 h 2091447"/>
              <a:gd name="connsiteX130" fmla="*/ 3295806 w 3762733"/>
              <a:gd name="connsiteY130" fmla="*/ 1857983 h 2091447"/>
              <a:gd name="connsiteX131" fmla="*/ 3276350 w 3762733"/>
              <a:gd name="connsiteY131" fmla="*/ 1838528 h 2091447"/>
              <a:gd name="connsiteX132" fmla="*/ 3266623 w 3762733"/>
              <a:gd name="connsiteY132" fmla="*/ 1799617 h 2091447"/>
              <a:gd name="connsiteX133" fmla="*/ 3295806 w 3762733"/>
              <a:gd name="connsiteY133" fmla="*/ 1809345 h 2091447"/>
              <a:gd name="connsiteX134" fmla="*/ 3344444 w 3762733"/>
              <a:gd name="connsiteY134" fmla="*/ 1828800 h 2091447"/>
              <a:gd name="connsiteX135" fmla="*/ 3373627 w 3762733"/>
              <a:gd name="connsiteY135" fmla="*/ 1838528 h 2091447"/>
              <a:gd name="connsiteX136" fmla="*/ 3402810 w 3762733"/>
              <a:gd name="connsiteY136" fmla="*/ 1857983 h 2091447"/>
              <a:gd name="connsiteX137" fmla="*/ 3500087 w 3762733"/>
              <a:gd name="connsiteY137" fmla="*/ 1838528 h 2091447"/>
              <a:gd name="connsiteX138" fmla="*/ 3468310 w 3762733"/>
              <a:gd name="connsiteY138" fmla="*/ 1891463 h 2091447"/>
              <a:gd name="connsiteX139" fmla="*/ 3564370 w 3762733"/>
              <a:gd name="connsiteY139" fmla="*/ 1856767 h 2091447"/>
              <a:gd name="connsiteX140" fmla="*/ 3597363 w 3762733"/>
              <a:gd name="connsiteY140" fmla="*/ 1835204 h 2091447"/>
              <a:gd name="connsiteX141" fmla="*/ 3649406 w 3762733"/>
              <a:gd name="connsiteY141" fmla="*/ 1785269 h 2091447"/>
              <a:gd name="connsiteX142" fmla="*/ 3692451 w 3762733"/>
              <a:gd name="connsiteY142" fmla="*/ 1629464 h 2091447"/>
              <a:gd name="connsiteX143" fmla="*/ 3665457 w 3762733"/>
              <a:gd name="connsiteY143" fmla="*/ 1643975 h 2091447"/>
              <a:gd name="connsiteX144" fmla="*/ 3579934 w 3762733"/>
              <a:gd name="connsiteY144" fmla="*/ 1627924 h 2091447"/>
              <a:gd name="connsiteX145" fmla="*/ 3641381 w 3762733"/>
              <a:gd name="connsiteY145" fmla="*/ 1520109 h 2091447"/>
              <a:gd name="connsiteX146" fmla="*/ 3568180 w 3762733"/>
              <a:gd name="connsiteY146" fmla="*/ 1449422 h 2091447"/>
              <a:gd name="connsiteX147" fmla="*/ 3626546 w 3762733"/>
              <a:gd name="connsiteY147" fmla="*/ 1400783 h 2091447"/>
              <a:gd name="connsiteX148" fmla="*/ 3665457 w 3762733"/>
              <a:gd name="connsiteY148" fmla="*/ 1284051 h 2091447"/>
              <a:gd name="connsiteX149" fmla="*/ 3684912 w 3762733"/>
              <a:gd name="connsiteY149" fmla="*/ 1225685 h 2091447"/>
              <a:gd name="connsiteX150" fmla="*/ 3723823 w 3762733"/>
              <a:gd name="connsiteY150" fmla="*/ 1167319 h 2091447"/>
              <a:gd name="connsiteX151" fmla="*/ 3753006 w 3762733"/>
              <a:gd name="connsiteY151" fmla="*/ 1099226 h 2091447"/>
              <a:gd name="connsiteX152" fmla="*/ 3762733 w 3762733"/>
              <a:gd name="connsiteY152" fmla="*/ 1070043 h 2091447"/>
              <a:gd name="connsiteX153" fmla="*/ 3743278 w 3762733"/>
              <a:gd name="connsiteY153" fmla="*/ 875490 h 2091447"/>
              <a:gd name="connsiteX154" fmla="*/ 3714095 w 3762733"/>
              <a:gd name="connsiteY154" fmla="*/ 856034 h 2091447"/>
              <a:gd name="connsiteX155" fmla="*/ 3646001 w 3762733"/>
              <a:gd name="connsiteY155" fmla="*/ 836579 h 2091447"/>
              <a:gd name="connsiteX156" fmla="*/ 3616818 w 3762733"/>
              <a:gd name="connsiteY156" fmla="*/ 817124 h 2091447"/>
              <a:gd name="connsiteX157" fmla="*/ 3568180 w 3762733"/>
              <a:gd name="connsiteY157" fmla="*/ 797668 h 2091447"/>
              <a:gd name="connsiteX158" fmla="*/ 3529270 w 3762733"/>
              <a:gd name="connsiteY158" fmla="*/ 768485 h 2091447"/>
              <a:gd name="connsiteX159" fmla="*/ 3480631 w 3762733"/>
              <a:gd name="connsiteY159" fmla="*/ 758758 h 2091447"/>
              <a:gd name="connsiteX160" fmla="*/ 3373627 w 3762733"/>
              <a:gd name="connsiteY160" fmla="*/ 749030 h 2091447"/>
              <a:gd name="connsiteX161" fmla="*/ 3383355 w 3762733"/>
              <a:gd name="connsiteY161" fmla="*/ 719847 h 2091447"/>
              <a:gd name="connsiteX162" fmla="*/ 3422265 w 3762733"/>
              <a:gd name="connsiteY162" fmla="*/ 651753 h 2091447"/>
              <a:gd name="connsiteX163" fmla="*/ 3393082 w 3762733"/>
              <a:gd name="connsiteY163" fmla="*/ 476656 h 2091447"/>
              <a:gd name="connsiteX164" fmla="*/ 3334716 w 3762733"/>
              <a:gd name="connsiteY164" fmla="*/ 437745 h 2091447"/>
              <a:gd name="connsiteX165" fmla="*/ 3247167 w 3762733"/>
              <a:gd name="connsiteY165" fmla="*/ 379379 h 2091447"/>
              <a:gd name="connsiteX166" fmla="*/ 3159618 w 3762733"/>
              <a:gd name="connsiteY166" fmla="*/ 350196 h 2091447"/>
              <a:gd name="connsiteX167" fmla="*/ 3101252 w 3762733"/>
              <a:gd name="connsiteY167" fmla="*/ 330741 h 2091447"/>
              <a:gd name="connsiteX168" fmla="*/ 3072070 w 3762733"/>
              <a:gd name="connsiteY168" fmla="*/ 321013 h 2091447"/>
              <a:gd name="connsiteX169" fmla="*/ 2945610 w 3762733"/>
              <a:gd name="connsiteY169" fmla="*/ 301558 h 2091447"/>
              <a:gd name="connsiteX170" fmla="*/ 2887244 w 3762733"/>
              <a:gd name="connsiteY170" fmla="*/ 291830 h 2091447"/>
              <a:gd name="connsiteX171" fmla="*/ 2653780 w 3762733"/>
              <a:gd name="connsiteY171" fmla="*/ 282102 h 2091447"/>
              <a:gd name="connsiteX172" fmla="*/ 2546776 w 3762733"/>
              <a:gd name="connsiteY172" fmla="*/ 252919 h 2091447"/>
              <a:gd name="connsiteX173" fmla="*/ 2478682 w 3762733"/>
              <a:gd name="connsiteY173" fmla="*/ 214009 h 2091447"/>
              <a:gd name="connsiteX174" fmla="*/ 2449499 w 3762733"/>
              <a:gd name="connsiteY174" fmla="*/ 204281 h 2091447"/>
              <a:gd name="connsiteX175" fmla="*/ 2420316 w 3762733"/>
              <a:gd name="connsiteY175" fmla="*/ 184826 h 2091447"/>
              <a:gd name="connsiteX176" fmla="*/ 2381406 w 3762733"/>
              <a:gd name="connsiteY176" fmla="*/ 175098 h 2091447"/>
              <a:gd name="connsiteX177" fmla="*/ 2332767 w 3762733"/>
              <a:gd name="connsiteY177" fmla="*/ 155643 h 2091447"/>
              <a:gd name="connsiteX178" fmla="*/ 2210037 w 3762733"/>
              <a:gd name="connsiteY178" fmla="*/ 98088 h 2091447"/>
              <a:gd name="connsiteX179" fmla="*/ 2175422 w 3762733"/>
              <a:gd name="connsiteY179" fmla="*/ 164560 h 2091447"/>
              <a:gd name="connsiteX180" fmla="*/ 2021482 w 3762733"/>
              <a:gd name="connsiteY180" fmla="*/ 136188 h 2091447"/>
              <a:gd name="connsiteX0" fmla="*/ 2089576 w 3762733"/>
              <a:gd name="connsiteY0" fmla="*/ 223736 h 2091447"/>
              <a:gd name="connsiteX1" fmla="*/ 2040938 w 3762733"/>
              <a:gd name="connsiteY1" fmla="*/ 116732 h 2091447"/>
              <a:gd name="connsiteX2" fmla="*/ 1982572 w 3762733"/>
              <a:gd name="connsiteY2" fmla="*/ 97277 h 2091447"/>
              <a:gd name="connsiteX3" fmla="*/ 1924206 w 3762733"/>
              <a:gd name="connsiteY3" fmla="*/ 68094 h 2091447"/>
              <a:gd name="connsiteX4" fmla="*/ 1836657 w 3762733"/>
              <a:gd name="connsiteY4" fmla="*/ 19456 h 2091447"/>
              <a:gd name="connsiteX5" fmla="*/ 1807474 w 3762733"/>
              <a:gd name="connsiteY5" fmla="*/ 0 h 2091447"/>
              <a:gd name="connsiteX6" fmla="*/ 1642104 w 3762733"/>
              <a:gd name="connsiteY6" fmla="*/ 38911 h 2091447"/>
              <a:gd name="connsiteX7" fmla="*/ 1593465 w 3762733"/>
              <a:gd name="connsiteY7" fmla="*/ 97277 h 2091447"/>
              <a:gd name="connsiteX8" fmla="*/ 1574010 w 3762733"/>
              <a:gd name="connsiteY8" fmla="*/ 126460 h 2091447"/>
              <a:gd name="connsiteX9" fmla="*/ 1515644 w 3762733"/>
              <a:gd name="connsiteY9" fmla="*/ 155643 h 2091447"/>
              <a:gd name="connsiteX10" fmla="*/ 1535991 w 3762733"/>
              <a:gd name="connsiteY10" fmla="*/ 62176 h 2091447"/>
              <a:gd name="connsiteX11" fmla="*/ 1457278 w 3762733"/>
              <a:gd name="connsiteY11" fmla="*/ 48639 h 2091447"/>
              <a:gd name="connsiteX12" fmla="*/ 1418367 w 3762733"/>
              <a:gd name="connsiteY12" fmla="*/ 38911 h 2091447"/>
              <a:gd name="connsiteX13" fmla="*/ 1145993 w 3762733"/>
              <a:gd name="connsiteY13" fmla="*/ 58366 h 2091447"/>
              <a:gd name="connsiteX14" fmla="*/ 1077899 w 3762733"/>
              <a:gd name="connsiteY14" fmla="*/ 87549 h 2091447"/>
              <a:gd name="connsiteX15" fmla="*/ 1058444 w 3762733"/>
              <a:gd name="connsiteY15" fmla="*/ 107005 h 2091447"/>
              <a:gd name="connsiteX16" fmla="*/ 1019533 w 3762733"/>
              <a:gd name="connsiteY16" fmla="*/ 136188 h 2091447"/>
              <a:gd name="connsiteX17" fmla="*/ 961167 w 3762733"/>
              <a:gd name="connsiteY17" fmla="*/ 184826 h 2091447"/>
              <a:gd name="connsiteX18" fmla="*/ 941712 w 3762733"/>
              <a:gd name="connsiteY18" fmla="*/ 223736 h 2091447"/>
              <a:gd name="connsiteX19" fmla="*/ 893074 w 3762733"/>
              <a:gd name="connsiteY19" fmla="*/ 291830 h 2091447"/>
              <a:gd name="connsiteX20" fmla="*/ 873618 w 3762733"/>
              <a:gd name="connsiteY20" fmla="*/ 340468 h 2091447"/>
              <a:gd name="connsiteX21" fmla="*/ 863891 w 3762733"/>
              <a:gd name="connsiteY21" fmla="*/ 379379 h 2091447"/>
              <a:gd name="connsiteX22" fmla="*/ 844435 w 3762733"/>
              <a:gd name="connsiteY22" fmla="*/ 408562 h 2091447"/>
              <a:gd name="connsiteX23" fmla="*/ 824980 w 3762733"/>
              <a:gd name="connsiteY23" fmla="*/ 554477 h 2091447"/>
              <a:gd name="connsiteX24" fmla="*/ 815252 w 3762733"/>
              <a:gd name="connsiteY24" fmla="*/ 593388 h 2091447"/>
              <a:gd name="connsiteX25" fmla="*/ 795797 w 3762733"/>
              <a:gd name="connsiteY25" fmla="*/ 573932 h 2091447"/>
              <a:gd name="connsiteX26" fmla="*/ 776342 w 3762733"/>
              <a:gd name="connsiteY26" fmla="*/ 476656 h 2091447"/>
              <a:gd name="connsiteX27" fmla="*/ 717976 w 3762733"/>
              <a:gd name="connsiteY27" fmla="*/ 447473 h 2091447"/>
              <a:gd name="connsiteX28" fmla="*/ 630427 w 3762733"/>
              <a:gd name="connsiteY28" fmla="*/ 428017 h 2091447"/>
              <a:gd name="connsiteX29" fmla="*/ 484512 w 3762733"/>
              <a:gd name="connsiteY29" fmla="*/ 447473 h 2091447"/>
              <a:gd name="connsiteX30" fmla="*/ 445601 w 3762733"/>
              <a:gd name="connsiteY30" fmla="*/ 457200 h 2091447"/>
              <a:gd name="connsiteX31" fmla="*/ 396963 w 3762733"/>
              <a:gd name="connsiteY31" fmla="*/ 505839 h 2091447"/>
              <a:gd name="connsiteX32" fmla="*/ 348325 w 3762733"/>
              <a:gd name="connsiteY32" fmla="*/ 564205 h 2091447"/>
              <a:gd name="connsiteX33" fmla="*/ 338597 w 3762733"/>
              <a:gd name="connsiteY33" fmla="*/ 622570 h 2091447"/>
              <a:gd name="connsiteX34" fmla="*/ 367780 w 3762733"/>
              <a:gd name="connsiteY34" fmla="*/ 797668 h 2091447"/>
              <a:gd name="connsiteX35" fmla="*/ 387235 w 3762733"/>
              <a:gd name="connsiteY35" fmla="*/ 826851 h 2091447"/>
              <a:gd name="connsiteX36" fmla="*/ 406691 w 3762733"/>
              <a:gd name="connsiteY36" fmla="*/ 846307 h 2091447"/>
              <a:gd name="connsiteX37" fmla="*/ 212138 w 3762733"/>
              <a:gd name="connsiteY37" fmla="*/ 856034 h 2091447"/>
              <a:gd name="connsiteX38" fmla="*/ 192682 w 3762733"/>
              <a:gd name="connsiteY38" fmla="*/ 875490 h 2091447"/>
              <a:gd name="connsiteX39" fmla="*/ 163499 w 3762733"/>
              <a:gd name="connsiteY39" fmla="*/ 894945 h 2091447"/>
              <a:gd name="connsiteX40" fmla="*/ 134316 w 3762733"/>
              <a:gd name="connsiteY40" fmla="*/ 924128 h 2091447"/>
              <a:gd name="connsiteX41" fmla="*/ 105133 w 3762733"/>
              <a:gd name="connsiteY41" fmla="*/ 933856 h 2091447"/>
              <a:gd name="connsiteX42" fmla="*/ 69222 w 3762733"/>
              <a:gd name="connsiteY42" fmla="*/ 984196 h 2091447"/>
              <a:gd name="connsiteX43" fmla="*/ 43849 w 3762733"/>
              <a:gd name="connsiteY43" fmla="*/ 1028619 h 2091447"/>
              <a:gd name="connsiteX44" fmla="*/ 31608 w 3762733"/>
              <a:gd name="connsiteY44" fmla="*/ 1071745 h 2091447"/>
              <a:gd name="connsiteX45" fmla="*/ 12964 w 3762733"/>
              <a:gd name="connsiteY45" fmla="*/ 1190990 h 2091447"/>
              <a:gd name="connsiteX46" fmla="*/ 7857 w 3762733"/>
              <a:gd name="connsiteY46" fmla="*/ 1245141 h 2091447"/>
              <a:gd name="connsiteX47" fmla="*/ 124589 w 3762733"/>
              <a:gd name="connsiteY47" fmla="*/ 1313234 h 2091447"/>
              <a:gd name="connsiteX48" fmla="*/ 182955 w 3762733"/>
              <a:gd name="connsiteY48" fmla="*/ 1322962 h 2091447"/>
              <a:gd name="connsiteX49" fmla="*/ 231593 w 3762733"/>
              <a:gd name="connsiteY49" fmla="*/ 1332690 h 2091447"/>
              <a:gd name="connsiteX50" fmla="*/ 192682 w 3762733"/>
              <a:gd name="connsiteY50" fmla="*/ 1361873 h 2091447"/>
              <a:gd name="connsiteX51" fmla="*/ 105133 w 3762733"/>
              <a:gd name="connsiteY51" fmla="*/ 1371600 h 2091447"/>
              <a:gd name="connsiteX52" fmla="*/ 46767 w 3762733"/>
              <a:gd name="connsiteY52" fmla="*/ 1381328 h 2091447"/>
              <a:gd name="connsiteX53" fmla="*/ 7857 w 3762733"/>
              <a:gd name="connsiteY53" fmla="*/ 1439694 h 2091447"/>
              <a:gd name="connsiteX54" fmla="*/ 17584 w 3762733"/>
              <a:gd name="connsiteY54" fmla="*/ 1478605 h 2091447"/>
              <a:gd name="connsiteX55" fmla="*/ 37040 w 3762733"/>
              <a:gd name="connsiteY55" fmla="*/ 1498060 h 2091447"/>
              <a:gd name="connsiteX56" fmla="*/ 66223 w 3762733"/>
              <a:gd name="connsiteY56" fmla="*/ 1507788 h 2091447"/>
              <a:gd name="connsiteX57" fmla="*/ 182955 w 3762733"/>
              <a:gd name="connsiteY57" fmla="*/ 1517515 h 2091447"/>
              <a:gd name="connsiteX58" fmla="*/ 182955 w 3762733"/>
              <a:gd name="connsiteY58" fmla="*/ 1605064 h 2091447"/>
              <a:gd name="connsiteX59" fmla="*/ 153772 w 3762733"/>
              <a:gd name="connsiteY59" fmla="*/ 1634247 h 2091447"/>
              <a:gd name="connsiteX60" fmla="*/ 105133 w 3762733"/>
              <a:gd name="connsiteY60" fmla="*/ 1682885 h 2091447"/>
              <a:gd name="connsiteX61" fmla="*/ 124589 w 3762733"/>
              <a:gd name="connsiteY61" fmla="*/ 1926077 h 2091447"/>
              <a:gd name="connsiteX62" fmla="*/ 153772 w 3762733"/>
              <a:gd name="connsiteY62" fmla="*/ 1935805 h 2091447"/>
              <a:gd name="connsiteX63" fmla="*/ 182955 w 3762733"/>
              <a:gd name="connsiteY63" fmla="*/ 1955260 h 2091447"/>
              <a:gd name="connsiteX64" fmla="*/ 221865 w 3762733"/>
              <a:gd name="connsiteY64" fmla="*/ 1964988 h 2091447"/>
              <a:gd name="connsiteX65" fmla="*/ 226486 w 3762733"/>
              <a:gd name="connsiteY65" fmla="*/ 1995873 h 2091447"/>
              <a:gd name="connsiteX66" fmla="*/ 304307 w 3762733"/>
              <a:gd name="connsiteY66" fmla="*/ 2030568 h 2091447"/>
              <a:gd name="connsiteX67" fmla="*/ 352540 w 3762733"/>
              <a:gd name="connsiteY67" fmla="*/ 2055941 h 2091447"/>
              <a:gd name="connsiteX68" fmla="*/ 406691 w 3762733"/>
              <a:gd name="connsiteY68" fmla="*/ 2052536 h 2091447"/>
              <a:gd name="connsiteX69" fmla="*/ 465057 w 3762733"/>
              <a:gd name="connsiteY69" fmla="*/ 2071992 h 2091447"/>
              <a:gd name="connsiteX70" fmla="*/ 494240 w 3762733"/>
              <a:gd name="connsiteY70" fmla="*/ 2091447 h 2091447"/>
              <a:gd name="connsiteX71" fmla="*/ 698926 w 3762733"/>
              <a:gd name="connsiteY71" fmla="*/ 2024569 h 2091447"/>
              <a:gd name="connsiteX72" fmla="*/ 757292 w 3762733"/>
              <a:gd name="connsiteY72" fmla="*/ 2005114 h 2091447"/>
              <a:gd name="connsiteX73" fmla="*/ 775045 w 3762733"/>
              <a:gd name="connsiteY73" fmla="*/ 1966609 h 2091447"/>
              <a:gd name="connsiteX74" fmla="*/ 834708 w 3762733"/>
              <a:gd name="connsiteY74" fmla="*/ 1964988 h 2091447"/>
              <a:gd name="connsiteX75" fmla="*/ 854163 w 3762733"/>
              <a:gd name="connsiteY75" fmla="*/ 1994170 h 2091447"/>
              <a:gd name="connsiteX76" fmla="*/ 941712 w 3762733"/>
              <a:gd name="connsiteY76" fmla="*/ 2042809 h 2091447"/>
              <a:gd name="connsiteX77" fmla="*/ 1019533 w 3762733"/>
              <a:gd name="connsiteY77" fmla="*/ 2033081 h 2091447"/>
              <a:gd name="connsiteX78" fmla="*/ 1058444 w 3762733"/>
              <a:gd name="connsiteY78" fmla="*/ 1964988 h 2091447"/>
              <a:gd name="connsiteX79" fmla="*/ 1097355 w 3762733"/>
              <a:gd name="connsiteY79" fmla="*/ 1984443 h 2091447"/>
              <a:gd name="connsiteX80" fmla="*/ 1145993 w 3762733"/>
              <a:gd name="connsiteY80" fmla="*/ 2003898 h 2091447"/>
              <a:gd name="connsiteX81" fmla="*/ 1175176 w 3762733"/>
              <a:gd name="connsiteY81" fmla="*/ 2023353 h 2091447"/>
              <a:gd name="connsiteX82" fmla="*/ 1233542 w 3762733"/>
              <a:gd name="connsiteY82" fmla="*/ 2033081 h 2091447"/>
              <a:gd name="connsiteX83" fmla="*/ 1301635 w 3762733"/>
              <a:gd name="connsiteY83" fmla="*/ 2062264 h 2091447"/>
              <a:gd name="connsiteX84" fmla="*/ 1408640 w 3762733"/>
              <a:gd name="connsiteY84" fmla="*/ 2052536 h 2091447"/>
              <a:gd name="connsiteX85" fmla="*/ 1457278 w 3762733"/>
              <a:gd name="connsiteY85" fmla="*/ 1994170 h 2091447"/>
              <a:gd name="connsiteX86" fmla="*/ 1467006 w 3762733"/>
              <a:gd name="connsiteY86" fmla="*/ 1955260 h 2091447"/>
              <a:gd name="connsiteX87" fmla="*/ 1447550 w 3762733"/>
              <a:gd name="connsiteY87" fmla="*/ 1896894 h 2091447"/>
              <a:gd name="connsiteX88" fmla="*/ 1564282 w 3762733"/>
              <a:gd name="connsiteY88" fmla="*/ 1887166 h 2091447"/>
              <a:gd name="connsiteX89" fmla="*/ 1593465 w 3762733"/>
              <a:gd name="connsiteY89" fmla="*/ 1867711 h 2091447"/>
              <a:gd name="connsiteX90" fmla="*/ 1603193 w 3762733"/>
              <a:gd name="connsiteY90" fmla="*/ 1750979 h 2091447"/>
              <a:gd name="connsiteX91" fmla="*/ 1574010 w 3762733"/>
              <a:gd name="connsiteY91" fmla="*/ 1721796 h 2091447"/>
              <a:gd name="connsiteX92" fmla="*/ 1593465 w 3762733"/>
              <a:gd name="connsiteY92" fmla="*/ 1741251 h 2091447"/>
              <a:gd name="connsiteX93" fmla="*/ 1632376 w 3762733"/>
              <a:gd name="connsiteY93" fmla="*/ 1750979 h 2091447"/>
              <a:gd name="connsiteX94" fmla="*/ 1797746 w 3762733"/>
              <a:gd name="connsiteY94" fmla="*/ 1741251 h 2091447"/>
              <a:gd name="connsiteX95" fmla="*/ 1817201 w 3762733"/>
              <a:gd name="connsiteY95" fmla="*/ 1702341 h 2091447"/>
              <a:gd name="connsiteX96" fmla="*/ 1826929 w 3762733"/>
              <a:gd name="connsiteY96" fmla="*/ 1731524 h 2091447"/>
              <a:gd name="connsiteX97" fmla="*/ 1846384 w 3762733"/>
              <a:gd name="connsiteY97" fmla="*/ 1760707 h 2091447"/>
              <a:gd name="connsiteX98" fmla="*/ 1924206 w 3762733"/>
              <a:gd name="connsiteY98" fmla="*/ 1750979 h 2091447"/>
              <a:gd name="connsiteX99" fmla="*/ 1953389 w 3762733"/>
              <a:gd name="connsiteY99" fmla="*/ 1741251 h 2091447"/>
              <a:gd name="connsiteX100" fmla="*/ 2011755 w 3762733"/>
              <a:gd name="connsiteY100" fmla="*/ 1682885 h 2091447"/>
              <a:gd name="connsiteX101" fmla="*/ 2021482 w 3762733"/>
              <a:gd name="connsiteY101" fmla="*/ 1653702 h 2091447"/>
              <a:gd name="connsiteX102" fmla="*/ 2050665 w 3762733"/>
              <a:gd name="connsiteY102" fmla="*/ 1605064 h 2091447"/>
              <a:gd name="connsiteX103" fmla="*/ 2089576 w 3762733"/>
              <a:gd name="connsiteY103" fmla="*/ 1614792 h 2091447"/>
              <a:gd name="connsiteX104" fmla="*/ 2128487 w 3762733"/>
              <a:gd name="connsiteY104" fmla="*/ 1692613 h 2091447"/>
              <a:gd name="connsiteX105" fmla="*/ 2147942 w 3762733"/>
              <a:gd name="connsiteY105" fmla="*/ 1731524 h 2091447"/>
              <a:gd name="connsiteX106" fmla="*/ 2177125 w 3762733"/>
              <a:gd name="connsiteY106" fmla="*/ 1760707 h 2091447"/>
              <a:gd name="connsiteX107" fmla="*/ 2245218 w 3762733"/>
              <a:gd name="connsiteY107" fmla="*/ 1770434 h 2091447"/>
              <a:gd name="connsiteX108" fmla="*/ 2468955 w 3762733"/>
              <a:gd name="connsiteY108" fmla="*/ 1750979 h 2091447"/>
              <a:gd name="connsiteX109" fmla="*/ 2537048 w 3762733"/>
              <a:gd name="connsiteY109" fmla="*/ 1673158 h 2091447"/>
              <a:gd name="connsiteX110" fmla="*/ 2566231 w 3762733"/>
              <a:gd name="connsiteY110" fmla="*/ 1663430 h 2091447"/>
              <a:gd name="connsiteX111" fmla="*/ 2585687 w 3762733"/>
              <a:gd name="connsiteY111" fmla="*/ 1643975 h 2091447"/>
              <a:gd name="connsiteX112" fmla="*/ 2634325 w 3762733"/>
              <a:gd name="connsiteY112" fmla="*/ 1828800 h 2091447"/>
              <a:gd name="connsiteX113" fmla="*/ 2702418 w 3762733"/>
              <a:gd name="connsiteY113" fmla="*/ 1819073 h 2091447"/>
              <a:gd name="connsiteX114" fmla="*/ 2721874 w 3762733"/>
              <a:gd name="connsiteY114" fmla="*/ 1760707 h 2091447"/>
              <a:gd name="connsiteX115" fmla="*/ 2731601 w 3762733"/>
              <a:gd name="connsiteY115" fmla="*/ 1731524 h 2091447"/>
              <a:gd name="connsiteX116" fmla="*/ 2760784 w 3762733"/>
              <a:gd name="connsiteY116" fmla="*/ 1741251 h 2091447"/>
              <a:gd name="connsiteX117" fmla="*/ 2799695 w 3762733"/>
              <a:gd name="connsiteY117" fmla="*/ 1799617 h 2091447"/>
              <a:gd name="connsiteX118" fmla="*/ 2828878 w 3762733"/>
              <a:gd name="connsiteY118" fmla="*/ 1809345 h 2091447"/>
              <a:gd name="connsiteX119" fmla="*/ 2848333 w 3762733"/>
              <a:gd name="connsiteY119" fmla="*/ 1848256 h 2091447"/>
              <a:gd name="connsiteX120" fmla="*/ 2906699 w 3762733"/>
              <a:gd name="connsiteY120" fmla="*/ 1896894 h 2091447"/>
              <a:gd name="connsiteX121" fmla="*/ 2935882 w 3762733"/>
              <a:gd name="connsiteY121" fmla="*/ 1906622 h 2091447"/>
              <a:gd name="connsiteX122" fmla="*/ 3042887 w 3762733"/>
              <a:gd name="connsiteY122" fmla="*/ 1896894 h 2091447"/>
              <a:gd name="connsiteX123" fmla="*/ 3072070 w 3762733"/>
              <a:gd name="connsiteY123" fmla="*/ 1867711 h 2091447"/>
              <a:gd name="connsiteX124" fmla="*/ 3081797 w 3762733"/>
              <a:gd name="connsiteY124" fmla="*/ 2013626 h 2091447"/>
              <a:gd name="connsiteX125" fmla="*/ 3149891 w 3762733"/>
              <a:gd name="connsiteY125" fmla="*/ 1994170 h 2091447"/>
              <a:gd name="connsiteX126" fmla="*/ 3159618 w 3762733"/>
              <a:gd name="connsiteY126" fmla="*/ 1964988 h 2091447"/>
              <a:gd name="connsiteX127" fmla="*/ 3179074 w 3762733"/>
              <a:gd name="connsiteY127" fmla="*/ 1935805 h 2091447"/>
              <a:gd name="connsiteX128" fmla="*/ 3286078 w 3762733"/>
              <a:gd name="connsiteY128" fmla="*/ 1984443 h 2091447"/>
              <a:gd name="connsiteX129" fmla="*/ 3315261 w 3762733"/>
              <a:gd name="connsiteY129" fmla="*/ 1974715 h 2091447"/>
              <a:gd name="connsiteX130" fmla="*/ 3295806 w 3762733"/>
              <a:gd name="connsiteY130" fmla="*/ 1857983 h 2091447"/>
              <a:gd name="connsiteX131" fmla="*/ 3276350 w 3762733"/>
              <a:gd name="connsiteY131" fmla="*/ 1838528 h 2091447"/>
              <a:gd name="connsiteX132" fmla="*/ 3266623 w 3762733"/>
              <a:gd name="connsiteY132" fmla="*/ 1799617 h 2091447"/>
              <a:gd name="connsiteX133" fmla="*/ 3295806 w 3762733"/>
              <a:gd name="connsiteY133" fmla="*/ 1809345 h 2091447"/>
              <a:gd name="connsiteX134" fmla="*/ 3344444 w 3762733"/>
              <a:gd name="connsiteY134" fmla="*/ 1828800 h 2091447"/>
              <a:gd name="connsiteX135" fmla="*/ 3373627 w 3762733"/>
              <a:gd name="connsiteY135" fmla="*/ 1838528 h 2091447"/>
              <a:gd name="connsiteX136" fmla="*/ 3402810 w 3762733"/>
              <a:gd name="connsiteY136" fmla="*/ 1857983 h 2091447"/>
              <a:gd name="connsiteX137" fmla="*/ 3500087 w 3762733"/>
              <a:gd name="connsiteY137" fmla="*/ 1838528 h 2091447"/>
              <a:gd name="connsiteX138" fmla="*/ 3468310 w 3762733"/>
              <a:gd name="connsiteY138" fmla="*/ 1891463 h 2091447"/>
              <a:gd name="connsiteX139" fmla="*/ 3564370 w 3762733"/>
              <a:gd name="connsiteY139" fmla="*/ 1856767 h 2091447"/>
              <a:gd name="connsiteX140" fmla="*/ 3597363 w 3762733"/>
              <a:gd name="connsiteY140" fmla="*/ 1835204 h 2091447"/>
              <a:gd name="connsiteX141" fmla="*/ 3649406 w 3762733"/>
              <a:gd name="connsiteY141" fmla="*/ 1785269 h 2091447"/>
              <a:gd name="connsiteX142" fmla="*/ 3692451 w 3762733"/>
              <a:gd name="connsiteY142" fmla="*/ 1629464 h 2091447"/>
              <a:gd name="connsiteX143" fmla="*/ 3665457 w 3762733"/>
              <a:gd name="connsiteY143" fmla="*/ 1643975 h 2091447"/>
              <a:gd name="connsiteX144" fmla="*/ 3579934 w 3762733"/>
              <a:gd name="connsiteY144" fmla="*/ 1627924 h 2091447"/>
              <a:gd name="connsiteX145" fmla="*/ 3641381 w 3762733"/>
              <a:gd name="connsiteY145" fmla="*/ 1520109 h 2091447"/>
              <a:gd name="connsiteX146" fmla="*/ 3568180 w 3762733"/>
              <a:gd name="connsiteY146" fmla="*/ 1449422 h 2091447"/>
              <a:gd name="connsiteX147" fmla="*/ 3626546 w 3762733"/>
              <a:gd name="connsiteY147" fmla="*/ 1400783 h 2091447"/>
              <a:gd name="connsiteX148" fmla="*/ 3665457 w 3762733"/>
              <a:gd name="connsiteY148" fmla="*/ 1284051 h 2091447"/>
              <a:gd name="connsiteX149" fmla="*/ 3684912 w 3762733"/>
              <a:gd name="connsiteY149" fmla="*/ 1225685 h 2091447"/>
              <a:gd name="connsiteX150" fmla="*/ 3723823 w 3762733"/>
              <a:gd name="connsiteY150" fmla="*/ 1167319 h 2091447"/>
              <a:gd name="connsiteX151" fmla="*/ 3753006 w 3762733"/>
              <a:gd name="connsiteY151" fmla="*/ 1099226 h 2091447"/>
              <a:gd name="connsiteX152" fmla="*/ 3762733 w 3762733"/>
              <a:gd name="connsiteY152" fmla="*/ 1070043 h 2091447"/>
              <a:gd name="connsiteX153" fmla="*/ 3743278 w 3762733"/>
              <a:gd name="connsiteY153" fmla="*/ 875490 h 2091447"/>
              <a:gd name="connsiteX154" fmla="*/ 3714095 w 3762733"/>
              <a:gd name="connsiteY154" fmla="*/ 856034 h 2091447"/>
              <a:gd name="connsiteX155" fmla="*/ 3646001 w 3762733"/>
              <a:gd name="connsiteY155" fmla="*/ 836579 h 2091447"/>
              <a:gd name="connsiteX156" fmla="*/ 3616818 w 3762733"/>
              <a:gd name="connsiteY156" fmla="*/ 817124 h 2091447"/>
              <a:gd name="connsiteX157" fmla="*/ 3568180 w 3762733"/>
              <a:gd name="connsiteY157" fmla="*/ 797668 h 2091447"/>
              <a:gd name="connsiteX158" fmla="*/ 3529270 w 3762733"/>
              <a:gd name="connsiteY158" fmla="*/ 768485 h 2091447"/>
              <a:gd name="connsiteX159" fmla="*/ 3480631 w 3762733"/>
              <a:gd name="connsiteY159" fmla="*/ 758758 h 2091447"/>
              <a:gd name="connsiteX160" fmla="*/ 3373627 w 3762733"/>
              <a:gd name="connsiteY160" fmla="*/ 749030 h 2091447"/>
              <a:gd name="connsiteX161" fmla="*/ 3383355 w 3762733"/>
              <a:gd name="connsiteY161" fmla="*/ 719847 h 2091447"/>
              <a:gd name="connsiteX162" fmla="*/ 3422265 w 3762733"/>
              <a:gd name="connsiteY162" fmla="*/ 651753 h 2091447"/>
              <a:gd name="connsiteX163" fmla="*/ 3393082 w 3762733"/>
              <a:gd name="connsiteY163" fmla="*/ 476656 h 2091447"/>
              <a:gd name="connsiteX164" fmla="*/ 3334716 w 3762733"/>
              <a:gd name="connsiteY164" fmla="*/ 437745 h 2091447"/>
              <a:gd name="connsiteX165" fmla="*/ 3247167 w 3762733"/>
              <a:gd name="connsiteY165" fmla="*/ 379379 h 2091447"/>
              <a:gd name="connsiteX166" fmla="*/ 3159618 w 3762733"/>
              <a:gd name="connsiteY166" fmla="*/ 350196 h 2091447"/>
              <a:gd name="connsiteX167" fmla="*/ 3101252 w 3762733"/>
              <a:gd name="connsiteY167" fmla="*/ 330741 h 2091447"/>
              <a:gd name="connsiteX168" fmla="*/ 3072070 w 3762733"/>
              <a:gd name="connsiteY168" fmla="*/ 321013 h 2091447"/>
              <a:gd name="connsiteX169" fmla="*/ 2945610 w 3762733"/>
              <a:gd name="connsiteY169" fmla="*/ 301558 h 2091447"/>
              <a:gd name="connsiteX170" fmla="*/ 2887244 w 3762733"/>
              <a:gd name="connsiteY170" fmla="*/ 291830 h 2091447"/>
              <a:gd name="connsiteX171" fmla="*/ 2741410 w 3762733"/>
              <a:gd name="connsiteY171" fmla="*/ 358302 h 2091447"/>
              <a:gd name="connsiteX172" fmla="*/ 2546776 w 3762733"/>
              <a:gd name="connsiteY172" fmla="*/ 252919 h 2091447"/>
              <a:gd name="connsiteX173" fmla="*/ 2478682 w 3762733"/>
              <a:gd name="connsiteY173" fmla="*/ 214009 h 2091447"/>
              <a:gd name="connsiteX174" fmla="*/ 2449499 w 3762733"/>
              <a:gd name="connsiteY174" fmla="*/ 204281 h 2091447"/>
              <a:gd name="connsiteX175" fmla="*/ 2420316 w 3762733"/>
              <a:gd name="connsiteY175" fmla="*/ 184826 h 2091447"/>
              <a:gd name="connsiteX176" fmla="*/ 2381406 w 3762733"/>
              <a:gd name="connsiteY176" fmla="*/ 175098 h 2091447"/>
              <a:gd name="connsiteX177" fmla="*/ 2332767 w 3762733"/>
              <a:gd name="connsiteY177" fmla="*/ 155643 h 2091447"/>
              <a:gd name="connsiteX178" fmla="*/ 2210037 w 3762733"/>
              <a:gd name="connsiteY178" fmla="*/ 98088 h 2091447"/>
              <a:gd name="connsiteX179" fmla="*/ 2175422 w 3762733"/>
              <a:gd name="connsiteY179" fmla="*/ 164560 h 2091447"/>
              <a:gd name="connsiteX180" fmla="*/ 2021482 w 3762733"/>
              <a:gd name="connsiteY180" fmla="*/ 136188 h 2091447"/>
              <a:gd name="connsiteX0" fmla="*/ 2089576 w 3762733"/>
              <a:gd name="connsiteY0" fmla="*/ 223736 h 2091447"/>
              <a:gd name="connsiteX1" fmla="*/ 2040938 w 3762733"/>
              <a:gd name="connsiteY1" fmla="*/ 116732 h 2091447"/>
              <a:gd name="connsiteX2" fmla="*/ 1982572 w 3762733"/>
              <a:gd name="connsiteY2" fmla="*/ 97277 h 2091447"/>
              <a:gd name="connsiteX3" fmla="*/ 1924206 w 3762733"/>
              <a:gd name="connsiteY3" fmla="*/ 68094 h 2091447"/>
              <a:gd name="connsiteX4" fmla="*/ 1836657 w 3762733"/>
              <a:gd name="connsiteY4" fmla="*/ 19456 h 2091447"/>
              <a:gd name="connsiteX5" fmla="*/ 1807474 w 3762733"/>
              <a:gd name="connsiteY5" fmla="*/ 0 h 2091447"/>
              <a:gd name="connsiteX6" fmla="*/ 1642104 w 3762733"/>
              <a:gd name="connsiteY6" fmla="*/ 38911 h 2091447"/>
              <a:gd name="connsiteX7" fmla="*/ 1593465 w 3762733"/>
              <a:gd name="connsiteY7" fmla="*/ 97277 h 2091447"/>
              <a:gd name="connsiteX8" fmla="*/ 1574010 w 3762733"/>
              <a:gd name="connsiteY8" fmla="*/ 126460 h 2091447"/>
              <a:gd name="connsiteX9" fmla="*/ 1515644 w 3762733"/>
              <a:gd name="connsiteY9" fmla="*/ 155643 h 2091447"/>
              <a:gd name="connsiteX10" fmla="*/ 1535991 w 3762733"/>
              <a:gd name="connsiteY10" fmla="*/ 62176 h 2091447"/>
              <a:gd name="connsiteX11" fmla="*/ 1457278 w 3762733"/>
              <a:gd name="connsiteY11" fmla="*/ 48639 h 2091447"/>
              <a:gd name="connsiteX12" fmla="*/ 1418367 w 3762733"/>
              <a:gd name="connsiteY12" fmla="*/ 38911 h 2091447"/>
              <a:gd name="connsiteX13" fmla="*/ 1145993 w 3762733"/>
              <a:gd name="connsiteY13" fmla="*/ 58366 h 2091447"/>
              <a:gd name="connsiteX14" fmla="*/ 1077899 w 3762733"/>
              <a:gd name="connsiteY14" fmla="*/ 87549 h 2091447"/>
              <a:gd name="connsiteX15" fmla="*/ 1058444 w 3762733"/>
              <a:gd name="connsiteY15" fmla="*/ 107005 h 2091447"/>
              <a:gd name="connsiteX16" fmla="*/ 1019533 w 3762733"/>
              <a:gd name="connsiteY16" fmla="*/ 136188 h 2091447"/>
              <a:gd name="connsiteX17" fmla="*/ 961167 w 3762733"/>
              <a:gd name="connsiteY17" fmla="*/ 184826 h 2091447"/>
              <a:gd name="connsiteX18" fmla="*/ 941712 w 3762733"/>
              <a:gd name="connsiteY18" fmla="*/ 223736 h 2091447"/>
              <a:gd name="connsiteX19" fmla="*/ 893074 w 3762733"/>
              <a:gd name="connsiteY19" fmla="*/ 291830 h 2091447"/>
              <a:gd name="connsiteX20" fmla="*/ 873618 w 3762733"/>
              <a:gd name="connsiteY20" fmla="*/ 340468 h 2091447"/>
              <a:gd name="connsiteX21" fmla="*/ 863891 w 3762733"/>
              <a:gd name="connsiteY21" fmla="*/ 379379 h 2091447"/>
              <a:gd name="connsiteX22" fmla="*/ 844435 w 3762733"/>
              <a:gd name="connsiteY22" fmla="*/ 408562 h 2091447"/>
              <a:gd name="connsiteX23" fmla="*/ 824980 w 3762733"/>
              <a:gd name="connsiteY23" fmla="*/ 554477 h 2091447"/>
              <a:gd name="connsiteX24" fmla="*/ 815252 w 3762733"/>
              <a:gd name="connsiteY24" fmla="*/ 593388 h 2091447"/>
              <a:gd name="connsiteX25" fmla="*/ 795797 w 3762733"/>
              <a:gd name="connsiteY25" fmla="*/ 573932 h 2091447"/>
              <a:gd name="connsiteX26" fmla="*/ 776342 w 3762733"/>
              <a:gd name="connsiteY26" fmla="*/ 476656 h 2091447"/>
              <a:gd name="connsiteX27" fmla="*/ 717976 w 3762733"/>
              <a:gd name="connsiteY27" fmla="*/ 447473 h 2091447"/>
              <a:gd name="connsiteX28" fmla="*/ 630427 w 3762733"/>
              <a:gd name="connsiteY28" fmla="*/ 428017 h 2091447"/>
              <a:gd name="connsiteX29" fmla="*/ 484512 w 3762733"/>
              <a:gd name="connsiteY29" fmla="*/ 447473 h 2091447"/>
              <a:gd name="connsiteX30" fmla="*/ 445601 w 3762733"/>
              <a:gd name="connsiteY30" fmla="*/ 457200 h 2091447"/>
              <a:gd name="connsiteX31" fmla="*/ 396963 w 3762733"/>
              <a:gd name="connsiteY31" fmla="*/ 505839 h 2091447"/>
              <a:gd name="connsiteX32" fmla="*/ 348325 w 3762733"/>
              <a:gd name="connsiteY32" fmla="*/ 564205 h 2091447"/>
              <a:gd name="connsiteX33" fmla="*/ 338597 w 3762733"/>
              <a:gd name="connsiteY33" fmla="*/ 622570 h 2091447"/>
              <a:gd name="connsiteX34" fmla="*/ 367780 w 3762733"/>
              <a:gd name="connsiteY34" fmla="*/ 797668 h 2091447"/>
              <a:gd name="connsiteX35" fmla="*/ 387235 w 3762733"/>
              <a:gd name="connsiteY35" fmla="*/ 826851 h 2091447"/>
              <a:gd name="connsiteX36" fmla="*/ 406691 w 3762733"/>
              <a:gd name="connsiteY36" fmla="*/ 846307 h 2091447"/>
              <a:gd name="connsiteX37" fmla="*/ 212138 w 3762733"/>
              <a:gd name="connsiteY37" fmla="*/ 856034 h 2091447"/>
              <a:gd name="connsiteX38" fmla="*/ 192682 w 3762733"/>
              <a:gd name="connsiteY38" fmla="*/ 875490 h 2091447"/>
              <a:gd name="connsiteX39" fmla="*/ 163499 w 3762733"/>
              <a:gd name="connsiteY39" fmla="*/ 894945 h 2091447"/>
              <a:gd name="connsiteX40" fmla="*/ 134316 w 3762733"/>
              <a:gd name="connsiteY40" fmla="*/ 924128 h 2091447"/>
              <a:gd name="connsiteX41" fmla="*/ 105133 w 3762733"/>
              <a:gd name="connsiteY41" fmla="*/ 933856 h 2091447"/>
              <a:gd name="connsiteX42" fmla="*/ 69222 w 3762733"/>
              <a:gd name="connsiteY42" fmla="*/ 984196 h 2091447"/>
              <a:gd name="connsiteX43" fmla="*/ 43849 w 3762733"/>
              <a:gd name="connsiteY43" fmla="*/ 1028619 h 2091447"/>
              <a:gd name="connsiteX44" fmla="*/ 31608 w 3762733"/>
              <a:gd name="connsiteY44" fmla="*/ 1071745 h 2091447"/>
              <a:gd name="connsiteX45" fmla="*/ 12964 w 3762733"/>
              <a:gd name="connsiteY45" fmla="*/ 1190990 h 2091447"/>
              <a:gd name="connsiteX46" fmla="*/ 7857 w 3762733"/>
              <a:gd name="connsiteY46" fmla="*/ 1245141 h 2091447"/>
              <a:gd name="connsiteX47" fmla="*/ 124589 w 3762733"/>
              <a:gd name="connsiteY47" fmla="*/ 1313234 h 2091447"/>
              <a:gd name="connsiteX48" fmla="*/ 182955 w 3762733"/>
              <a:gd name="connsiteY48" fmla="*/ 1322962 h 2091447"/>
              <a:gd name="connsiteX49" fmla="*/ 231593 w 3762733"/>
              <a:gd name="connsiteY49" fmla="*/ 1332690 h 2091447"/>
              <a:gd name="connsiteX50" fmla="*/ 192682 w 3762733"/>
              <a:gd name="connsiteY50" fmla="*/ 1361873 h 2091447"/>
              <a:gd name="connsiteX51" fmla="*/ 105133 w 3762733"/>
              <a:gd name="connsiteY51" fmla="*/ 1371600 h 2091447"/>
              <a:gd name="connsiteX52" fmla="*/ 46767 w 3762733"/>
              <a:gd name="connsiteY52" fmla="*/ 1381328 h 2091447"/>
              <a:gd name="connsiteX53" fmla="*/ 7857 w 3762733"/>
              <a:gd name="connsiteY53" fmla="*/ 1439694 h 2091447"/>
              <a:gd name="connsiteX54" fmla="*/ 17584 w 3762733"/>
              <a:gd name="connsiteY54" fmla="*/ 1478605 h 2091447"/>
              <a:gd name="connsiteX55" fmla="*/ 37040 w 3762733"/>
              <a:gd name="connsiteY55" fmla="*/ 1498060 h 2091447"/>
              <a:gd name="connsiteX56" fmla="*/ 66223 w 3762733"/>
              <a:gd name="connsiteY56" fmla="*/ 1507788 h 2091447"/>
              <a:gd name="connsiteX57" fmla="*/ 182955 w 3762733"/>
              <a:gd name="connsiteY57" fmla="*/ 1517515 h 2091447"/>
              <a:gd name="connsiteX58" fmla="*/ 182955 w 3762733"/>
              <a:gd name="connsiteY58" fmla="*/ 1605064 h 2091447"/>
              <a:gd name="connsiteX59" fmla="*/ 153772 w 3762733"/>
              <a:gd name="connsiteY59" fmla="*/ 1634247 h 2091447"/>
              <a:gd name="connsiteX60" fmla="*/ 105133 w 3762733"/>
              <a:gd name="connsiteY60" fmla="*/ 1682885 h 2091447"/>
              <a:gd name="connsiteX61" fmla="*/ 124589 w 3762733"/>
              <a:gd name="connsiteY61" fmla="*/ 1926077 h 2091447"/>
              <a:gd name="connsiteX62" fmla="*/ 153772 w 3762733"/>
              <a:gd name="connsiteY62" fmla="*/ 1935805 h 2091447"/>
              <a:gd name="connsiteX63" fmla="*/ 182955 w 3762733"/>
              <a:gd name="connsiteY63" fmla="*/ 1955260 h 2091447"/>
              <a:gd name="connsiteX64" fmla="*/ 221865 w 3762733"/>
              <a:gd name="connsiteY64" fmla="*/ 1964988 h 2091447"/>
              <a:gd name="connsiteX65" fmla="*/ 226486 w 3762733"/>
              <a:gd name="connsiteY65" fmla="*/ 1995873 h 2091447"/>
              <a:gd name="connsiteX66" fmla="*/ 304307 w 3762733"/>
              <a:gd name="connsiteY66" fmla="*/ 2030568 h 2091447"/>
              <a:gd name="connsiteX67" fmla="*/ 352540 w 3762733"/>
              <a:gd name="connsiteY67" fmla="*/ 2055941 h 2091447"/>
              <a:gd name="connsiteX68" fmla="*/ 406691 w 3762733"/>
              <a:gd name="connsiteY68" fmla="*/ 2052536 h 2091447"/>
              <a:gd name="connsiteX69" fmla="*/ 465057 w 3762733"/>
              <a:gd name="connsiteY69" fmla="*/ 2071992 h 2091447"/>
              <a:gd name="connsiteX70" fmla="*/ 494240 w 3762733"/>
              <a:gd name="connsiteY70" fmla="*/ 2091447 h 2091447"/>
              <a:gd name="connsiteX71" fmla="*/ 698926 w 3762733"/>
              <a:gd name="connsiteY71" fmla="*/ 2024569 h 2091447"/>
              <a:gd name="connsiteX72" fmla="*/ 757292 w 3762733"/>
              <a:gd name="connsiteY72" fmla="*/ 2005114 h 2091447"/>
              <a:gd name="connsiteX73" fmla="*/ 775045 w 3762733"/>
              <a:gd name="connsiteY73" fmla="*/ 1966609 h 2091447"/>
              <a:gd name="connsiteX74" fmla="*/ 834708 w 3762733"/>
              <a:gd name="connsiteY74" fmla="*/ 1964988 h 2091447"/>
              <a:gd name="connsiteX75" fmla="*/ 854163 w 3762733"/>
              <a:gd name="connsiteY75" fmla="*/ 1994170 h 2091447"/>
              <a:gd name="connsiteX76" fmla="*/ 941712 w 3762733"/>
              <a:gd name="connsiteY76" fmla="*/ 2042809 h 2091447"/>
              <a:gd name="connsiteX77" fmla="*/ 1019533 w 3762733"/>
              <a:gd name="connsiteY77" fmla="*/ 2033081 h 2091447"/>
              <a:gd name="connsiteX78" fmla="*/ 1058444 w 3762733"/>
              <a:gd name="connsiteY78" fmla="*/ 1964988 h 2091447"/>
              <a:gd name="connsiteX79" fmla="*/ 1097355 w 3762733"/>
              <a:gd name="connsiteY79" fmla="*/ 1984443 h 2091447"/>
              <a:gd name="connsiteX80" fmla="*/ 1145993 w 3762733"/>
              <a:gd name="connsiteY80" fmla="*/ 2003898 h 2091447"/>
              <a:gd name="connsiteX81" fmla="*/ 1175176 w 3762733"/>
              <a:gd name="connsiteY81" fmla="*/ 2023353 h 2091447"/>
              <a:gd name="connsiteX82" fmla="*/ 1233542 w 3762733"/>
              <a:gd name="connsiteY82" fmla="*/ 2033081 h 2091447"/>
              <a:gd name="connsiteX83" fmla="*/ 1301635 w 3762733"/>
              <a:gd name="connsiteY83" fmla="*/ 2062264 h 2091447"/>
              <a:gd name="connsiteX84" fmla="*/ 1408640 w 3762733"/>
              <a:gd name="connsiteY84" fmla="*/ 2052536 h 2091447"/>
              <a:gd name="connsiteX85" fmla="*/ 1457278 w 3762733"/>
              <a:gd name="connsiteY85" fmla="*/ 1994170 h 2091447"/>
              <a:gd name="connsiteX86" fmla="*/ 1467006 w 3762733"/>
              <a:gd name="connsiteY86" fmla="*/ 1955260 h 2091447"/>
              <a:gd name="connsiteX87" fmla="*/ 1447550 w 3762733"/>
              <a:gd name="connsiteY87" fmla="*/ 1896894 h 2091447"/>
              <a:gd name="connsiteX88" fmla="*/ 1564282 w 3762733"/>
              <a:gd name="connsiteY88" fmla="*/ 1887166 h 2091447"/>
              <a:gd name="connsiteX89" fmla="*/ 1593465 w 3762733"/>
              <a:gd name="connsiteY89" fmla="*/ 1867711 h 2091447"/>
              <a:gd name="connsiteX90" fmla="*/ 1603193 w 3762733"/>
              <a:gd name="connsiteY90" fmla="*/ 1750979 h 2091447"/>
              <a:gd name="connsiteX91" fmla="*/ 1574010 w 3762733"/>
              <a:gd name="connsiteY91" fmla="*/ 1721796 h 2091447"/>
              <a:gd name="connsiteX92" fmla="*/ 1593465 w 3762733"/>
              <a:gd name="connsiteY92" fmla="*/ 1741251 h 2091447"/>
              <a:gd name="connsiteX93" fmla="*/ 1632376 w 3762733"/>
              <a:gd name="connsiteY93" fmla="*/ 1750979 h 2091447"/>
              <a:gd name="connsiteX94" fmla="*/ 1797746 w 3762733"/>
              <a:gd name="connsiteY94" fmla="*/ 1741251 h 2091447"/>
              <a:gd name="connsiteX95" fmla="*/ 1817201 w 3762733"/>
              <a:gd name="connsiteY95" fmla="*/ 1702341 h 2091447"/>
              <a:gd name="connsiteX96" fmla="*/ 1826929 w 3762733"/>
              <a:gd name="connsiteY96" fmla="*/ 1731524 h 2091447"/>
              <a:gd name="connsiteX97" fmla="*/ 1846384 w 3762733"/>
              <a:gd name="connsiteY97" fmla="*/ 1760707 h 2091447"/>
              <a:gd name="connsiteX98" fmla="*/ 1924206 w 3762733"/>
              <a:gd name="connsiteY98" fmla="*/ 1750979 h 2091447"/>
              <a:gd name="connsiteX99" fmla="*/ 1953389 w 3762733"/>
              <a:gd name="connsiteY99" fmla="*/ 1741251 h 2091447"/>
              <a:gd name="connsiteX100" fmla="*/ 2011755 w 3762733"/>
              <a:gd name="connsiteY100" fmla="*/ 1682885 h 2091447"/>
              <a:gd name="connsiteX101" fmla="*/ 2021482 w 3762733"/>
              <a:gd name="connsiteY101" fmla="*/ 1653702 h 2091447"/>
              <a:gd name="connsiteX102" fmla="*/ 2050665 w 3762733"/>
              <a:gd name="connsiteY102" fmla="*/ 1605064 h 2091447"/>
              <a:gd name="connsiteX103" fmla="*/ 2089576 w 3762733"/>
              <a:gd name="connsiteY103" fmla="*/ 1614792 h 2091447"/>
              <a:gd name="connsiteX104" fmla="*/ 2128487 w 3762733"/>
              <a:gd name="connsiteY104" fmla="*/ 1692613 h 2091447"/>
              <a:gd name="connsiteX105" fmla="*/ 2147942 w 3762733"/>
              <a:gd name="connsiteY105" fmla="*/ 1731524 h 2091447"/>
              <a:gd name="connsiteX106" fmla="*/ 2177125 w 3762733"/>
              <a:gd name="connsiteY106" fmla="*/ 1760707 h 2091447"/>
              <a:gd name="connsiteX107" fmla="*/ 2245218 w 3762733"/>
              <a:gd name="connsiteY107" fmla="*/ 1770434 h 2091447"/>
              <a:gd name="connsiteX108" fmla="*/ 2468955 w 3762733"/>
              <a:gd name="connsiteY108" fmla="*/ 1750979 h 2091447"/>
              <a:gd name="connsiteX109" fmla="*/ 2537048 w 3762733"/>
              <a:gd name="connsiteY109" fmla="*/ 1673158 h 2091447"/>
              <a:gd name="connsiteX110" fmla="*/ 2566231 w 3762733"/>
              <a:gd name="connsiteY110" fmla="*/ 1663430 h 2091447"/>
              <a:gd name="connsiteX111" fmla="*/ 2585687 w 3762733"/>
              <a:gd name="connsiteY111" fmla="*/ 1643975 h 2091447"/>
              <a:gd name="connsiteX112" fmla="*/ 2634325 w 3762733"/>
              <a:gd name="connsiteY112" fmla="*/ 1828800 h 2091447"/>
              <a:gd name="connsiteX113" fmla="*/ 2702418 w 3762733"/>
              <a:gd name="connsiteY113" fmla="*/ 1819073 h 2091447"/>
              <a:gd name="connsiteX114" fmla="*/ 2721874 w 3762733"/>
              <a:gd name="connsiteY114" fmla="*/ 1760707 h 2091447"/>
              <a:gd name="connsiteX115" fmla="*/ 2731601 w 3762733"/>
              <a:gd name="connsiteY115" fmla="*/ 1731524 h 2091447"/>
              <a:gd name="connsiteX116" fmla="*/ 2760784 w 3762733"/>
              <a:gd name="connsiteY116" fmla="*/ 1741251 h 2091447"/>
              <a:gd name="connsiteX117" fmla="*/ 2799695 w 3762733"/>
              <a:gd name="connsiteY117" fmla="*/ 1799617 h 2091447"/>
              <a:gd name="connsiteX118" fmla="*/ 2828878 w 3762733"/>
              <a:gd name="connsiteY118" fmla="*/ 1809345 h 2091447"/>
              <a:gd name="connsiteX119" fmla="*/ 2848333 w 3762733"/>
              <a:gd name="connsiteY119" fmla="*/ 1848256 h 2091447"/>
              <a:gd name="connsiteX120" fmla="*/ 2906699 w 3762733"/>
              <a:gd name="connsiteY120" fmla="*/ 1896894 h 2091447"/>
              <a:gd name="connsiteX121" fmla="*/ 2935882 w 3762733"/>
              <a:gd name="connsiteY121" fmla="*/ 1906622 h 2091447"/>
              <a:gd name="connsiteX122" fmla="*/ 3042887 w 3762733"/>
              <a:gd name="connsiteY122" fmla="*/ 1896894 h 2091447"/>
              <a:gd name="connsiteX123" fmla="*/ 3072070 w 3762733"/>
              <a:gd name="connsiteY123" fmla="*/ 1867711 h 2091447"/>
              <a:gd name="connsiteX124" fmla="*/ 3081797 w 3762733"/>
              <a:gd name="connsiteY124" fmla="*/ 2013626 h 2091447"/>
              <a:gd name="connsiteX125" fmla="*/ 3149891 w 3762733"/>
              <a:gd name="connsiteY125" fmla="*/ 1994170 h 2091447"/>
              <a:gd name="connsiteX126" fmla="*/ 3159618 w 3762733"/>
              <a:gd name="connsiteY126" fmla="*/ 1964988 h 2091447"/>
              <a:gd name="connsiteX127" fmla="*/ 3179074 w 3762733"/>
              <a:gd name="connsiteY127" fmla="*/ 1935805 h 2091447"/>
              <a:gd name="connsiteX128" fmla="*/ 3286078 w 3762733"/>
              <a:gd name="connsiteY128" fmla="*/ 1984443 h 2091447"/>
              <a:gd name="connsiteX129" fmla="*/ 3315261 w 3762733"/>
              <a:gd name="connsiteY129" fmla="*/ 1974715 h 2091447"/>
              <a:gd name="connsiteX130" fmla="*/ 3295806 w 3762733"/>
              <a:gd name="connsiteY130" fmla="*/ 1857983 h 2091447"/>
              <a:gd name="connsiteX131" fmla="*/ 3276350 w 3762733"/>
              <a:gd name="connsiteY131" fmla="*/ 1838528 h 2091447"/>
              <a:gd name="connsiteX132" fmla="*/ 3266623 w 3762733"/>
              <a:gd name="connsiteY132" fmla="*/ 1799617 h 2091447"/>
              <a:gd name="connsiteX133" fmla="*/ 3295806 w 3762733"/>
              <a:gd name="connsiteY133" fmla="*/ 1809345 h 2091447"/>
              <a:gd name="connsiteX134" fmla="*/ 3344444 w 3762733"/>
              <a:gd name="connsiteY134" fmla="*/ 1828800 h 2091447"/>
              <a:gd name="connsiteX135" fmla="*/ 3373627 w 3762733"/>
              <a:gd name="connsiteY135" fmla="*/ 1838528 h 2091447"/>
              <a:gd name="connsiteX136" fmla="*/ 3402810 w 3762733"/>
              <a:gd name="connsiteY136" fmla="*/ 1857983 h 2091447"/>
              <a:gd name="connsiteX137" fmla="*/ 3500087 w 3762733"/>
              <a:gd name="connsiteY137" fmla="*/ 1838528 h 2091447"/>
              <a:gd name="connsiteX138" fmla="*/ 3468310 w 3762733"/>
              <a:gd name="connsiteY138" fmla="*/ 1891463 h 2091447"/>
              <a:gd name="connsiteX139" fmla="*/ 3564370 w 3762733"/>
              <a:gd name="connsiteY139" fmla="*/ 1856767 h 2091447"/>
              <a:gd name="connsiteX140" fmla="*/ 3597363 w 3762733"/>
              <a:gd name="connsiteY140" fmla="*/ 1835204 h 2091447"/>
              <a:gd name="connsiteX141" fmla="*/ 3649406 w 3762733"/>
              <a:gd name="connsiteY141" fmla="*/ 1785269 h 2091447"/>
              <a:gd name="connsiteX142" fmla="*/ 3692451 w 3762733"/>
              <a:gd name="connsiteY142" fmla="*/ 1629464 h 2091447"/>
              <a:gd name="connsiteX143" fmla="*/ 3665457 w 3762733"/>
              <a:gd name="connsiteY143" fmla="*/ 1643975 h 2091447"/>
              <a:gd name="connsiteX144" fmla="*/ 3579934 w 3762733"/>
              <a:gd name="connsiteY144" fmla="*/ 1627924 h 2091447"/>
              <a:gd name="connsiteX145" fmla="*/ 3641381 w 3762733"/>
              <a:gd name="connsiteY145" fmla="*/ 1520109 h 2091447"/>
              <a:gd name="connsiteX146" fmla="*/ 3568180 w 3762733"/>
              <a:gd name="connsiteY146" fmla="*/ 1449422 h 2091447"/>
              <a:gd name="connsiteX147" fmla="*/ 3626546 w 3762733"/>
              <a:gd name="connsiteY147" fmla="*/ 1400783 h 2091447"/>
              <a:gd name="connsiteX148" fmla="*/ 3665457 w 3762733"/>
              <a:gd name="connsiteY148" fmla="*/ 1284051 h 2091447"/>
              <a:gd name="connsiteX149" fmla="*/ 3684912 w 3762733"/>
              <a:gd name="connsiteY149" fmla="*/ 1225685 h 2091447"/>
              <a:gd name="connsiteX150" fmla="*/ 3723823 w 3762733"/>
              <a:gd name="connsiteY150" fmla="*/ 1167319 h 2091447"/>
              <a:gd name="connsiteX151" fmla="*/ 3753006 w 3762733"/>
              <a:gd name="connsiteY151" fmla="*/ 1099226 h 2091447"/>
              <a:gd name="connsiteX152" fmla="*/ 3762733 w 3762733"/>
              <a:gd name="connsiteY152" fmla="*/ 1070043 h 2091447"/>
              <a:gd name="connsiteX153" fmla="*/ 3743278 w 3762733"/>
              <a:gd name="connsiteY153" fmla="*/ 875490 h 2091447"/>
              <a:gd name="connsiteX154" fmla="*/ 3714095 w 3762733"/>
              <a:gd name="connsiteY154" fmla="*/ 856034 h 2091447"/>
              <a:gd name="connsiteX155" fmla="*/ 3646001 w 3762733"/>
              <a:gd name="connsiteY155" fmla="*/ 836579 h 2091447"/>
              <a:gd name="connsiteX156" fmla="*/ 3616818 w 3762733"/>
              <a:gd name="connsiteY156" fmla="*/ 817124 h 2091447"/>
              <a:gd name="connsiteX157" fmla="*/ 3568180 w 3762733"/>
              <a:gd name="connsiteY157" fmla="*/ 797668 h 2091447"/>
              <a:gd name="connsiteX158" fmla="*/ 3529270 w 3762733"/>
              <a:gd name="connsiteY158" fmla="*/ 768485 h 2091447"/>
              <a:gd name="connsiteX159" fmla="*/ 3480631 w 3762733"/>
              <a:gd name="connsiteY159" fmla="*/ 758758 h 2091447"/>
              <a:gd name="connsiteX160" fmla="*/ 3373627 w 3762733"/>
              <a:gd name="connsiteY160" fmla="*/ 749030 h 2091447"/>
              <a:gd name="connsiteX161" fmla="*/ 3383355 w 3762733"/>
              <a:gd name="connsiteY161" fmla="*/ 719847 h 2091447"/>
              <a:gd name="connsiteX162" fmla="*/ 3422265 w 3762733"/>
              <a:gd name="connsiteY162" fmla="*/ 651753 h 2091447"/>
              <a:gd name="connsiteX163" fmla="*/ 3393082 w 3762733"/>
              <a:gd name="connsiteY163" fmla="*/ 476656 h 2091447"/>
              <a:gd name="connsiteX164" fmla="*/ 3334716 w 3762733"/>
              <a:gd name="connsiteY164" fmla="*/ 437745 h 2091447"/>
              <a:gd name="connsiteX165" fmla="*/ 3247167 w 3762733"/>
              <a:gd name="connsiteY165" fmla="*/ 379379 h 2091447"/>
              <a:gd name="connsiteX166" fmla="*/ 3159618 w 3762733"/>
              <a:gd name="connsiteY166" fmla="*/ 350196 h 2091447"/>
              <a:gd name="connsiteX167" fmla="*/ 3101252 w 3762733"/>
              <a:gd name="connsiteY167" fmla="*/ 330741 h 2091447"/>
              <a:gd name="connsiteX168" fmla="*/ 3072070 w 3762733"/>
              <a:gd name="connsiteY168" fmla="*/ 321013 h 2091447"/>
              <a:gd name="connsiteX169" fmla="*/ 2945610 w 3762733"/>
              <a:gd name="connsiteY169" fmla="*/ 301558 h 2091447"/>
              <a:gd name="connsiteX170" fmla="*/ 2818664 w 3762733"/>
              <a:gd name="connsiteY170" fmla="*/ 280400 h 2091447"/>
              <a:gd name="connsiteX171" fmla="*/ 2741410 w 3762733"/>
              <a:gd name="connsiteY171" fmla="*/ 358302 h 2091447"/>
              <a:gd name="connsiteX172" fmla="*/ 2546776 w 3762733"/>
              <a:gd name="connsiteY172" fmla="*/ 252919 h 2091447"/>
              <a:gd name="connsiteX173" fmla="*/ 2478682 w 3762733"/>
              <a:gd name="connsiteY173" fmla="*/ 214009 h 2091447"/>
              <a:gd name="connsiteX174" fmla="*/ 2449499 w 3762733"/>
              <a:gd name="connsiteY174" fmla="*/ 204281 h 2091447"/>
              <a:gd name="connsiteX175" fmla="*/ 2420316 w 3762733"/>
              <a:gd name="connsiteY175" fmla="*/ 184826 h 2091447"/>
              <a:gd name="connsiteX176" fmla="*/ 2381406 w 3762733"/>
              <a:gd name="connsiteY176" fmla="*/ 175098 h 2091447"/>
              <a:gd name="connsiteX177" fmla="*/ 2332767 w 3762733"/>
              <a:gd name="connsiteY177" fmla="*/ 155643 h 2091447"/>
              <a:gd name="connsiteX178" fmla="*/ 2210037 w 3762733"/>
              <a:gd name="connsiteY178" fmla="*/ 98088 h 2091447"/>
              <a:gd name="connsiteX179" fmla="*/ 2175422 w 3762733"/>
              <a:gd name="connsiteY179" fmla="*/ 164560 h 2091447"/>
              <a:gd name="connsiteX180" fmla="*/ 2021482 w 3762733"/>
              <a:gd name="connsiteY180" fmla="*/ 136188 h 2091447"/>
              <a:gd name="connsiteX0" fmla="*/ 2089576 w 3762733"/>
              <a:gd name="connsiteY0" fmla="*/ 223736 h 2091447"/>
              <a:gd name="connsiteX1" fmla="*/ 2040938 w 3762733"/>
              <a:gd name="connsiteY1" fmla="*/ 116732 h 2091447"/>
              <a:gd name="connsiteX2" fmla="*/ 1982572 w 3762733"/>
              <a:gd name="connsiteY2" fmla="*/ 97277 h 2091447"/>
              <a:gd name="connsiteX3" fmla="*/ 1924206 w 3762733"/>
              <a:gd name="connsiteY3" fmla="*/ 68094 h 2091447"/>
              <a:gd name="connsiteX4" fmla="*/ 1836657 w 3762733"/>
              <a:gd name="connsiteY4" fmla="*/ 19456 h 2091447"/>
              <a:gd name="connsiteX5" fmla="*/ 1807474 w 3762733"/>
              <a:gd name="connsiteY5" fmla="*/ 0 h 2091447"/>
              <a:gd name="connsiteX6" fmla="*/ 1642104 w 3762733"/>
              <a:gd name="connsiteY6" fmla="*/ 38911 h 2091447"/>
              <a:gd name="connsiteX7" fmla="*/ 1593465 w 3762733"/>
              <a:gd name="connsiteY7" fmla="*/ 97277 h 2091447"/>
              <a:gd name="connsiteX8" fmla="*/ 1574010 w 3762733"/>
              <a:gd name="connsiteY8" fmla="*/ 126460 h 2091447"/>
              <a:gd name="connsiteX9" fmla="*/ 1515644 w 3762733"/>
              <a:gd name="connsiteY9" fmla="*/ 155643 h 2091447"/>
              <a:gd name="connsiteX10" fmla="*/ 1535991 w 3762733"/>
              <a:gd name="connsiteY10" fmla="*/ 62176 h 2091447"/>
              <a:gd name="connsiteX11" fmla="*/ 1457278 w 3762733"/>
              <a:gd name="connsiteY11" fmla="*/ 48639 h 2091447"/>
              <a:gd name="connsiteX12" fmla="*/ 1418367 w 3762733"/>
              <a:gd name="connsiteY12" fmla="*/ 38911 h 2091447"/>
              <a:gd name="connsiteX13" fmla="*/ 1145993 w 3762733"/>
              <a:gd name="connsiteY13" fmla="*/ 58366 h 2091447"/>
              <a:gd name="connsiteX14" fmla="*/ 1077899 w 3762733"/>
              <a:gd name="connsiteY14" fmla="*/ 87549 h 2091447"/>
              <a:gd name="connsiteX15" fmla="*/ 1058444 w 3762733"/>
              <a:gd name="connsiteY15" fmla="*/ 107005 h 2091447"/>
              <a:gd name="connsiteX16" fmla="*/ 1019533 w 3762733"/>
              <a:gd name="connsiteY16" fmla="*/ 136188 h 2091447"/>
              <a:gd name="connsiteX17" fmla="*/ 961167 w 3762733"/>
              <a:gd name="connsiteY17" fmla="*/ 184826 h 2091447"/>
              <a:gd name="connsiteX18" fmla="*/ 941712 w 3762733"/>
              <a:gd name="connsiteY18" fmla="*/ 223736 h 2091447"/>
              <a:gd name="connsiteX19" fmla="*/ 893074 w 3762733"/>
              <a:gd name="connsiteY19" fmla="*/ 291830 h 2091447"/>
              <a:gd name="connsiteX20" fmla="*/ 873618 w 3762733"/>
              <a:gd name="connsiteY20" fmla="*/ 340468 h 2091447"/>
              <a:gd name="connsiteX21" fmla="*/ 863891 w 3762733"/>
              <a:gd name="connsiteY21" fmla="*/ 379379 h 2091447"/>
              <a:gd name="connsiteX22" fmla="*/ 844435 w 3762733"/>
              <a:gd name="connsiteY22" fmla="*/ 408562 h 2091447"/>
              <a:gd name="connsiteX23" fmla="*/ 824980 w 3762733"/>
              <a:gd name="connsiteY23" fmla="*/ 554477 h 2091447"/>
              <a:gd name="connsiteX24" fmla="*/ 815252 w 3762733"/>
              <a:gd name="connsiteY24" fmla="*/ 593388 h 2091447"/>
              <a:gd name="connsiteX25" fmla="*/ 795797 w 3762733"/>
              <a:gd name="connsiteY25" fmla="*/ 573932 h 2091447"/>
              <a:gd name="connsiteX26" fmla="*/ 776342 w 3762733"/>
              <a:gd name="connsiteY26" fmla="*/ 476656 h 2091447"/>
              <a:gd name="connsiteX27" fmla="*/ 717976 w 3762733"/>
              <a:gd name="connsiteY27" fmla="*/ 447473 h 2091447"/>
              <a:gd name="connsiteX28" fmla="*/ 630427 w 3762733"/>
              <a:gd name="connsiteY28" fmla="*/ 428017 h 2091447"/>
              <a:gd name="connsiteX29" fmla="*/ 484512 w 3762733"/>
              <a:gd name="connsiteY29" fmla="*/ 447473 h 2091447"/>
              <a:gd name="connsiteX30" fmla="*/ 445601 w 3762733"/>
              <a:gd name="connsiteY30" fmla="*/ 457200 h 2091447"/>
              <a:gd name="connsiteX31" fmla="*/ 396963 w 3762733"/>
              <a:gd name="connsiteY31" fmla="*/ 505839 h 2091447"/>
              <a:gd name="connsiteX32" fmla="*/ 348325 w 3762733"/>
              <a:gd name="connsiteY32" fmla="*/ 564205 h 2091447"/>
              <a:gd name="connsiteX33" fmla="*/ 338597 w 3762733"/>
              <a:gd name="connsiteY33" fmla="*/ 622570 h 2091447"/>
              <a:gd name="connsiteX34" fmla="*/ 367780 w 3762733"/>
              <a:gd name="connsiteY34" fmla="*/ 797668 h 2091447"/>
              <a:gd name="connsiteX35" fmla="*/ 387235 w 3762733"/>
              <a:gd name="connsiteY35" fmla="*/ 826851 h 2091447"/>
              <a:gd name="connsiteX36" fmla="*/ 406691 w 3762733"/>
              <a:gd name="connsiteY36" fmla="*/ 846307 h 2091447"/>
              <a:gd name="connsiteX37" fmla="*/ 212138 w 3762733"/>
              <a:gd name="connsiteY37" fmla="*/ 856034 h 2091447"/>
              <a:gd name="connsiteX38" fmla="*/ 192682 w 3762733"/>
              <a:gd name="connsiteY38" fmla="*/ 875490 h 2091447"/>
              <a:gd name="connsiteX39" fmla="*/ 163499 w 3762733"/>
              <a:gd name="connsiteY39" fmla="*/ 894945 h 2091447"/>
              <a:gd name="connsiteX40" fmla="*/ 134316 w 3762733"/>
              <a:gd name="connsiteY40" fmla="*/ 924128 h 2091447"/>
              <a:gd name="connsiteX41" fmla="*/ 105133 w 3762733"/>
              <a:gd name="connsiteY41" fmla="*/ 933856 h 2091447"/>
              <a:gd name="connsiteX42" fmla="*/ 69222 w 3762733"/>
              <a:gd name="connsiteY42" fmla="*/ 984196 h 2091447"/>
              <a:gd name="connsiteX43" fmla="*/ 43849 w 3762733"/>
              <a:gd name="connsiteY43" fmla="*/ 1028619 h 2091447"/>
              <a:gd name="connsiteX44" fmla="*/ 31608 w 3762733"/>
              <a:gd name="connsiteY44" fmla="*/ 1071745 h 2091447"/>
              <a:gd name="connsiteX45" fmla="*/ 12964 w 3762733"/>
              <a:gd name="connsiteY45" fmla="*/ 1190990 h 2091447"/>
              <a:gd name="connsiteX46" fmla="*/ 7857 w 3762733"/>
              <a:gd name="connsiteY46" fmla="*/ 1245141 h 2091447"/>
              <a:gd name="connsiteX47" fmla="*/ 124589 w 3762733"/>
              <a:gd name="connsiteY47" fmla="*/ 1313234 h 2091447"/>
              <a:gd name="connsiteX48" fmla="*/ 182955 w 3762733"/>
              <a:gd name="connsiteY48" fmla="*/ 1322962 h 2091447"/>
              <a:gd name="connsiteX49" fmla="*/ 231593 w 3762733"/>
              <a:gd name="connsiteY49" fmla="*/ 1332690 h 2091447"/>
              <a:gd name="connsiteX50" fmla="*/ 192682 w 3762733"/>
              <a:gd name="connsiteY50" fmla="*/ 1361873 h 2091447"/>
              <a:gd name="connsiteX51" fmla="*/ 105133 w 3762733"/>
              <a:gd name="connsiteY51" fmla="*/ 1371600 h 2091447"/>
              <a:gd name="connsiteX52" fmla="*/ 46767 w 3762733"/>
              <a:gd name="connsiteY52" fmla="*/ 1381328 h 2091447"/>
              <a:gd name="connsiteX53" fmla="*/ 7857 w 3762733"/>
              <a:gd name="connsiteY53" fmla="*/ 1439694 h 2091447"/>
              <a:gd name="connsiteX54" fmla="*/ 17584 w 3762733"/>
              <a:gd name="connsiteY54" fmla="*/ 1478605 h 2091447"/>
              <a:gd name="connsiteX55" fmla="*/ 37040 w 3762733"/>
              <a:gd name="connsiteY55" fmla="*/ 1498060 h 2091447"/>
              <a:gd name="connsiteX56" fmla="*/ 66223 w 3762733"/>
              <a:gd name="connsiteY56" fmla="*/ 1507788 h 2091447"/>
              <a:gd name="connsiteX57" fmla="*/ 182955 w 3762733"/>
              <a:gd name="connsiteY57" fmla="*/ 1517515 h 2091447"/>
              <a:gd name="connsiteX58" fmla="*/ 182955 w 3762733"/>
              <a:gd name="connsiteY58" fmla="*/ 1605064 h 2091447"/>
              <a:gd name="connsiteX59" fmla="*/ 153772 w 3762733"/>
              <a:gd name="connsiteY59" fmla="*/ 1634247 h 2091447"/>
              <a:gd name="connsiteX60" fmla="*/ 105133 w 3762733"/>
              <a:gd name="connsiteY60" fmla="*/ 1682885 h 2091447"/>
              <a:gd name="connsiteX61" fmla="*/ 124589 w 3762733"/>
              <a:gd name="connsiteY61" fmla="*/ 1926077 h 2091447"/>
              <a:gd name="connsiteX62" fmla="*/ 153772 w 3762733"/>
              <a:gd name="connsiteY62" fmla="*/ 1935805 h 2091447"/>
              <a:gd name="connsiteX63" fmla="*/ 182955 w 3762733"/>
              <a:gd name="connsiteY63" fmla="*/ 1955260 h 2091447"/>
              <a:gd name="connsiteX64" fmla="*/ 221865 w 3762733"/>
              <a:gd name="connsiteY64" fmla="*/ 1964988 h 2091447"/>
              <a:gd name="connsiteX65" fmla="*/ 226486 w 3762733"/>
              <a:gd name="connsiteY65" fmla="*/ 1995873 h 2091447"/>
              <a:gd name="connsiteX66" fmla="*/ 304307 w 3762733"/>
              <a:gd name="connsiteY66" fmla="*/ 2030568 h 2091447"/>
              <a:gd name="connsiteX67" fmla="*/ 352540 w 3762733"/>
              <a:gd name="connsiteY67" fmla="*/ 2055941 h 2091447"/>
              <a:gd name="connsiteX68" fmla="*/ 406691 w 3762733"/>
              <a:gd name="connsiteY68" fmla="*/ 2052536 h 2091447"/>
              <a:gd name="connsiteX69" fmla="*/ 465057 w 3762733"/>
              <a:gd name="connsiteY69" fmla="*/ 2071992 h 2091447"/>
              <a:gd name="connsiteX70" fmla="*/ 494240 w 3762733"/>
              <a:gd name="connsiteY70" fmla="*/ 2091447 h 2091447"/>
              <a:gd name="connsiteX71" fmla="*/ 698926 w 3762733"/>
              <a:gd name="connsiteY71" fmla="*/ 2024569 h 2091447"/>
              <a:gd name="connsiteX72" fmla="*/ 757292 w 3762733"/>
              <a:gd name="connsiteY72" fmla="*/ 2005114 h 2091447"/>
              <a:gd name="connsiteX73" fmla="*/ 775045 w 3762733"/>
              <a:gd name="connsiteY73" fmla="*/ 1966609 h 2091447"/>
              <a:gd name="connsiteX74" fmla="*/ 834708 w 3762733"/>
              <a:gd name="connsiteY74" fmla="*/ 1964988 h 2091447"/>
              <a:gd name="connsiteX75" fmla="*/ 854163 w 3762733"/>
              <a:gd name="connsiteY75" fmla="*/ 1994170 h 2091447"/>
              <a:gd name="connsiteX76" fmla="*/ 941712 w 3762733"/>
              <a:gd name="connsiteY76" fmla="*/ 2042809 h 2091447"/>
              <a:gd name="connsiteX77" fmla="*/ 1019533 w 3762733"/>
              <a:gd name="connsiteY77" fmla="*/ 2033081 h 2091447"/>
              <a:gd name="connsiteX78" fmla="*/ 1058444 w 3762733"/>
              <a:gd name="connsiteY78" fmla="*/ 1964988 h 2091447"/>
              <a:gd name="connsiteX79" fmla="*/ 1097355 w 3762733"/>
              <a:gd name="connsiteY79" fmla="*/ 1984443 h 2091447"/>
              <a:gd name="connsiteX80" fmla="*/ 1145993 w 3762733"/>
              <a:gd name="connsiteY80" fmla="*/ 2003898 h 2091447"/>
              <a:gd name="connsiteX81" fmla="*/ 1175176 w 3762733"/>
              <a:gd name="connsiteY81" fmla="*/ 2023353 h 2091447"/>
              <a:gd name="connsiteX82" fmla="*/ 1233542 w 3762733"/>
              <a:gd name="connsiteY82" fmla="*/ 2033081 h 2091447"/>
              <a:gd name="connsiteX83" fmla="*/ 1301635 w 3762733"/>
              <a:gd name="connsiteY83" fmla="*/ 2062264 h 2091447"/>
              <a:gd name="connsiteX84" fmla="*/ 1408640 w 3762733"/>
              <a:gd name="connsiteY84" fmla="*/ 2052536 h 2091447"/>
              <a:gd name="connsiteX85" fmla="*/ 1457278 w 3762733"/>
              <a:gd name="connsiteY85" fmla="*/ 1994170 h 2091447"/>
              <a:gd name="connsiteX86" fmla="*/ 1467006 w 3762733"/>
              <a:gd name="connsiteY86" fmla="*/ 1955260 h 2091447"/>
              <a:gd name="connsiteX87" fmla="*/ 1447550 w 3762733"/>
              <a:gd name="connsiteY87" fmla="*/ 1896894 h 2091447"/>
              <a:gd name="connsiteX88" fmla="*/ 1564282 w 3762733"/>
              <a:gd name="connsiteY88" fmla="*/ 1887166 h 2091447"/>
              <a:gd name="connsiteX89" fmla="*/ 1593465 w 3762733"/>
              <a:gd name="connsiteY89" fmla="*/ 1867711 h 2091447"/>
              <a:gd name="connsiteX90" fmla="*/ 1603193 w 3762733"/>
              <a:gd name="connsiteY90" fmla="*/ 1750979 h 2091447"/>
              <a:gd name="connsiteX91" fmla="*/ 1574010 w 3762733"/>
              <a:gd name="connsiteY91" fmla="*/ 1721796 h 2091447"/>
              <a:gd name="connsiteX92" fmla="*/ 1593465 w 3762733"/>
              <a:gd name="connsiteY92" fmla="*/ 1741251 h 2091447"/>
              <a:gd name="connsiteX93" fmla="*/ 1632376 w 3762733"/>
              <a:gd name="connsiteY93" fmla="*/ 1750979 h 2091447"/>
              <a:gd name="connsiteX94" fmla="*/ 1797746 w 3762733"/>
              <a:gd name="connsiteY94" fmla="*/ 1741251 h 2091447"/>
              <a:gd name="connsiteX95" fmla="*/ 1817201 w 3762733"/>
              <a:gd name="connsiteY95" fmla="*/ 1702341 h 2091447"/>
              <a:gd name="connsiteX96" fmla="*/ 1826929 w 3762733"/>
              <a:gd name="connsiteY96" fmla="*/ 1731524 h 2091447"/>
              <a:gd name="connsiteX97" fmla="*/ 1846384 w 3762733"/>
              <a:gd name="connsiteY97" fmla="*/ 1760707 h 2091447"/>
              <a:gd name="connsiteX98" fmla="*/ 1924206 w 3762733"/>
              <a:gd name="connsiteY98" fmla="*/ 1750979 h 2091447"/>
              <a:gd name="connsiteX99" fmla="*/ 1953389 w 3762733"/>
              <a:gd name="connsiteY99" fmla="*/ 1741251 h 2091447"/>
              <a:gd name="connsiteX100" fmla="*/ 2011755 w 3762733"/>
              <a:gd name="connsiteY100" fmla="*/ 1682885 h 2091447"/>
              <a:gd name="connsiteX101" fmla="*/ 2021482 w 3762733"/>
              <a:gd name="connsiteY101" fmla="*/ 1653702 h 2091447"/>
              <a:gd name="connsiteX102" fmla="*/ 2050665 w 3762733"/>
              <a:gd name="connsiteY102" fmla="*/ 1605064 h 2091447"/>
              <a:gd name="connsiteX103" fmla="*/ 2089576 w 3762733"/>
              <a:gd name="connsiteY103" fmla="*/ 1614792 h 2091447"/>
              <a:gd name="connsiteX104" fmla="*/ 2128487 w 3762733"/>
              <a:gd name="connsiteY104" fmla="*/ 1692613 h 2091447"/>
              <a:gd name="connsiteX105" fmla="*/ 2147942 w 3762733"/>
              <a:gd name="connsiteY105" fmla="*/ 1731524 h 2091447"/>
              <a:gd name="connsiteX106" fmla="*/ 2177125 w 3762733"/>
              <a:gd name="connsiteY106" fmla="*/ 1760707 h 2091447"/>
              <a:gd name="connsiteX107" fmla="*/ 2245218 w 3762733"/>
              <a:gd name="connsiteY107" fmla="*/ 1770434 h 2091447"/>
              <a:gd name="connsiteX108" fmla="*/ 2468955 w 3762733"/>
              <a:gd name="connsiteY108" fmla="*/ 1750979 h 2091447"/>
              <a:gd name="connsiteX109" fmla="*/ 2537048 w 3762733"/>
              <a:gd name="connsiteY109" fmla="*/ 1673158 h 2091447"/>
              <a:gd name="connsiteX110" fmla="*/ 2566231 w 3762733"/>
              <a:gd name="connsiteY110" fmla="*/ 1663430 h 2091447"/>
              <a:gd name="connsiteX111" fmla="*/ 2585687 w 3762733"/>
              <a:gd name="connsiteY111" fmla="*/ 1643975 h 2091447"/>
              <a:gd name="connsiteX112" fmla="*/ 2634325 w 3762733"/>
              <a:gd name="connsiteY112" fmla="*/ 1828800 h 2091447"/>
              <a:gd name="connsiteX113" fmla="*/ 2702418 w 3762733"/>
              <a:gd name="connsiteY113" fmla="*/ 1819073 h 2091447"/>
              <a:gd name="connsiteX114" fmla="*/ 2721874 w 3762733"/>
              <a:gd name="connsiteY114" fmla="*/ 1760707 h 2091447"/>
              <a:gd name="connsiteX115" fmla="*/ 2731601 w 3762733"/>
              <a:gd name="connsiteY115" fmla="*/ 1731524 h 2091447"/>
              <a:gd name="connsiteX116" fmla="*/ 2760784 w 3762733"/>
              <a:gd name="connsiteY116" fmla="*/ 1741251 h 2091447"/>
              <a:gd name="connsiteX117" fmla="*/ 2799695 w 3762733"/>
              <a:gd name="connsiteY117" fmla="*/ 1799617 h 2091447"/>
              <a:gd name="connsiteX118" fmla="*/ 2828878 w 3762733"/>
              <a:gd name="connsiteY118" fmla="*/ 1809345 h 2091447"/>
              <a:gd name="connsiteX119" fmla="*/ 2848333 w 3762733"/>
              <a:gd name="connsiteY119" fmla="*/ 1848256 h 2091447"/>
              <a:gd name="connsiteX120" fmla="*/ 2906699 w 3762733"/>
              <a:gd name="connsiteY120" fmla="*/ 1896894 h 2091447"/>
              <a:gd name="connsiteX121" fmla="*/ 2935882 w 3762733"/>
              <a:gd name="connsiteY121" fmla="*/ 1906622 h 2091447"/>
              <a:gd name="connsiteX122" fmla="*/ 3042887 w 3762733"/>
              <a:gd name="connsiteY122" fmla="*/ 1896894 h 2091447"/>
              <a:gd name="connsiteX123" fmla="*/ 3072070 w 3762733"/>
              <a:gd name="connsiteY123" fmla="*/ 1867711 h 2091447"/>
              <a:gd name="connsiteX124" fmla="*/ 3081797 w 3762733"/>
              <a:gd name="connsiteY124" fmla="*/ 2013626 h 2091447"/>
              <a:gd name="connsiteX125" fmla="*/ 3149891 w 3762733"/>
              <a:gd name="connsiteY125" fmla="*/ 1994170 h 2091447"/>
              <a:gd name="connsiteX126" fmla="*/ 3159618 w 3762733"/>
              <a:gd name="connsiteY126" fmla="*/ 1964988 h 2091447"/>
              <a:gd name="connsiteX127" fmla="*/ 3179074 w 3762733"/>
              <a:gd name="connsiteY127" fmla="*/ 1935805 h 2091447"/>
              <a:gd name="connsiteX128" fmla="*/ 3286078 w 3762733"/>
              <a:gd name="connsiteY128" fmla="*/ 1984443 h 2091447"/>
              <a:gd name="connsiteX129" fmla="*/ 3315261 w 3762733"/>
              <a:gd name="connsiteY129" fmla="*/ 1974715 h 2091447"/>
              <a:gd name="connsiteX130" fmla="*/ 3295806 w 3762733"/>
              <a:gd name="connsiteY130" fmla="*/ 1857983 h 2091447"/>
              <a:gd name="connsiteX131" fmla="*/ 3276350 w 3762733"/>
              <a:gd name="connsiteY131" fmla="*/ 1838528 h 2091447"/>
              <a:gd name="connsiteX132" fmla="*/ 3266623 w 3762733"/>
              <a:gd name="connsiteY132" fmla="*/ 1799617 h 2091447"/>
              <a:gd name="connsiteX133" fmla="*/ 3295806 w 3762733"/>
              <a:gd name="connsiteY133" fmla="*/ 1809345 h 2091447"/>
              <a:gd name="connsiteX134" fmla="*/ 3344444 w 3762733"/>
              <a:gd name="connsiteY134" fmla="*/ 1828800 h 2091447"/>
              <a:gd name="connsiteX135" fmla="*/ 3373627 w 3762733"/>
              <a:gd name="connsiteY135" fmla="*/ 1838528 h 2091447"/>
              <a:gd name="connsiteX136" fmla="*/ 3402810 w 3762733"/>
              <a:gd name="connsiteY136" fmla="*/ 1857983 h 2091447"/>
              <a:gd name="connsiteX137" fmla="*/ 3500087 w 3762733"/>
              <a:gd name="connsiteY137" fmla="*/ 1838528 h 2091447"/>
              <a:gd name="connsiteX138" fmla="*/ 3468310 w 3762733"/>
              <a:gd name="connsiteY138" fmla="*/ 1891463 h 2091447"/>
              <a:gd name="connsiteX139" fmla="*/ 3564370 w 3762733"/>
              <a:gd name="connsiteY139" fmla="*/ 1856767 h 2091447"/>
              <a:gd name="connsiteX140" fmla="*/ 3597363 w 3762733"/>
              <a:gd name="connsiteY140" fmla="*/ 1835204 h 2091447"/>
              <a:gd name="connsiteX141" fmla="*/ 3649406 w 3762733"/>
              <a:gd name="connsiteY141" fmla="*/ 1785269 h 2091447"/>
              <a:gd name="connsiteX142" fmla="*/ 3692451 w 3762733"/>
              <a:gd name="connsiteY142" fmla="*/ 1629464 h 2091447"/>
              <a:gd name="connsiteX143" fmla="*/ 3665457 w 3762733"/>
              <a:gd name="connsiteY143" fmla="*/ 1643975 h 2091447"/>
              <a:gd name="connsiteX144" fmla="*/ 3579934 w 3762733"/>
              <a:gd name="connsiteY144" fmla="*/ 1627924 h 2091447"/>
              <a:gd name="connsiteX145" fmla="*/ 3641381 w 3762733"/>
              <a:gd name="connsiteY145" fmla="*/ 1520109 h 2091447"/>
              <a:gd name="connsiteX146" fmla="*/ 3568180 w 3762733"/>
              <a:gd name="connsiteY146" fmla="*/ 1449422 h 2091447"/>
              <a:gd name="connsiteX147" fmla="*/ 3626546 w 3762733"/>
              <a:gd name="connsiteY147" fmla="*/ 1400783 h 2091447"/>
              <a:gd name="connsiteX148" fmla="*/ 3665457 w 3762733"/>
              <a:gd name="connsiteY148" fmla="*/ 1284051 h 2091447"/>
              <a:gd name="connsiteX149" fmla="*/ 3684912 w 3762733"/>
              <a:gd name="connsiteY149" fmla="*/ 1225685 h 2091447"/>
              <a:gd name="connsiteX150" fmla="*/ 3723823 w 3762733"/>
              <a:gd name="connsiteY150" fmla="*/ 1167319 h 2091447"/>
              <a:gd name="connsiteX151" fmla="*/ 3753006 w 3762733"/>
              <a:gd name="connsiteY151" fmla="*/ 1099226 h 2091447"/>
              <a:gd name="connsiteX152" fmla="*/ 3762733 w 3762733"/>
              <a:gd name="connsiteY152" fmla="*/ 1070043 h 2091447"/>
              <a:gd name="connsiteX153" fmla="*/ 3743278 w 3762733"/>
              <a:gd name="connsiteY153" fmla="*/ 875490 h 2091447"/>
              <a:gd name="connsiteX154" fmla="*/ 3714095 w 3762733"/>
              <a:gd name="connsiteY154" fmla="*/ 856034 h 2091447"/>
              <a:gd name="connsiteX155" fmla="*/ 3646001 w 3762733"/>
              <a:gd name="connsiteY155" fmla="*/ 836579 h 2091447"/>
              <a:gd name="connsiteX156" fmla="*/ 3616818 w 3762733"/>
              <a:gd name="connsiteY156" fmla="*/ 817124 h 2091447"/>
              <a:gd name="connsiteX157" fmla="*/ 3568180 w 3762733"/>
              <a:gd name="connsiteY157" fmla="*/ 797668 h 2091447"/>
              <a:gd name="connsiteX158" fmla="*/ 3529270 w 3762733"/>
              <a:gd name="connsiteY158" fmla="*/ 768485 h 2091447"/>
              <a:gd name="connsiteX159" fmla="*/ 3480631 w 3762733"/>
              <a:gd name="connsiteY159" fmla="*/ 758758 h 2091447"/>
              <a:gd name="connsiteX160" fmla="*/ 3373627 w 3762733"/>
              <a:gd name="connsiteY160" fmla="*/ 749030 h 2091447"/>
              <a:gd name="connsiteX161" fmla="*/ 3383355 w 3762733"/>
              <a:gd name="connsiteY161" fmla="*/ 719847 h 2091447"/>
              <a:gd name="connsiteX162" fmla="*/ 3422265 w 3762733"/>
              <a:gd name="connsiteY162" fmla="*/ 651753 h 2091447"/>
              <a:gd name="connsiteX163" fmla="*/ 3393082 w 3762733"/>
              <a:gd name="connsiteY163" fmla="*/ 476656 h 2091447"/>
              <a:gd name="connsiteX164" fmla="*/ 3334716 w 3762733"/>
              <a:gd name="connsiteY164" fmla="*/ 437745 h 2091447"/>
              <a:gd name="connsiteX165" fmla="*/ 3247167 w 3762733"/>
              <a:gd name="connsiteY165" fmla="*/ 379379 h 2091447"/>
              <a:gd name="connsiteX166" fmla="*/ 3159618 w 3762733"/>
              <a:gd name="connsiteY166" fmla="*/ 350196 h 2091447"/>
              <a:gd name="connsiteX167" fmla="*/ 3101252 w 3762733"/>
              <a:gd name="connsiteY167" fmla="*/ 330741 h 2091447"/>
              <a:gd name="connsiteX168" fmla="*/ 3072070 w 3762733"/>
              <a:gd name="connsiteY168" fmla="*/ 321013 h 2091447"/>
              <a:gd name="connsiteX169" fmla="*/ 2945610 w 3762733"/>
              <a:gd name="connsiteY169" fmla="*/ 301558 h 2091447"/>
              <a:gd name="connsiteX170" fmla="*/ 2818664 w 3762733"/>
              <a:gd name="connsiteY170" fmla="*/ 280400 h 2091447"/>
              <a:gd name="connsiteX171" fmla="*/ 2741410 w 3762733"/>
              <a:gd name="connsiteY171" fmla="*/ 358302 h 2091447"/>
              <a:gd name="connsiteX172" fmla="*/ 2626786 w 3762733"/>
              <a:gd name="connsiteY172" fmla="*/ 237679 h 2091447"/>
              <a:gd name="connsiteX173" fmla="*/ 2478682 w 3762733"/>
              <a:gd name="connsiteY173" fmla="*/ 214009 h 2091447"/>
              <a:gd name="connsiteX174" fmla="*/ 2449499 w 3762733"/>
              <a:gd name="connsiteY174" fmla="*/ 204281 h 2091447"/>
              <a:gd name="connsiteX175" fmla="*/ 2420316 w 3762733"/>
              <a:gd name="connsiteY175" fmla="*/ 184826 h 2091447"/>
              <a:gd name="connsiteX176" fmla="*/ 2381406 w 3762733"/>
              <a:gd name="connsiteY176" fmla="*/ 175098 h 2091447"/>
              <a:gd name="connsiteX177" fmla="*/ 2332767 w 3762733"/>
              <a:gd name="connsiteY177" fmla="*/ 155643 h 2091447"/>
              <a:gd name="connsiteX178" fmla="*/ 2210037 w 3762733"/>
              <a:gd name="connsiteY178" fmla="*/ 98088 h 2091447"/>
              <a:gd name="connsiteX179" fmla="*/ 2175422 w 3762733"/>
              <a:gd name="connsiteY179" fmla="*/ 164560 h 2091447"/>
              <a:gd name="connsiteX180" fmla="*/ 2021482 w 3762733"/>
              <a:gd name="connsiteY180" fmla="*/ 136188 h 2091447"/>
              <a:gd name="connsiteX0" fmla="*/ 2089576 w 3762733"/>
              <a:gd name="connsiteY0" fmla="*/ 223736 h 2091447"/>
              <a:gd name="connsiteX1" fmla="*/ 2040938 w 3762733"/>
              <a:gd name="connsiteY1" fmla="*/ 116732 h 2091447"/>
              <a:gd name="connsiteX2" fmla="*/ 1982572 w 3762733"/>
              <a:gd name="connsiteY2" fmla="*/ 97277 h 2091447"/>
              <a:gd name="connsiteX3" fmla="*/ 1924206 w 3762733"/>
              <a:gd name="connsiteY3" fmla="*/ 68094 h 2091447"/>
              <a:gd name="connsiteX4" fmla="*/ 1836657 w 3762733"/>
              <a:gd name="connsiteY4" fmla="*/ 19456 h 2091447"/>
              <a:gd name="connsiteX5" fmla="*/ 1807474 w 3762733"/>
              <a:gd name="connsiteY5" fmla="*/ 0 h 2091447"/>
              <a:gd name="connsiteX6" fmla="*/ 1642104 w 3762733"/>
              <a:gd name="connsiteY6" fmla="*/ 38911 h 2091447"/>
              <a:gd name="connsiteX7" fmla="*/ 1593465 w 3762733"/>
              <a:gd name="connsiteY7" fmla="*/ 97277 h 2091447"/>
              <a:gd name="connsiteX8" fmla="*/ 1574010 w 3762733"/>
              <a:gd name="connsiteY8" fmla="*/ 126460 h 2091447"/>
              <a:gd name="connsiteX9" fmla="*/ 1515644 w 3762733"/>
              <a:gd name="connsiteY9" fmla="*/ 155643 h 2091447"/>
              <a:gd name="connsiteX10" fmla="*/ 1535991 w 3762733"/>
              <a:gd name="connsiteY10" fmla="*/ 62176 h 2091447"/>
              <a:gd name="connsiteX11" fmla="*/ 1457278 w 3762733"/>
              <a:gd name="connsiteY11" fmla="*/ 48639 h 2091447"/>
              <a:gd name="connsiteX12" fmla="*/ 1418367 w 3762733"/>
              <a:gd name="connsiteY12" fmla="*/ 38911 h 2091447"/>
              <a:gd name="connsiteX13" fmla="*/ 1145993 w 3762733"/>
              <a:gd name="connsiteY13" fmla="*/ 58366 h 2091447"/>
              <a:gd name="connsiteX14" fmla="*/ 1077899 w 3762733"/>
              <a:gd name="connsiteY14" fmla="*/ 87549 h 2091447"/>
              <a:gd name="connsiteX15" fmla="*/ 1058444 w 3762733"/>
              <a:gd name="connsiteY15" fmla="*/ 107005 h 2091447"/>
              <a:gd name="connsiteX16" fmla="*/ 1019533 w 3762733"/>
              <a:gd name="connsiteY16" fmla="*/ 136188 h 2091447"/>
              <a:gd name="connsiteX17" fmla="*/ 961167 w 3762733"/>
              <a:gd name="connsiteY17" fmla="*/ 184826 h 2091447"/>
              <a:gd name="connsiteX18" fmla="*/ 941712 w 3762733"/>
              <a:gd name="connsiteY18" fmla="*/ 223736 h 2091447"/>
              <a:gd name="connsiteX19" fmla="*/ 893074 w 3762733"/>
              <a:gd name="connsiteY19" fmla="*/ 291830 h 2091447"/>
              <a:gd name="connsiteX20" fmla="*/ 873618 w 3762733"/>
              <a:gd name="connsiteY20" fmla="*/ 340468 h 2091447"/>
              <a:gd name="connsiteX21" fmla="*/ 863891 w 3762733"/>
              <a:gd name="connsiteY21" fmla="*/ 379379 h 2091447"/>
              <a:gd name="connsiteX22" fmla="*/ 844435 w 3762733"/>
              <a:gd name="connsiteY22" fmla="*/ 408562 h 2091447"/>
              <a:gd name="connsiteX23" fmla="*/ 824980 w 3762733"/>
              <a:gd name="connsiteY23" fmla="*/ 554477 h 2091447"/>
              <a:gd name="connsiteX24" fmla="*/ 815252 w 3762733"/>
              <a:gd name="connsiteY24" fmla="*/ 593388 h 2091447"/>
              <a:gd name="connsiteX25" fmla="*/ 795797 w 3762733"/>
              <a:gd name="connsiteY25" fmla="*/ 573932 h 2091447"/>
              <a:gd name="connsiteX26" fmla="*/ 776342 w 3762733"/>
              <a:gd name="connsiteY26" fmla="*/ 476656 h 2091447"/>
              <a:gd name="connsiteX27" fmla="*/ 717976 w 3762733"/>
              <a:gd name="connsiteY27" fmla="*/ 447473 h 2091447"/>
              <a:gd name="connsiteX28" fmla="*/ 630427 w 3762733"/>
              <a:gd name="connsiteY28" fmla="*/ 428017 h 2091447"/>
              <a:gd name="connsiteX29" fmla="*/ 484512 w 3762733"/>
              <a:gd name="connsiteY29" fmla="*/ 447473 h 2091447"/>
              <a:gd name="connsiteX30" fmla="*/ 445601 w 3762733"/>
              <a:gd name="connsiteY30" fmla="*/ 457200 h 2091447"/>
              <a:gd name="connsiteX31" fmla="*/ 396963 w 3762733"/>
              <a:gd name="connsiteY31" fmla="*/ 505839 h 2091447"/>
              <a:gd name="connsiteX32" fmla="*/ 348325 w 3762733"/>
              <a:gd name="connsiteY32" fmla="*/ 564205 h 2091447"/>
              <a:gd name="connsiteX33" fmla="*/ 338597 w 3762733"/>
              <a:gd name="connsiteY33" fmla="*/ 622570 h 2091447"/>
              <a:gd name="connsiteX34" fmla="*/ 367780 w 3762733"/>
              <a:gd name="connsiteY34" fmla="*/ 797668 h 2091447"/>
              <a:gd name="connsiteX35" fmla="*/ 387235 w 3762733"/>
              <a:gd name="connsiteY35" fmla="*/ 826851 h 2091447"/>
              <a:gd name="connsiteX36" fmla="*/ 406691 w 3762733"/>
              <a:gd name="connsiteY36" fmla="*/ 846307 h 2091447"/>
              <a:gd name="connsiteX37" fmla="*/ 212138 w 3762733"/>
              <a:gd name="connsiteY37" fmla="*/ 856034 h 2091447"/>
              <a:gd name="connsiteX38" fmla="*/ 192682 w 3762733"/>
              <a:gd name="connsiteY38" fmla="*/ 875490 h 2091447"/>
              <a:gd name="connsiteX39" fmla="*/ 163499 w 3762733"/>
              <a:gd name="connsiteY39" fmla="*/ 894945 h 2091447"/>
              <a:gd name="connsiteX40" fmla="*/ 134316 w 3762733"/>
              <a:gd name="connsiteY40" fmla="*/ 924128 h 2091447"/>
              <a:gd name="connsiteX41" fmla="*/ 105133 w 3762733"/>
              <a:gd name="connsiteY41" fmla="*/ 933856 h 2091447"/>
              <a:gd name="connsiteX42" fmla="*/ 69222 w 3762733"/>
              <a:gd name="connsiteY42" fmla="*/ 984196 h 2091447"/>
              <a:gd name="connsiteX43" fmla="*/ 43849 w 3762733"/>
              <a:gd name="connsiteY43" fmla="*/ 1028619 h 2091447"/>
              <a:gd name="connsiteX44" fmla="*/ 31608 w 3762733"/>
              <a:gd name="connsiteY44" fmla="*/ 1071745 h 2091447"/>
              <a:gd name="connsiteX45" fmla="*/ 12964 w 3762733"/>
              <a:gd name="connsiteY45" fmla="*/ 1190990 h 2091447"/>
              <a:gd name="connsiteX46" fmla="*/ 7857 w 3762733"/>
              <a:gd name="connsiteY46" fmla="*/ 1245141 h 2091447"/>
              <a:gd name="connsiteX47" fmla="*/ 124589 w 3762733"/>
              <a:gd name="connsiteY47" fmla="*/ 1313234 h 2091447"/>
              <a:gd name="connsiteX48" fmla="*/ 182955 w 3762733"/>
              <a:gd name="connsiteY48" fmla="*/ 1322962 h 2091447"/>
              <a:gd name="connsiteX49" fmla="*/ 231593 w 3762733"/>
              <a:gd name="connsiteY49" fmla="*/ 1332690 h 2091447"/>
              <a:gd name="connsiteX50" fmla="*/ 192682 w 3762733"/>
              <a:gd name="connsiteY50" fmla="*/ 1361873 h 2091447"/>
              <a:gd name="connsiteX51" fmla="*/ 105133 w 3762733"/>
              <a:gd name="connsiteY51" fmla="*/ 1371600 h 2091447"/>
              <a:gd name="connsiteX52" fmla="*/ 46767 w 3762733"/>
              <a:gd name="connsiteY52" fmla="*/ 1381328 h 2091447"/>
              <a:gd name="connsiteX53" fmla="*/ 7857 w 3762733"/>
              <a:gd name="connsiteY53" fmla="*/ 1439694 h 2091447"/>
              <a:gd name="connsiteX54" fmla="*/ 17584 w 3762733"/>
              <a:gd name="connsiteY54" fmla="*/ 1478605 h 2091447"/>
              <a:gd name="connsiteX55" fmla="*/ 37040 w 3762733"/>
              <a:gd name="connsiteY55" fmla="*/ 1498060 h 2091447"/>
              <a:gd name="connsiteX56" fmla="*/ 66223 w 3762733"/>
              <a:gd name="connsiteY56" fmla="*/ 1507788 h 2091447"/>
              <a:gd name="connsiteX57" fmla="*/ 182955 w 3762733"/>
              <a:gd name="connsiteY57" fmla="*/ 1517515 h 2091447"/>
              <a:gd name="connsiteX58" fmla="*/ 182955 w 3762733"/>
              <a:gd name="connsiteY58" fmla="*/ 1605064 h 2091447"/>
              <a:gd name="connsiteX59" fmla="*/ 153772 w 3762733"/>
              <a:gd name="connsiteY59" fmla="*/ 1634247 h 2091447"/>
              <a:gd name="connsiteX60" fmla="*/ 105133 w 3762733"/>
              <a:gd name="connsiteY60" fmla="*/ 1682885 h 2091447"/>
              <a:gd name="connsiteX61" fmla="*/ 124589 w 3762733"/>
              <a:gd name="connsiteY61" fmla="*/ 1926077 h 2091447"/>
              <a:gd name="connsiteX62" fmla="*/ 153772 w 3762733"/>
              <a:gd name="connsiteY62" fmla="*/ 1935805 h 2091447"/>
              <a:gd name="connsiteX63" fmla="*/ 182955 w 3762733"/>
              <a:gd name="connsiteY63" fmla="*/ 1955260 h 2091447"/>
              <a:gd name="connsiteX64" fmla="*/ 221865 w 3762733"/>
              <a:gd name="connsiteY64" fmla="*/ 1964988 h 2091447"/>
              <a:gd name="connsiteX65" fmla="*/ 226486 w 3762733"/>
              <a:gd name="connsiteY65" fmla="*/ 1995873 h 2091447"/>
              <a:gd name="connsiteX66" fmla="*/ 304307 w 3762733"/>
              <a:gd name="connsiteY66" fmla="*/ 2030568 h 2091447"/>
              <a:gd name="connsiteX67" fmla="*/ 352540 w 3762733"/>
              <a:gd name="connsiteY67" fmla="*/ 2055941 h 2091447"/>
              <a:gd name="connsiteX68" fmla="*/ 406691 w 3762733"/>
              <a:gd name="connsiteY68" fmla="*/ 2052536 h 2091447"/>
              <a:gd name="connsiteX69" fmla="*/ 465057 w 3762733"/>
              <a:gd name="connsiteY69" fmla="*/ 2071992 h 2091447"/>
              <a:gd name="connsiteX70" fmla="*/ 494240 w 3762733"/>
              <a:gd name="connsiteY70" fmla="*/ 2091447 h 2091447"/>
              <a:gd name="connsiteX71" fmla="*/ 698926 w 3762733"/>
              <a:gd name="connsiteY71" fmla="*/ 2024569 h 2091447"/>
              <a:gd name="connsiteX72" fmla="*/ 757292 w 3762733"/>
              <a:gd name="connsiteY72" fmla="*/ 2005114 h 2091447"/>
              <a:gd name="connsiteX73" fmla="*/ 775045 w 3762733"/>
              <a:gd name="connsiteY73" fmla="*/ 1966609 h 2091447"/>
              <a:gd name="connsiteX74" fmla="*/ 834708 w 3762733"/>
              <a:gd name="connsiteY74" fmla="*/ 1964988 h 2091447"/>
              <a:gd name="connsiteX75" fmla="*/ 854163 w 3762733"/>
              <a:gd name="connsiteY75" fmla="*/ 1994170 h 2091447"/>
              <a:gd name="connsiteX76" fmla="*/ 941712 w 3762733"/>
              <a:gd name="connsiteY76" fmla="*/ 2042809 h 2091447"/>
              <a:gd name="connsiteX77" fmla="*/ 1019533 w 3762733"/>
              <a:gd name="connsiteY77" fmla="*/ 2033081 h 2091447"/>
              <a:gd name="connsiteX78" fmla="*/ 1058444 w 3762733"/>
              <a:gd name="connsiteY78" fmla="*/ 1964988 h 2091447"/>
              <a:gd name="connsiteX79" fmla="*/ 1097355 w 3762733"/>
              <a:gd name="connsiteY79" fmla="*/ 1984443 h 2091447"/>
              <a:gd name="connsiteX80" fmla="*/ 1145993 w 3762733"/>
              <a:gd name="connsiteY80" fmla="*/ 2003898 h 2091447"/>
              <a:gd name="connsiteX81" fmla="*/ 1175176 w 3762733"/>
              <a:gd name="connsiteY81" fmla="*/ 2023353 h 2091447"/>
              <a:gd name="connsiteX82" fmla="*/ 1233542 w 3762733"/>
              <a:gd name="connsiteY82" fmla="*/ 2033081 h 2091447"/>
              <a:gd name="connsiteX83" fmla="*/ 1301635 w 3762733"/>
              <a:gd name="connsiteY83" fmla="*/ 2062264 h 2091447"/>
              <a:gd name="connsiteX84" fmla="*/ 1408640 w 3762733"/>
              <a:gd name="connsiteY84" fmla="*/ 2052536 h 2091447"/>
              <a:gd name="connsiteX85" fmla="*/ 1457278 w 3762733"/>
              <a:gd name="connsiteY85" fmla="*/ 1994170 h 2091447"/>
              <a:gd name="connsiteX86" fmla="*/ 1467006 w 3762733"/>
              <a:gd name="connsiteY86" fmla="*/ 1955260 h 2091447"/>
              <a:gd name="connsiteX87" fmla="*/ 1447550 w 3762733"/>
              <a:gd name="connsiteY87" fmla="*/ 1896894 h 2091447"/>
              <a:gd name="connsiteX88" fmla="*/ 1564282 w 3762733"/>
              <a:gd name="connsiteY88" fmla="*/ 1887166 h 2091447"/>
              <a:gd name="connsiteX89" fmla="*/ 1593465 w 3762733"/>
              <a:gd name="connsiteY89" fmla="*/ 1867711 h 2091447"/>
              <a:gd name="connsiteX90" fmla="*/ 1603193 w 3762733"/>
              <a:gd name="connsiteY90" fmla="*/ 1750979 h 2091447"/>
              <a:gd name="connsiteX91" fmla="*/ 1574010 w 3762733"/>
              <a:gd name="connsiteY91" fmla="*/ 1721796 h 2091447"/>
              <a:gd name="connsiteX92" fmla="*/ 1593465 w 3762733"/>
              <a:gd name="connsiteY92" fmla="*/ 1741251 h 2091447"/>
              <a:gd name="connsiteX93" fmla="*/ 1632376 w 3762733"/>
              <a:gd name="connsiteY93" fmla="*/ 1750979 h 2091447"/>
              <a:gd name="connsiteX94" fmla="*/ 1797746 w 3762733"/>
              <a:gd name="connsiteY94" fmla="*/ 1741251 h 2091447"/>
              <a:gd name="connsiteX95" fmla="*/ 1817201 w 3762733"/>
              <a:gd name="connsiteY95" fmla="*/ 1702341 h 2091447"/>
              <a:gd name="connsiteX96" fmla="*/ 1826929 w 3762733"/>
              <a:gd name="connsiteY96" fmla="*/ 1731524 h 2091447"/>
              <a:gd name="connsiteX97" fmla="*/ 1846384 w 3762733"/>
              <a:gd name="connsiteY97" fmla="*/ 1760707 h 2091447"/>
              <a:gd name="connsiteX98" fmla="*/ 1924206 w 3762733"/>
              <a:gd name="connsiteY98" fmla="*/ 1750979 h 2091447"/>
              <a:gd name="connsiteX99" fmla="*/ 1953389 w 3762733"/>
              <a:gd name="connsiteY99" fmla="*/ 1741251 h 2091447"/>
              <a:gd name="connsiteX100" fmla="*/ 2011755 w 3762733"/>
              <a:gd name="connsiteY100" fmla="*/ 1682885 h 2091447"/>
              <a:gd name="connsiteX101" fmla="*/ 2021482 w 3762733"/>
              <a:gd name="connsiteY101" fmla="*/ 1653702 h 2091447"/>
              <a:gd name="connsiteX102" fmla="*/ 2050665 w 3762733"/>
              <a:gd name="connsiteY102" fmla="*/ 1605064 h 2091447"/>
              <a:gd name="connsiteX103" fmla="*/ 2089576 w 3762733"/>
              <a:gd name="connsiteY103" fmla="*/ 1614792 h 2091447"/>
              <a:gd name="connsiteX104" fmla="*/ 2128487 w 3762733"/>
              <a:gd name="connsiteY104" fmla="*/ 1692613 h 2091447"/>
              <a:gd name="connsiteX105" fmla="*/ 2147942 w 3762733"/>
              <a:gd name="connsiteY105" fmla="*/ 1731524 h 2091447"/>
              <a:gd name="connsiteX106" fmla="*/ 2177125 w 3762733"/>
              <a:gd name="connsiteY106" fmla="*/ 1760707 h 2091447"/>
              <a:gd name="connsiteX107" fmla="*/ 2245218 w 3762733"/>
              <a:gd name="connsiteY107" fmla="*/ 1770434 h 2091447"/>
              <a:gd name="connsiteX108" fmla="*/ 2468955 w 3762733"/>
              <a:gd name="connsiteY108" fmla="*/ 1750979 h 2091447"/>
              <a:gd name="connsiteX109" fmla="*/ 2537048 w 3762733"/>
              <a:gd name="connsiteY109" fmla="*/ 1673158 h 2091447"/>
              <a:gd name="connsiteX110" fmla="*/ 2566231 w 3762733"/>
              <a:gd name="connsiteY110" fmla="*/ 1663430 h 2091447"/>
              <a:gd name="connsiteX111" fmla="*/ 2585687 w 3762733"/>
              <a:gd name="connsiteY111" fmla="*/ 1643975 h 2091447"/>
              <a:gd name="connsiteX112" fmla="*/ 2634325 w 3762733"/>
              <a:gd name="connsiteY112" fmla="*/ 1828800 h 2091447"/>
              <a:gd name="connsiteX113" fmla="*/ 2702418 w 3762733"/>
              <a:gd name="connsiteY113" fmla="*/ 1819073 h 2091447"/>
              <a:gd name="connsiteX114" fmla="*/ 2721874 w 3762733"/>
              <a:gd name="connsiteY114" fmla="*/ 1760707 h 2091447"/>
              <a:gd name="connsiteX115" fmla="*/ 2731601 w 3762733"/>
              <a:gd name="connsiteY115" fmla="*/ 1731524 h 2091447"/>
              <a:gd name="connsiteX116" fmla="*/ 2760784 w 3762733"/>
              <a:gd name="connsiteY116" fmla="*/ 1741251 h 2091447"/>
              <a:gd name="connsiteX117" fmla="*/ 2799695 w 3762733"/>
              <a:gd name="connsiteY117" fmla="*/ 1799617 h 2091447"/>
              <a:gd name="connsiteX118" fmla="*/ 2828878 w 3762733"/>
              <a:gd name="connsiteY118" fmla="*/ 1809345 h 2091447"/>
              <a:gd name="connsiteX119" fmla="*/ 2848333 w 3762733"/>
              <a:gd name="connsiteY119" fmla="*/ 1848256 h 2091447"/>
              <a:gd name="connsiteX120" fmla="*/ 2906699 w 3762733"/>
              <a:gd name="connsiteY120" fmla="*/ 1896894 h 2091447"/>
              <a:gd name="connsiteX121" fmla="*/ 2935882 w 3762733"/>
              <a:gd name="connsiteY121" fmla="*/ 1906622 h 2091447"/>
              <a:gd name="connsiteX122" fmla="*/ 3042887 w 3762733"/>
              <a:gd name="connsiteY122" fmla="*/ 1896894 h 2091447"/>
              <a:gd name="connsiteX123" fmla="*/ 3072070 w 3762733"/>
              <a:gd name="connsiteY123" fmla="*/ 1867711 h 2091447"/>
              <a:gd name="connsiteX124" fmla="*/ 3081797 w 3762733"/>
              <a:gd name="connsiteY124" fmla="*/ 2013626 h 2091447"/>
              <a:gd name="connsiteX125" fmla="*/ 3149891 w 3762733"/>
              <a:gd name="connsiteY125" fmla="*/ 1994170 h 2091447"/>
              <a:gd name="connsiteX126" fmla="*/ 3159618 w 3762733"/>
              <a:gd name="connsiteY126" fmla="*/ 1964988 h 2091447"/>
              <a:gd name="connsiteX127" fmla="*/ 3179074 w 3762733"/>
              <a:gd name="connsiteY127" fmla="*/ 1935805 h 2091447"/>
              <a:gd name="connsiteX128" fmla="*/ 3286078 w 3762733"/>
              <a:gd name="connsiteY128" fmla="*/ 1984443 h 2091447"/>
              <a:gd name="connsiteX129" fmla="*/ 3315261 w 3762733"/>
              <a:gd name="connsiteY129" fmla="*/ 1974715 h 2091447"/>
              <a:gd name="connsiteX130" fmla="*/ 3295806 w 3762733"/>
              <a:gd name="connsiteY130" fmla="*/ 1857983 h 2091447"/>
              <a:gd name="connsiteX131" fmla="*/ 3276350 w 3762733"/>
              <a:gd name="connsiteY131" fmla="*/ 1838528 h 2091447"/>
              <a:gd name="connsiteX132" fmla="*/ 3266623 w 3762733"/>
              <a:gd name="connsiteY132" fmla="*/ 1799617 h 2091447"/>
              <a:gd name="connsiteX133" fmla="*/ 3295806 w 3762733"/>
              <a:gd name="connsiteY133" fmla="*/ 1809345 h 2091447"/>
              <a:gd name="connsiteX134" fmla="*/ 3344444 w 3762733"/>
              <a:gd name="connsiteY134" fmla="*/ 1828800 h 2091447"/>
              <a:gd name="connsiteX135" fmla="*/ 3373627 w 3762733"/>
              <a:gd name="connsiteY135" fmla="*/ 1838528 h 2091447"/>
              <a:gd name="connsiteX136" fmla="*/ 3402810 w 3762733"/>
              <a:gd name="connsiteY136" fmla="*/ 1857983 h 2091447"/>
              <a:gd name="connsiteX137" fmla="*/ 3500087 w 3762733"/>
              <a:gd name="connsiteY137" fmla="*/ 1838528 h 2091447"/>
              <a:gd name="connsiteX138" fmla="*/ 3468310 w 3762733"/>
              <a:gd name="connsiteY138" fmla="*/ 1891463 h 2091447"/>
              <a:gd name="connsiteX139" fmla="*/ 3564370 w 3762733"/>
              <a:gd name="connsiteY139" fmla="*/ 1856767 h 2091447"/>
              <a:gd name="connsiteX140" fmla="*/ 3597363 w 3762733"/>
              <a:gd name="connsiteY140" fmla="*/ 1835204 h 2091447"/>
              <a:gd name="connsiteX141" fmla="*/ 3649406 w 3762733"/>
              <a:gd name="connsiteY141" fmla="*/ 1785269 h 2091447"/>
              <a:gd name="connsiteX142" fmla="*/ 3692451 w 3762733"/>
              <a:gd name="connsiteY142" fmla="*/ 1629464 h 2091447"/>
              <a:gd name="connsiteX143" fmla="*/ 3665457 w 3762733"/>
              <a:gd name="connsiteY143" fmla="*/ 1643975 h 2091447"/>
              <a:gd name="connsiteX144" fmla="*/ 3579934 w 3762733"/>
              <a:gd name="connsiteY144" fmla="*/ 1627924 h 2091447"/>
              <a:gd name="connsiteX145" fmla="*/ 3641381 w 3762733"/>
              <a:gd name="connsiteY145" fmla="*/ 1520109 h 2091447"/>
              <a:gd name="connsiteX146" fmla="*/ 3568180 w 3762733"/>
              <a:gd name="connsiteY146" fmla="*/ 1449422 h 2091447"/>
              <a:gd name="connsiteX147" fmla="*/ 3626546 w 3762733"/>
              <a:gd name="connsiteY147" fmla="*/ 1400783 h 2091447"/>
              <a:gd name="connsiteX148" fmla="*/ 3665457 w 3762733"/>
              <a:gd name="connsiteY148" fmla="*/ 1284051 h 2091447"/>
              <a:gd name="connsiteX149" fmla="*/ 3684912 w 3762733"/>
              <a:gd name="connsiteY149" fmla="*/ 1225685 h 2091447"/>
              <a:gd name="connsiteX150" fmla="*/ 3723823 w 3762733"/>
              <a:gd name="connsiteY150" fmla="*/ 1167319 h 2091447"/>
              <a:gd name="connsiteX151" fmla="*/ 3753006 w 3762733"/>
              <a:gd name="connsiteY151" fmla="*/ 1099226 h 2091447"/>
              <a:gd name="connsiteX152" fmla="*/ 3762733 w 3762733"/>
              <a:gd name="connsiteY152" fmla="*/ 1070043 h 2091447"/>
              <a:gd name="connsiteX153" fmla="*/ 3743278 w 3762733"/>
              <a:gd name="connsiteY153" fmla="*/ 875490 h 2091447"/>
              <a:gd name="connsiteX154" fmla="*/ 3714095 w 3762733"/>
              <a:gd name="connsiteY154" fmla="*/ 856034 h 2091447"/>
              <a:gd name="connsiteX155" fmla="*/ 3646001 w 3762733"/>
              <a:gd name="connsiteY155" fmla="*/ 836579 h 2091447"/>
              <a:gd name="connsiteX156" fmla="*/ 3616818 w 3762733"/>
              <a:gd name="connsiteY156" fmla="*/ 817124 h 2091447"/>
              <a:gd name="connsiteX157" fmla="*/ 3568180 w 3762733"/>
              <a:gd name="connsiteY157" fmla="*/ 797668 h 2091447"/>
              <a:gd name="connsiteX158" fmla="*/ 3529270 w 3762733"/>
              <a:gd name="connsiteY158" fmla="*/ 768485 h 2091447"/>
              <a:gd name="connsiteX159" fmla="*/ 3480631 w 3762733"/>
              <a:gd name="connsiteY159" fmla="*/ 758758 h 2091447"/>
              <a:gd name="connsiteX160" fmla="*/ 3373627 w 3762733"/>
              <a:gd name="connsiteY160" fmla="*/ 749030 h 2091447"/>
              <a:gd name="connsiteX161" fmla="*/ 3383355 w 3762733"/>
              <a:gd name="connsiteY161" fmla="*/ 719847 h 2091447"/>
              <a:gd name="connsiteX162" fmla="*/ 3422265 w 3762733"/>
              <a:gd name="connsiteY162" fmla="*/ 651753 h 2091447"/>
              <a:gd name="connsiteX163" fmla="*/ 3393082 w 3762733"/>
              <a:gd name="connsiteY163" fmla="*/ 476656 h 2091447"/>
              <a:gd name="connsiteX164" fmla="*/ 3334716 w 3762733"/>
              <a:gd name="connsiteY164" fmla="*/ 437745 h 2091447"/>
              <a:gd name="connsiteX165" fmla="*/ 3247167 w 3762733"/>
              <a:gd name="connsiteY165" fmla="*/ 379379 h 2091447"/>
              <a:gd name="connsiteX166" fmla="*/ 3159618 w 3762733"/>
              <a:gd name="connsiteY166" fmla="*/ 350196 h 2091447"/>
              <a:gd name="connsiteX167" fmla="*/ 3101252 w 3762733"/>
              <a:gd name="connsiteY167" fmla="*/ 330741 h 2091447"/>
              <a:gd name="connsiteX168" fmla="*/ 3072070 w 3762733"/>
              <a:gd name="connsiteY168" fmla="*/ 321013 h 2091447"/>
              <a:gd name="connsiteX169" fmla="*/ 2945610 w 3762733"/>
              <a:gd name="connsiteY169" fmla="*/ 301558 h 2091447"/>
              <a:gd name="connsiteX170" fmla="*/ 2818664 w 3762733"/>
              <a:gd name="connsiteY170" fmla="*/ 280400 h 2091447"/>
              <a:gd name="connsiteX171" fmla="*/ 2741410 w 3762733"/>
              <a:gd name="connsiteY171" fmla="*/ 358302 h 2091447"/>
              <a:gd name="connsiteX172" fmla="*/ 2626786 w 3762733"/>
              <a:gd name="connsiteY172" fmla="*/ 237679 h 2091447"/>
              <a:gd name="connsiteX173" fmla="*/ 2478682 w 3762733"/>
              <a:gd name="connsiteY173" fmla="*/ 214009 h 2091447"/>
              <a:gd name="connsiteX174" fmla="*/ 2365679 w 3762733"/>
              <a:gd name="connsiteY174" fmla="*/ 322391 h 2091447"/>
              <a:gd name="connsiteX175" fmla="*/ 2420316 w 3762733"/>
              <a:gd name="connsiteY175" fmla="*/ 184826 h 2091447"/>
              <a:gd name="connsiteX176" fmla="*/ 2381406 w 3762733"/>
              <a:gd name="connsiteY176" fmla="*/ 175098 h 2091447"/>
              <a:gd name="connsiteX177" fmla="*/ 2332767 w 3762733"/>
              <a:gd name="connsiteY177" fmla="*/ 155643 h 2091447"/>
              <a:gd name="connsiteX178" fmla="*/ 2210037 w 3762733"/>
              <a:gd name="connsiteY178" fmla="*/ 98088 h 2091447"/>
              <a:gd name="connsiteX179" fmla="*/ 2175422 w 3762733"/>
              <a:gd name="connsiteY179" fmla="*/ 164560 h 2091447"/>
              <a:gd name="connsiteX180" fmla="*/ 2021482 w 3762733"/>
              <a:gd name="connsiteY180" fmla="*/ 136188 h 2091447"/>
              <a:gd name="connsiteX0" fmla="*/ 2089576 w 3762733"/>
              <a:gd name="connsiteY0" fmla="*/ 223736 h 2091447"/>
              <a:gd name="connsiteX1" fmla="*/ 2040938 w 3762733"/>
              <a:gd name="connsiteY1" fmla="*/ 116732 h 2091447"/>
              <a:gd name="connsiteX2" fmla="*/ 1982572 w 3762733"/>
              <a:gd name="connsiteY2" fmla="*/ 97277 h 2091447"/>
              <a:gd name="connsiteX3" fmla="*/ 1924206 w 3762733"/>
              <a:gd name="connsiteY3" fmla="*/ 68094 h 2091447"/>
              <a:gd name="connsiteX4" fmla="*/ 1836657 w 3762733"/>
              <a:gd name="connsiteY4" fmla="*/ 19456 h 2091447"/>
              <a:gd name="connsiteX5" fmla="*/ 1807474 w 3762733"/>
              <a:gd name="connsiteY5" fmla="*/ 0 h 2091447"/>
              <a:gd name="connsiteX6" fmla="*/ 1642104 w 3762733"/>
              <a:gd name="connsiteY6" fmla="*/ 38911 h 2091447"/>
              <a:gd name="connsiteX7" fmla="*/ 1593465 w 3762733"/>
              <a:gd name="connsiteY7" fmla="*/ 97277 h 2091447"/>
              <a:gd name="connsiteX8" fmla="*/ 1574010 w 3762733"/>
              <a:gd name="connsiteY8" fmla="*/ 126460 h 2091447"/>
              <a:gd name="connsiteX9" fmla="*/ 1515644 w 3762733"/>
              <a:gd name="connsiteY9" fmla="*/ 155643 h 2091447"/>
              <a:gd name="connsiteX10" fmla="*/ 1535991 w 3762733"/>
              <a:gd name="connsiteY10" fmla="*/ 62176 h 2091447"/>
              <a:gd name="connsiteX11" fmla="*/ 1457278 w 3762733"/>
              <a:gd name="connsiteY11" fmla="*/ 48639 h 2091447"/>
              <a:gd name="connsiteX12" fmla="*/ 1418367 w 3762733"/>
              <a:gd name="connsiteY12" fmla="*/ 38911 h 2091447"/>
              <a:gd name="connsiteX13" fmla="*/ 1145993 w 3762733"/>
              <a:gd name="connsiteY13" fmla="*/ 58366 h 2091447"/>
              <a:gd name="connsiteX14" fmla="*/ 1077899 w 3762733"/>
              <a:gd name="connsiteY14" fmla="*/ 87549 h 2091447"/>
              <a:gd name="connsiteX15" fmla="*/ 1058444 w 3762733"/>
              <a:gd name="connsiteY15" fmla="*/ 107005 h 2091447"/>
              <a:gd name="connsiteX16" fmla="*/ 1019533 w 3762733"/>
              <a:gd name="connsiteY16" fmla="*/ 136188 h 2091447"/>
              <a:gd name="connsiteX17" fmla="*/ 961167 w 3762733"/>
              <a:gd name="connsiteY17" fmla="*/ 184826 h 2091447"/>
              <a:gd name="connsiteX18" fmla="*/ 941712 w 3762733"/>
              <a:gd name="connsiteY18" fmla="*/ 223736 h 2091447"/>
              <a:gd name="connsiteX19" fmla="*/ 893074 w 3762733"/>
              <a:gd name="connsiteY19" fmla="*/ 291830 h 2091447"/>
              <a:gd name="connsiteX20" fmla="*/ 873618 w 3762733"/>
              <a:gd name="connsiteY20" fmla="*/ 340468 h 2091447"/>
              <a:gd name="connsiteX21" fmla="*/ 863891 w 3762733"/>
              <a:gd name="connsiteY21" fmla="*/ 379379 h 2091447"/>
              <a:gd name="connsiteX22" fmla="*/ 844435 w 3762733"/>
              <a:gd name="connsiteY22" fmla="*/ 408562 h 2091447"/>
              <a:gd name="connsiteX23" fmla="*/ 824980 w 3762733"/>
              <a:gd name="connsiteY23" fmla="*/ 554477 h 2091447"/>
              <a:gd name="connsiteX24" fmla="*/ 815252 w 3762733"/>
              <a:gd name="connsiteY24" fmla="*/ 593388 h 2091447"/>
              <a:gd name="connsiteX25" fmla="*/ 795797 w 3762733"/>
              <a:gd name="connsiteY25" fmla="*/ 573932 h 2091447"/>
              <a:gd name="connsiteX26" fmla="*/ 776342 w 3762733"/>
              <a:gd name="connsiteY26" fmla="*/ 476656 h 2091447"/>
              <a:gd name="connsiteX27" fmla="*/ 717976 w 3762733"/>
              <a:gd name="connsiteY27" fmla="*/ 447473 h 2091447"/>
              <a:gd name="connsiteX28" fmla="*/ 630427 w 3762733"/>
              <a:gd name="connsiteY28" fmla="*/ 428017 h 2091447"/>
              <a:gd name="connsiteX29" fmla="*/ 484512 w 3762733"/>
              <a:gd name="connsiteY29" fmla="*/ 447473 h 2091447"/>
              <a:gd name="connsiteX30" fmla="*/ 445601 w 3762733"/>
              <a:gd name="connsiteY30" fmla="*/ 457200 h 2091447"/>
              <a:gd name="connsiteX31" fmla="*/ 396963 w 3762733"/>
              <a:gd name="connsiteY31" fmla="*/ 505839 h 2091447"/>
              <a:gd name="connsiteX32" fmla="*/ 348325 w 3762733"/>
              <a:gd name="connsiteY32" fmla="*/ 564205 h 2091447"/>
              <a:gd name="connsiteX33" fmla="*/ 338597 w 3762733"/>
              <a:gd name="connsiteY33" fmla="*/ 622570 h 2091447"/>
              <a:gd name="connsiteX34" fmla="*/ 367780 w 3762733"/>
              <a:gd name="connsiteY34" fmla="*/ 797668 h 2091447"/>
              <a:gd name="connsiteX35" fmla="*/ 387235 w 3762733"/>
              <a:gd name="connsiteY35" fmla="*/ 826851 h 2091447"/>
              <a:gd name="connsiteX36" fmla="*/ 406691 w 3762733"/>
              <a:gd name="connsiteY36" fmla="*/ 846307 h 2091447"/>
              <a:gd name="connsiteX37" fmla="*/ 212138 w 3762733"/>
              <a:gd name="connsiteY37" fmla="*/ 856034 h 2091447"/>
              <a:gd name="connsiteX38" fmla="*/ 192682 w 3762733"/>
              <a:gd name="connsiteY38" fmla="*/ 875490 h 2091447"/>
              <a:gd name="connsiteX39" fmla="*/ 163499 w 3762733"/>
              <a:gd name="connsiteY39" fmla="*/ 894945 h 2091447"/>
              <a:gd name="connsiteX40" fmla="*/ 134316 w 3762733"/>
              <a:gd name="connsiteY40" fmla="*/ 924128 h 2091447"/>
              <a:gd name="connsiteX41" fmla="*/ 105133 w 3762733"/>
              <a:gd name="connsiteY41" fmla="*/ 933856 h 2091447"/>
              <a:gd name="connsiteX42" fmla="*/ 69222 w 3762733"/>
              <a:gd name="connsiteY42" fmla="*/ 984196 h 2091447"/>
              <a:gd name="connsiteX43" fmla="*/ 43849 w 3762733"/>
              <a:gd name="connsiteY43" fmla="*/ 1028619 h 2091447"/>
              <a:gd name="connsiteX44" fmla="*/ 31608 w 3762733"/>
              <a:gd name="connsiteY44" fmla="*/ 1071745 h 2091447"/>
              <a:gd name="connsiteX45" fmla="*/ 12964 w 3762733"/>
              <a:gd name="connsiteY45" fmla="*/ 1190990 h 2091447"/>
              <a:gd name="connsiteX46" fmla="*/ 7857 w 3762733"/>
              <a:gd name="connsiteY46" fmla="*/ 1245141 h 2091447"/>
              <a:gd name="connsiteX47" fmla="*/ 124589 w 3762733"/>
              <a:gd name="connsiteY47" fmla="*/ 1313234 h 2091447"/>
              <a:gd name="connsiteX48" fmla="*/ 182955 w 3762733"/>
              <a:gd name="connsiteY48" fmla="*/ 1322962 h 2091447"/>
              <a:gd name="connsiteX49" fmla="*/ 231593 w 3762733"/>
              <a:gd name="connsiteY49" fmla="*/ 1332690 h 2091447"/>
              <a:gd name="connsiteX50" fmla="*/ 192682 w 3762733"/>
              <a:gd name="connsiteY50" fmla="*/ 1361873 h 2091447"/>
              <a:gd name="connsiteX51" fmla="*/ 105133 w 3762733"/>
              <a:gd name="connsiteY51" fmla="*/ 1371600 h 2091447"/>
              <a:gd name="connsiteX52" fmla="*/ 46767 w 3762733"/>
              <a:gd name="connsiteY52" fmla="*/ 1381328 h 2091447"/>
              <a:gd name="connsiteX53" fmla="*/ 7857 w 3762733"/>
              <a:gd name="connsiteY53" fmla="*/ 1439694 h 2091447"/>
              <a:gd name="connsiteX54" fmla="*/ 17584 w 3762733"/>
              <a:gd name="connsiteY54" fmla="*/ 1478605 h 2091447"/>
              <a:gd name="connsiteX55" fmla="*/ 37040 w 3762733"/>
              <a:gd name="connsiteY55" fmla="*/ 1498060 h 2091447"/>
              <a:gd name="connsiteX56" fmla="*/ 66223 w 3762733"/>
              <a:gd name="connsiteY56" fmla="*/ 1507788 h 2091447"/>
              <a:gd name="connsiteX57" fmla="*/ 182955 w 3762733"/>
              <a:gd name="connsiteY57" fmla="*/ 1517515 h 2091447"/>
              <a:gd name="connsiteX58" fmla="*/ 182955 w 3762733"/>
              <a:gd name="connsiteY58" fmla="*/ 1605064 h 2091447"/>
              <a:gd name="connsiteX59" fmla="*/ 153772 w 3762733"/>
              <a:gd name="connsiteY59" fmla="*/ 1634247 h 2091447"/>
              <a:gd name="connsiteX60" fmla="*/ 105133 w 3762733"/>
              <a:gd name="connsiteY60" fmla="*/ 1682885 h 2091447"/>
              <a:gd name="connsiteX61" fmla="*/ 124589 w 3762733"/>
              <a:gd name="connsiteY61" fmla="*/ 1926077 h 2091447"/>
              <a:gd name="connsiteX62" fmla="*/ 153772 w 3762733"/>
              <a:gd name="connsiteY62" fmla="*/ 1935805 h 2091447"/>
              <a:gd name="connsiteX63" fmla="*/ 182955 w 3762733"/>
              <a:gd name="connsiteY63" fmla="*/ 1955260 h 2091447"/>
              <a:gd name="connsiteX64" fmla="*/ 221865 w 3762733"/>
              <a:gd name="connsiteY64" fmla="*/ 1964988 h 2091447"/>
              <a:gd name="connsiteX65" fmla="*/ 226486 w 3762733"/>
              <a:gd name="connsiteY65" fmla="*/ 1995873 h 2091447"/>
              <a:gd name="connsiteX66" fmla="*/ 304307 w 3762733"/>
              <a:gd name="connsiteY66" fmla="*/ 2030568 h 2091447"/>
              <a:gd name="connsiteX67" fmla="*/ 352540 w 3762733"/>
              <a:gd name="connsiteY67" fmla="*/ 2055941 h 2091447"/>
              <a:gd name="connsiteX68" fmla="*/ 406691 w 3762733"/>
              <a:gd name="connsiteY68" fmla="*/ 2052536 h 2091447"/>
              <a:gd name="connsiteX69" fmla="*/ 465057 w 3762733"/>
              <a:gd name="connsiteY69" fmla="*/ 2071992 h 2091447"/>
              <a:gd name="connsiteX70" fmla="*/ 494240 w 3762733"/>
              <a:gd name="connsiteY70" fmla="*/ 2091447 h 2091447"/>
              <a:gd name="connsiteX71" fmla="*/ 698926 w 3762733"/>
              <a:gd name="connsiteY71" fmla="*/ 2024569 h 2091447"/>
              <a:gd name="connsiteX72" fmla="*/ 757292 w 3762733"/>
              <a:gd name="connsiteY72" fmla="*/ 2005114 h 2091447"/>
              <a:gd name="connsiteX73" fmla="*/ 775045 w 3762733"/>
              <a:gd name="connsiteY73" fmla="*/ 1966609 h 2091447"/>
              <a:gd name="connsiteX74" fmla="*/ 834708 w 3762733"/>
              <a:gd name="connsiteY74" fmla="*/ 1964988 h 2091447"/>
              <a:gd name="connsiteX75" fmla="*/ 854163 w 3762733"/>
              <a:gd name="connsiteY75" fmla="*/ 1994170 h 2091447"/>
              <a:gd name="connsiteX76" fmla="*/ 941712 w 3762733"/>
              <a:gd name="connsiteY76" fmla="*/ 2042809 h 2091447"/>
              <a:gd name="connsiteX77" fmla="*/ 1019533 w 3762733"/>
              <a:gd name="connsiteY77" fmla="*/ 2033081 h 2091447"/>
              <a:gd name="connsiteX78" fmla="*/ 1058444 w 3762733"/>
              <a:gd name="connsiteY78" fmla="*/ 1964988 h 2091447"/>
              <a:gd name="connsiteX79" fmla="*/ 1097355 w 3762733"/>
              <a:gd name="connsiteY79" fmla="*/ 1984443 h 2091447"/>
              <a:gd name="connsiteX80" fmla="*/ 1145993 w 3762733"/>
              <a:gd name="connsiteY80" fmla="*/ 2003898 h 2091447"/>
              <a:gd name="connsiteX81" fmla="*/ 1175176 w 3762733"/>
              <a:gd name="connsiteY81" fmla="*/ 2023353 h 2091447"/>
              <a:gd name="connsiteX82" fmla="*/ 1233542 w 3762733"/>
              <a:gd name="connsiteY82" fmla="*/ 2033081 h 2091447"/>
              <a:gd name="connsiteX83" fmla="*/ 1301635 w 3762733"/>
              <a:gd name="connsiteY83" fmla="*/ 2062264 h 2091447"/>
              <a:gd name="connsiteX84" fmla="*/ 1408640 w 3762733"/>
              <a:gd name="connsiteY84" fmla="*/ 2052536 h 2091447"/>
              <a:gd name="connsiteX85" fmla="*/ 1457278 w 3762733"/>
              <a:gd name="connsiteY85" fmla="*/ 1994170 h 2091447"/>
              <a:gd name="connsiteX86" fmla="*/ 1467006 w 3762733"/>
              <a:gd name="connsiteY86" fmla="*/ 1955260 h 2091447"/>
              <a:gd name="connsiteX87" fmla="*/ 1447550 w 3762733"/>
              <a:gd name="connsiteY87" fmla="*/ 1896894 h 2091447"/>
              <a:gd name="connsiteX88" fmla="*/ 1564282 w 3762733"/>
              <a:gd name="connsiteY88" fmla="*/ 1887166 h 2091447"/>
              <a:gd name="connsiteX89" fmla="*/ 1593465 w 3762733"/>
              <a:gd name="connsiteY89" fmla="*/ 1867711 h 2091447"/>
              <a:gd name="connsiteX90" fmla="*/ 1603193 w 3762733"/>
              <a:gd name="connsiteY90" fmla="*/ 1750979 h 2091447"/>
              <a:gd name="connsiteX91" fmla="*/ 1574010 w 3762733"/>
              <a:gd name="connsiteY91" fmla="*/ 1721796 h 2091447"/>
              <a:gd name="connsiteX92" fmla="*/ 1593465 w 3762733"/>
              <a:gd name="connsiteY92" fmla="*/ 1741251 h 2091447"/>
              <a:gd name="connsiteX93" fmla="*/ 1632376 w 3762733"/>
              <a:gd name="connsiteY93" fmla="*/ 1750979 h 2091447"/>
              <a:gd name="connsiteX94" fmla="*/ 1797746 w 3762733"/>
              <a:gd name="connsiteY94" fmla="*/ 1741251 h 2091447"/>
              <a:gd name="connsiteX95" fmla="*/ 1817201 w 3762733"/>
              <a:gd name="connsiteY95" fmla="*/ 1702341 h 2091447"/>
              <a:gd name="connsiteX96" fmla="*/ 1826929 w 3762733"/>
              <a:gd name="connsiteY96" fmla="*/ 1731524 h 2091447"/>
              <a:gd name="connsiteX97" fmla="*/ 1846384 w 3762733"/>
              <a:gd name="connsiteY97" fmla="*/ 1760707 h 2091447"/>
              <a:gd name="connsiteX98" fmla="*/ 1924206 w 3762733"/>
              <a:gd name="connsiteY98" fmla="*/ 1750979 h 2091447"/>
              <a:gd name="connsiteX99" fmla="*/ 1953389 w 3762733"/>
              <a:gd name="connsiteY99" fmla="*/ 1741251 h 2091447"/>
              <a:gd name="connsiteX100" fmla="*/ 2011755 w 3762733"/>
              <a:gd name="connsiteY100" fmla="*/ 1682885 h 2091447"/>
              <a:gd name="connsiteX101" fmla="*/ 2021482 w 3762733"/>
              <a:gd name="connsiteY101" fmla="*/ 1653702 h 2091447"/>
              <a:gd name="connsiteX102" fmla="*/ 2050665 w 3762733"/>
              <a:gd name="connsiteY102" fmla="*/ 1605064 h 2091447"/>
              <a:gd name="connsiteX103" fmla="*/ 2089576 w 3762733"/>
              <a:gd name="connsiteY103" fmla="*/ 1614792 h 2091447"/>
              <a:gd name="connsiteX104" fmla="*/ 2128487 w 3762733"/>
              <a:gd name="connsiteY104" fmla="*/ 1692613 h 2091447"/>
              <a:gd name="connsiteX105" fmla="*/ 2147942 w 3762733"/>
              <a:gd name="connsiteY105" fmla="*/ 1731524 h 2091447"/>
              <a:gd name="connsiteX106" fmla="*/ 2177125 w 3762733"/>
              <a:gd name="connsiteY106" fmla="*/ 1760707 h 2091447"/>
              <a:gd name="connsiteX107" fmla="*/ 2245218 w 3762733"/>
              <a:gd name="connsiteY107" fmla="*/ 1770434 h 2091447"/>
              <a:gd name="connsiteX108" fmla="*/ 2468955 w 3762733"/>
              <a:gd name="connsiteY108" fmla="*/ 1750979 h 2091447"/>
              <a:gd name="connsiteX109" fmla="*/ 2537048 w 3762733"/>
              <a:gd name="connsiteY109" fmla="*/ 1673158 h 2091447"/>
              <a:gd name="connsiteX110" fmla="*/ 2566231 w 3762733"/>
              <a:gd name="connsiteY110" fmla="*/ 1663430 h 2091447"/>
              <a:gd name="connsiteX111" fmla="*/ 2585687 w 3762733"/>
              <a:gd name="connsiteY111" fmla="*/ 1643975 h 2091447"/>
              <a:gd name="connsiteX112" fmla="*/ 2634325 w 3762733"/>
              <a:gd name="connsiteY112" fmla="*/ 1828800 h 2091447"/>
              <a:gd name="connsiteX113" fmla="*/ 2702418 w 3762733"/>
              <a:gd name="connsiteY113" fmla="*/ 1819073 h 2091447"/>
              <a:gd name="connsiteX114" fmla="*/ 2721874 w 3762733"/>
              <a:gd name="connsiteY114" fmla="*/ 1760707 h 2091447"/>
              <a:gd name="connsiteX115" fmla="*/ 2731601 w 3762733"/>
              <a:gd name="connsiteY115" fmla="*/ 1731524 h 2091447"/>
              <a:gd name="connsiteX116" fmla="*/ 2760784 w 3762733"/>
              <a:gd name="connsiteY116" fmla="*/ 1741251 h 2091447"/>
              <a:gd name="connsiteX117" fmla="*/ 2799695 w 3762733"/>
              <a:gd name="connsiteY117" fmla="*/ 1799617 h 2091447"/>
              <a:gd name="connsiteX118" fmla="*/ 2828878 w 3762733"/>
              <a:gd name="connsiteY118" fmla="*/ 1809345 h 2091447"/>
              <a:gd name="connsiteX119" fmla="*/ 2848333 w 3762733"/>
              <a:gd name="connsiteY119" fmla="*/ 1848256 h 2091447"/>
              <a:gd name="connsiteX120" fmla="*/ 2906699 w 3762733"/>
              <a:gd name="connsiteY120" fmla="*/ 1896894 h 2091447"/>
              <a:gd name="connsiteX121" fmla="*/ 2935882 w 3762733"/>
              <a:gd name="connsiteY121" fmla="*/ 1906622 h 2091447"/>
              <a:gd name="connsiteX122" fmla="*/ 3042887 w 3762733"/>
              <a:gd name="connsiteY122" fmla="*/ 1896894 h 2091447"/>
              <a:gd name="connsiteX123" fmla="*/ 3072070 w 3762733"/>
              <a:gd name="connsiteY123" fmla="*/ 1867711 h 2091447"/>
              <a:gd name="connsiteX124" fmla="*/ 3081797 w 3762733"/>
              <a:gd name="connsiteY124" fmla="*/ 2013626 h 2091447"/>
              <a:gd name="connsiteX125" fmla="*/ 3149891 w 3762733"/>
              <a:gd name="connsiteY125" fmla="*/ 1994170 h 2091447"/>
              <a:gd name="connsiteX126" fmla="*/ 3159618 w 3762733"/>
              <a:gd name="connsiteY126" fmla="*/ 1964988 h 2091447"/>
              <a:gd name="connsiteX127" fmla="*/ 3179074 w 3762733"/>
              <a:gd name="connsiteY127" fmla="*/ 1935805 h 2091447"/>
              <a:gd name="connsiteX128" fmla="*/ 3286078 w 3762733"/>
              <a:gd name="connsiteY128" fmla="*/ 1984443 h 2091447"/>
              <a:gd name="connsiteX129" fmla="*/ 3315261 w 3762733"/>
              <a:gd name="connsiteY129" fmla="*/ 1974715 h 2091447"/>
              <a:gd name="connsiteX130" fmla="*/ 3295806 w 3762733"/>
              <a:gd name="connsiteY130" fmla="*/ 1857983 h 2091447"/>
              <a:gd name="connsiteX131" fmla="*/ 3276350 w 3762733"/>
              <a:gd name="connsiteY131" fmla="*/ 1838528 h 2091447"/>
              <a:gd name="connsiteX132" fmla="*/ 3266623 w 3762733"/>
              <a:gd name="connsiteY132" fmla="*/ 1799617 h 2091447"/>
              <a:gd name="connsiteX133" fmla="*/ 3295806 w 3762733"/>
              <a:gd name="connsiteY133" fmla="*/ 1809345 h 2091447"/>
              <a:gd name="connsiteX134" fmla="*/ 3344444 w 3762733"/>
              <a:gd name="connsiteY134" fmla="*/ 1828800 h 2091447"/>
              <a:gd name="connsiteX135" fmla="*/ 3373627 w 3762733"/>
              <a:gd name="connsiteY135" fmla="*/ 1838528 h 2091447"/>
              <a:gd name="connsiteX136" fmla="*/ 3402810 w 3762733"/>
              <a:gd name="connsiteY136" fmla="*/ 1857983 h 2091447"/>
              <a:gd name="connsiteX137" fmla="*/ 3500087 w 3762733"/>
              <a:gd name="connsiteY137" fmla="*/ 1838528 h 2091447"/>
              <a:gd name="connsiteX138" fmla="*/ 3468310 w 3762733"/>
              <a:gd name="connsiteY138" fmla="*/ 1891463 h 2091447"/>
              <a:gd name="connsiteX139" fmla="*/ 3564370 w 3762733"/>
              <a:gd name="connsiteY139" fmla="*/ 1856767 h 2091447"/>
              <a:gd name="connsiteX140" fmla="*/ 3597363 w 3762733"/>
              <a:gd name="connsiteY140" fmla="*/ 1835204 h 2091447"/>
              <a:gd name="connsiteX141" fmla="*/ 3649406 w 3762733"/>
              <a:gd name="connsiteY141" fmla="*/ 1785269 h 2091447"/>
              <a:gd name="connsiteX142" fmla="*/ 3692451 w 3762733"/>
              <a:gd name="connsiteY142" fmla="*/ 1629464 h 2091447"/>
              <a:gd name="connsiteX143" fmla="*/ 3665457 w 3762733"/>
              <a:gd name="connsiteY143" fmla="*/ 1643975 h 2091447"/>
              <a:gd name="connsiteX144" fmla="*/ 3579934 w 3762733"/>
              <a:gd name="connsiteY144" fmla="*/ 1627924 h 2091447"/>
              <a:gd name="connsiteX145" fmla="*/ 3641381 w 3762733"/>
              <a:gd name="connsiteY145" fmla="*/ 1520109 h 2091447"/>
              <a:gd name="connsiteX146" fmla="*/ 3568180 w 3762733"/>
              <a:gd name="connsiteY146" fmla="*/ 1449422 h 2091447"/>
              <a:gd name="connsiteX147" fmla="*/ 3626546 w 3762733"/>
              <a:gd name="connsiteY147" fmla="*/ 1400783 h 2091447"/>
              <a:gd name="connsiteX148" fmla="*/ 3665457 w 3762733"/>
              <a:gd name="connsiteY148" fmla="*/ 1284051 h 2091447"/>
              <a:gd name="connsiteX149" fmla="*/ 3684912 w 3762733"/>
              <a:gd name="connsiteY149" fmla="*/ 1225685 h 2091447"/>
              <a:gd name="connsiteX150" fmla="*/ 3723823 w 3762733"/>
              <a:gd name="connsiteY150" fmla="*/ 1167319 h 2091447"/>
              <a:gd name="connsiteX151" fmla="*/ 3753006 w 3762733"/>
              <a:gd name="connsiteY151" fmla="*/ 1099226 h 2091447"/>
              <a:gd name="connsiteX152" fmla="*/ 3762733 w 3762733"/>
              <a:gd name="connsiteY152" fmla="*/ 1070043 h 2091447"/>
              <a:gd name="connsiteX153" fmla="*/ 3743278 w 3762733"/>
              <a:gd name="connsiteY153" fmla="*/ 875490 h 2091447"/>
              <a:gd name="connsiteX154" fmla="*/ 3714095 w 3762733"/>
              <a:gd name="connsiteY154" fmla="*/ 856034 h 2091447"/>
              <a:gd name="connsiteX155" fmla="*/ 3646001 w 3762733"/>
              <a:gd name="connsiteY155" fmla="*/ 836579 h 2091447"/>
              <a:gd name="connsiteX156" fmla="*/ 3616818 w 3762733"/>
              <a:gd name="connsiteY156" fmla="*/ 817124 h 2091447"/>
              <a:gd name="connsiteX157" fmla="*/ 3568180 w 3762733"/>
              <a:gd name="connsiteY157" fmla="*/ 797668 h 2091447"/>
              <a:gd name="connsiteX158" fmla="*/ 3529270 w 3762733"/>
              <a:gd name="connsiteY158" fmla="*/ 768485 h 2091447"/>
              <a:gd name="connsiteX159" fmla="*/ 3480631 w 3762733"/>
              <a:gd name="connsiteY159" fmla="*/ 758758 h 2091447"/>
              <a:gd name="connsiteX160" fmla="*/ 3373627 w 3762733"/>
              <a:gd name="connsiteY160" fmla="*/ 749030 h 2091447"/>
              <a:gd name="connsiteX161" fmla="*/ 3383355 w 3762733"/>
              <a:gd name="connsiteY161" fmla="*/ 719847 h 2091447"/>
              <a:gd name="connsiteX162" fmla="*/ 3422265 w 3762733"/>
              <a:gd name="connsiteY162" fmla="*/ 651753 h 2091447"/>
              <a:gd name="connsiteX163" fmla="*/ 3393082 w 3762733"/>
              <a:gd name="connsiteY163" fmla="*/ 476656 h 2091447"/>
              <a:gd name="connsiteX164" fmla="*/ 3334716 w 3762733"/>
              <a:gd name="connsiteY164" fmla="*/ 437745 h 2091447"/>
              <a:gd name="connsiteX165" fmla="*/ 3247167 w 3762733"/>
              <a:gd name="connsiteY165" fmla="*/ 379379 h 2091447"/>
              <a:gd name="connsiteX166" fmla="*/ 3159618 w 3762733"/>
              <a:gd name="connsiteY166" fmla="*/ 350196 h 2091447"/>
              <a:gd name="connsiteX167" fmla="*/ 3101252 w 3762733"/>
              <a:gd name="connsiteY167" fmla="*/ 330741 h 2091447"/>
              <a:gd name="connsiteX168" fmla="*/ 3072070 w 3762733"/>
              <a:gd name="connsiteY168" fmla="*/ 321013 h 2091447"/>
              <a:gd name="connsiteX169" fmla="*/ 2945610 w 3762733"/>
              <a:gd name="connsiteY169" fmla="*/ 301558 h 2091447"/>
              <a:gd name="connsiteX170" fmla="*/ 2818664 w 3762733"/>
              <a:gd name="connsiteY170" fmla="*/ 280400 h 2091447"/>
              <a:gd name="connsiteX171" fmla="*/ 2741410 w 3762733"/>
              <a:gd name="connsiteY171" fmla="*/ 358302 h 2091447"/>
              <a:gd name="connsiteX172" fmla="*/ 2626786 w 3762733"/>
              <a:gd name="connsiteY172" fmla="*/ 237679 h 2091447"/>
              <a:gd name="connsiteX173" fmla="*/ 2490112 w 3762733"/>
              <a:gd name="connsiteY173" fmla="*/ 248299 h 2091447"/>
              <a:gd name="connsiteX174" fmla="*/ 2365679 w 3762733"/>
              <a:gd name="connsiteY174" fmla="*/ 322391 h 2091447"/>
              <a:gd name="connsiteX175" fmla="*/ 2420316 w 3762733"/>
              <a:gd name="connsiteY175" fmla="*/ 184826 h 2091447"/>
              <a:gd name="connsiteX176" fmla="*/ 2381406 w 3762733"/>
              <a:gd name="connsiteY176" fmla="*/ 175098 h 2091447"/>
              <a:gd name="connsiteX177" fmla="*/ 2332767 w 3762733"/>
              <a:gd name="connsiteY177" fmla="*/ 155643 h 2091447"/>
              <a:gd name="connsiteX178" fmla="*/ 2210037 w 3762733"/>
              <a:gd name="connsiteY178" fmla="*/ 98088 h 2091447"/>
              <a:gd name="connsiteX179" fmla="*/ 2175422 w 3762733"/>
              <a:gd name="connsiteY179" fmla="*/ 164560 h 2091447"/>
              <a:gd name="connsiteX180" fmla="*/ 2021482 w 3762733"/>
              <a:gd name="connsiteY180" fmla="*/ 136188 h 2091447"/>
              <a:gd name="connsiteX0" fmla="*/ 2089576 w 3762733"/>
              <a:gd name="connsiteY0" fmla="*/ 223736 h 2091447"/>
              <a:gd name="connsiteX1" fmla="*/ 2040938 w 3762733"/>
              <a:gd name="connsiteY1" fmla="*/ 116732 h 2091447"/>
              <a:gd name="connsiteX2" fmla="*/ 1982572 w 3762733"/>
              <a:gd name="connsiteY2" fmla="*/ 97277 h 2091447"/>
              <a:gd name="connsiteX3" fmla="*/ 1924206 w 3762733"/>
              <a:gd name="connsiteY3" fmla="*/ 68094 h 2091447"/>
              <a:gd name="connsiteX4" fmla="*/ 1836657 w 3762733"/>
              <a:gd name="connsiteY4" fmla="*/ 19456 h 2091447"/>
              <a:gd name="connsiteX5" fmla="*/ 1807474 w 3762733"/>
              <a:gd name="connsiteY5" fmla="*/ 0 h 2091447"/>
              <a:gd name="connsiteX6" fmla="*/ 1642104 w 3762733"/>
              <a:gd name="connsiteY6" fmla="*/ 38911 h 2091447"/>
              <a:gd name="connsiteX7" fmla="*/ 1593465 w 3762733"/>
              <a:gd name="connsiteY7" fmla="*/ 97277 h 2091447"/>
              <a:gd name="connsiteX8" fmla="*/ 1574010 w 3762733"/>
              <a:gd name="connsiteY8" fmla="*/ 126460 h 2091447"/>
              <a:gd name="connsiteX9" fmla="*/ 1515644 w 3762733"/>
              <a:gd name="connsiteY9" fmla="*/ 155643 h 2091447"/>
              <a:gd name="connsiteX10" fmla="*/ 1535991 w 3762733"/>
              <a:gd name="connsiteY10" fmla="*/ 62176 h 2091447"/>
              <a:gd name="connsiteX11" fmla="*/ 1457278 w 3762733"/>
              <a:gd name="connsiteY11" fmla="*/ 48639 h 2091447"/>
              <a:gd name="connsiteX12" fmla="*/ 1418367 w 3762733"/>
              <a:gd name="connsiteY12" fmla="*/ 38911 h 2091447"/>
              <a:gd name="connsiteX13" fmla="*/ 1145993 w 3762733"/>
              <a:gd name="connsiteY13" fmla="*/ 58366 h 2091447"/>
              <a:gd name="connsiteX14" fmla="*/ 1077899 w 3762733"/>
              <a:gd name="connsiteY14" fmla="*/ 87549 h 2091447"/>
              <a:gd name="connsiteX15" fmla="*/ 1058444 w 3762733"/>
              <a:gd name="connsiteY15" fmla="*/ 107005 h 2091447"/>
              <a:gd name="connsiteX16" fmla="*/ 1019533 w 3762733"/>
              <a:gd name="connsiteY16" fmla="*/ 136188 h 2091447"/>
              <a:gd name="connsiteX17" fmla="*/ 961167 w 3762733"/>
              <a:gd name="connsiteY17" fmla="*/ 184826 h 2091447"/>
              <a:gd name="connsiteX18" fmla="*/ 941712 w 3762733"/>
              <a:gd name="connsiteY18" fmla="*/ 223736 h 2091447"/>
              <a:gd name="connsiteX19" fmla="*/ 893074 w 3762733"/>
              <a:gd name="connsiteY19" fmla="*/ 291830 h 2091447"/>
              <a:gd name="connsiteX20" fmla="*/ 873618 w 3762733"/>
              <a:gd name="connsiteY20" fmla="*/ 340468 h 2091447"/>
              <a:gd name="connsiteX21" fmla="*/ 863891 w 3762733"/>
              <a:gd name="connsiteY21" fmla="*/ 379379 h 2091447"/>
              <a:gd name="connsiteX22" fmla="*/ 844435 w 3762733"/>
              <a:gd name="connsiteY22" fmla="*/ 408562 h 2091447"/>
              <a:gd name="connsiteX23" fmla="*/ 824980 w 3762733"/>
              <a:gd name="connsiteY23" fmla="*/ 554477 h 2091447"/>
              <a:gd name="connsiteX24" fmla="*/ 815252 w 3762733"/>
              <a:gd name="connsiteY24" fmla="*/ 593388 h 2091447"/>
              <a:gd name="connsiteX25" fmla="*/ 795797 w 3762733"/>
              <a:gd name="connsiteY25" fmla="*/ 573932 h 2091447"/>
              <a:gd name="connsiteX26" fmla="*/ 776342 w 3762733"/>
              <a:gd name="connsiteY26" fmla="*/ 476656 h 2091447"/>
              <a:gd name="connsiteX27" fmla="*/ 717976 w 3762733"/>
              <a:gd name="connsiteY27" fmla="*/ 447473 h 2091447"/>
              <a:gd name="connsiteX28" fmla="*/ 630427 w 3762733"/>
              <a:gd name="connsiteY28" fmla="*/ 428017 h 2091447"/>
              <a:gd name="connsiteX29" fmla="*/ 484512 w 3762733"/>
              <a:gd name="connsiteY29" fmla="*/ 447473 h 2091447"/>
              <a:gd name="connsiteX30" fmla="*/ 445601 w 3762733"/>
              <a:gd name="connsiteY30" fmla="*/ 457200 h 2091447"/>
              <a:gd name="connsiteX31" fmla="*/ 396963 w 3762733"/>
              <a:gd name="connsiteY31" fmla="*/ 505839 h 2091447"/>
              <a:gd name="connsiteX32" fmla="*/ 348325 w 3762733"/>
              <a:gd name="connsiteY32" fmla="*/ 564205 h 2091447"/>
              <a:gd name="connsiteX33" fmla="*/ 338597 w 3762733"/>
              <a:gd name="connsiteY33" fmla="*/ 622570 h 2091447"/>
              <a:gd name="connsiteX34" fmla="*/ 367780 w 3762733"/>
              <a:gd name="connsiteY34" fmla="*/ 797668 h 2091447"/>
              <a:gd name="connsiteX35" fmla="*/ 387235 w 3762733"/>
              <a:gd name="connsiteY35" fmla="*/ 826851 h 2091447"/>
              <a:gd name="connsiteX36" fmla="*/ 406691 w 3762733"/>
              <a:gd name="connsiteY36" fmla="*/ 846307 h 2091447"/>
              <a:gd name="connsiteX37" fmla="*/ 212138 w 3762733"/>
              <a:gd name="connsiteY37" fmla="*/ 856034 h 2091447"/>
              <a:gd name="connsiteX38" fmla="*/ 192682 w 3762733"/>
              <a:gd name="connsiteY38" fmla="*/ 875490 h 2091447"/>
              <a:gd name="connsiteX39" fmla="*/ 163499 w 3762733"/>
              <a:gd name="connsiteY39" fmla="*/ 894945 h 2091447"/>
              <a:gd name="connsiteX40" fmla="*/ 134316 w 3762733"/>
              <a:gd name="connsiteY40" fmla="*/ 924128 h 2091447"/>
              <a:gd name="connsiteX41" fmla="*/ 105133 w 3762733"/>
              <a:gd name="connsiteY41" fmla="*/ 933856 h 2091447"/>
              <a:gd name="connsiteX42" fmla="*/ 69222 w 3762733"/>
              <a:gd name="connsiteY42" fmla="*/ 984196 h 2091447"/>
              <a:gd name="connsiteX43" fmla="*/ 43849 w 3762733"/>
              <a:gd name="connsiteY43" fmla="*/ 1028619 h 2091447"/>
              <a:gd name="connsiteX44" fmla="*/ 31608 w 3762733"/>
              <a:gd name="connsiteY44" fmla="*/ 1071745 h 2091447"/>
              <a:gd name="connsiteX45" fmla="*/ 12964 w 3762733"/>
              <a:gd name="connsiteY45" fmla="*/ 1190990 h 2091447"/>
              <a:gd name="connsiteX46" fmla="*/ 7857 w 3762733"/>
              <a:gd name="connsiteY46" fmla="*/ 1245141 h 2091447"/>
              <a:gd name="connsiteX47" fmla="*/ 124589 w 3762733"/>
              <a:gd name="connsiteY47" fmla="*/ 1313234 h 2091447"/>
              <a:gd name="connsiteX48" fmla="*/ 182955 w 3762733"/>
              <a:gd name="connsiteY48" fmla="*/ 1322962 h 2091447"/>
              <a:gd name="connsiteX49" fmla="*/ 231593 w 3762733"/>
              <a:gd name="connsiteY49" fmla="*/ 1332690 h 2091447"/>
              <a:gd name="connsiteX50" fmla="*/ 192682 w 3762733"/>
              <a:gd name="connsiteY50" fmla="*/ 1361873 h 2091447"/>
              <a:gd name="connsiteX51" fmla="*/ 105133 w 3762733"/>
              <a:gd name="connsiteY51" fmla="*/ 1371600 h 2091447"/>
              <a:gd name="connsiteX52" fmla="*/ 46767 w 3762733"/>
              <a:gd name="connsiteY52" fmla="*/ 1381328 h 2091447"/>
              <a:gd name="connsiteX53" fmla="*/ 7857 w 3762733"/>
              <a:gd name="connsiteY53" fmla="*/ 1439694 h 2091447"/>
              <a:gd name="connsiteX54" fmla="*/ 17584 w 3762733"/>
              <a:gd name="connsiteY54" fmla="*/ 1478605 h 2091447"/>
              <a:gd name="connsiteX55" fmla="*/ 37040 w 3762733"/>
              <a:gd name="connsiteY55" fmla="*/ 1498060 h 2091447"/>
              <a:gd name="connsiteX56" fmla="*/ 66223 w 3762733"/>
              <a:gd name="connsiteY56" fmla="*/ 1507788 h 2091447"/>
              <a:gd name="connsiteX57" fmla="*/ 182955 w 3762733"/>
              <a:gd name="connsiteY57" fmla="*/ 1517515 h 2091447"/>
              <a:gd name="connsiteX58" fmla="*/ 182955 w 3762733"/>
              <a:gd name="connsiteY58" fmla="*/ 1605064 h 2091447"/>
              <a:gd name="connsiteX59" fmla="*/ 153772 w 3762733"/>
              <a:gd name="connsiteY59" fmla="*/ 1634247 h 2091447"/>
              <a:gd name="connsiteX60" fmla="*/ 105133 w 3762733"/>
              <a:gd name="connsiteY60" fmla="*/ 1682885 h 2091447"/>
              <a:gd name="connsiteX61" fmla="*/ 124589 w 3762733"/>
              <a:gd name="connsiteY61" fmla="*/ 1926077 h 2091447"/>
              <a:gd name="connsiteX62" fmla="*/ 153772 w 3762733"/>
              <a:gd name="connsiteY62" fmla="*/ 1935805 h 2091447"/>
              <a:gd name="connsiteX63" fmla="*/ 182955 w 3762733"/>
              <a:gd name="connsiteY63" fmla="*/ 1955260 h 2091447"/>
              <a:gd name="connsiteX64" fmla="*/ 221865 w 3762733"/>
              <a:gd name="connsiteY64" fmla="*/ 1964988 h 2091447"/>
              <a:gd name="connsiteX65" fmla="*/ 226486 w 3762733"/>
              <a:gd name="connsiteY65" fmla="*/ 1995873 h 2091447"/>
              <a:gd name="connsiteX66" fmla="*/ 304307 w 3762733"/>
              <a:gd name="connsiteY66" fmla="*/ 2030568 h 2091447"/>
              <a:gd name="connsiteX67" fmla="*/ 352540 w 3762733"/>
              <a:gd name="connsiteY67" fmla="*/ 2055941 h 2091447"/>
              <a:gd name="connsiteX68" fmla="*/ 406691 w 3762733"/>
              <a:gd name="connsiteY68" fmla="*/ 2052536 h 2091447"/>
              <a:gd name="connsiteX69" fmla="*/ 465057 w 3762733"/>
              <a:gd name="connsiteY69" fmla="*/ 2071992 h 2091447"/>
              <a:gd name="connsiteX70" fmla="*/ 494240 w 3762733"/>
              <a:gd name="connsiteY70" fmla="*/ 2091447 h 2091447"/>
              <a:gd name="connsiteX71" fmla="*/ 698926 w 3762733"/>
              <a:gd name="connsiteY71" fmla="*/ 2024569 h 2091447"/>
              <a:gd name="connsiteX72" fmla="*/ 757292 w 3762733"/>
              <a:gd name="connsiteY72" fmla="*/ 2005114 h 2091447"/>
              <a:gd name="connsiteX73" fmla="*/ 775045 w 3762733"/>
              <a:gd name="connsiteY73" fmla="*/ 1966609 h 2091447"/>
              <a:gd name="connsiteX74" fmla="*/ 834708 w 3762733"/>
              <a:gd name="connsiteY74" fmla="*/ 1964988 h 2091447"/>
              <a:gd name="connsiteX75" fmla="*/ 854163 w 3762733"/>
              <a:gd name="connsiteY75" fmla="*/ 1994170 h 2091447"/>
              <a:gd name="connsiteX76" fmla="*/ 941712 w 3762733"/>
              <a:gd name="connsiteY76" fmla="*/ 2042809 h 2091447"/>
              <a:gd name="connsiteX77" fmla="*/ 1019533 w 3762733"/>
              <a:gd name="connsiteY77" fmla="*/ 2033081 h 2091447"/>
              <a:gd name="connsiteX78" fmla="*/ 1058444 w 3762733"/>
              <a:gd name="connsiteY78" fmla="*/ 1964988 h 2091447"/>
              <a:gd name="connsiteX79" fmla="*/ 1097355 w 3762733"/>
              <a:gd name="connsiteY79" fmla="*/ 1984443 h 2091447"/>
              <a:gd name="connsiteX80" fmla="*/ 1145993 w 3762733"/>
              <a:gd name="connsiteY80" fmla="*/ 2003898 h 2091447"/>
              <a:gd name="connsiteX81" fmla="*/ 1175176 w 3762733"/>
              <a:gd name="connsiteY81" fmla="*/ 2023353 h 2091447"/>
              <a:gd name="connsiteX82" fmla="*/ 1233542 w 3762733"/>
              <a:gd name="connsiteY82" fmla="*/ 2033081 h 2091447"/>
              <a:gd name="connsiteX83" fmla="*/ 1301635 w 3762733"/>
              <a:gd name="connsiteY83" fmla="*/ 2062264 h 2091447"/>
              <a:gd name="connsiteX84" fmla="*/ 1408640 w 3762733"/>
              <a:gd name="connsiteY84" fmla="*/ 2052536 h 2091447"/>
              <a:gd name="connsiteX85" fmla="*/ 1457278 w 3762733"/>
              <a:gd name="connsiteY85" fmla="*/ 1994170 h 2091447"/>
              <a:gd name="connsiteX86" fmla="*/ 1467006 w 3762733"/>
              <a:gd name="connsiteY86" fmla="*/ 1955260 h 2091447"/>
              <a:gd name="connsiteX87" fmla="*/ 1447550 w 3762733"/>
              <a:gd name="connsiteY87" fmla="*/ 1896894 h 2091447"/>
              <a:gd name="connsiteX88" fmla="*/ 1564282 w 3762733"/>
              <a:gd name="connsiteY88" fmla="*/ 1887166 h 2091447"/>
              <a:gd name="connsiteX89" fmla="*/ 1593465 w 3762733"/>
              <a:gd name="connsiteY89" fmla="*/ 1867711 h 2091447"/>
              <a:gd name="connsiteX90" fmla="*/ 1603193 w 3762733"/>
              <a:gd name="connsiteY90" fmla="*/ 1750979 h 2091447"/>
              <a:gd name="connsiteX91" fmla="*/ 1574010 w 3762733"/>
              <a:gd name="connsiteY91" fmla="*/ 1721796 h 2091447"/>
              <a:gd name="connsiteX92" fmla="*/ 1593465 w 3762733"/>
              <a:gd name="connsiteY92" fmla="*/ 1741251 h 2091447"/>
              <a:gd name="connsiteX93" fmla="*/ 1632376 w 3762733"/>
              <a:gd name="connsiteY93" fmla="*/ 1750979 h 2091447"/>
              <a:gd name="connsiteX94" fmla="*/ 1797746 w 3762733"/>
              <a:gd name="connsiteY94" fmla="*/ 1741251 h 2091447"/>
              <a:gd name="connsiteX95" fmla="*/ 1817201 w 3762733"/>
              <a:gd name="connsiteY95" fmla="*/ 1702341 h 2091447"/>
              <a:gd name="connsiteX96" fmla="*/ 1826929 w 3762733"/>
              <a:gd name="connsiteY96" fmla="*/ 1731524 h 2091447"/>
              <a:gd name="connsiteX97" fmla="*/ 1846384 w 3762733"/>
              <a:gd name="connsiteY97" fmla="*/ 1760707 h 2091447"/>
              <a:gd name="connsiteX98" fmla="*/ 1924206 w 3762733"/>
              <a:gd name="connsiteY98" fmla="*/ 1750979 h 2091447"/>
              <a:gd name="connsiteX99" fmla="*/ 1953389 w 3762733"/>
              <a:gd name="connsiteY99" fmla="*/ 1741251 h 2091447"/>
              <a:gd name="connsiteX100" fmla="*/ 2011755 w 3762733"/>
              <a:gd name="connsiteY100" fmla="*/ 1682885 h 2091447"/>
              <a:gd name="connsiteX101" fmla="*/ 2021482 w 3762733"/>
              <a:gd name="connsiteY101" fmla="*/ 1653702 h 2091447"/>
              <a:gd name="connsiteX102" fmla="*/ 2050665 w 3762733"/>
              <a:gd name="connsiteY102" fmla="*/ 1605064 h 2091447"/>
              <a:gd name="connsiteX103" fmla="*/ 2089576 w 3762733"/>
              <a:gd name="connsiteY103" fmla="*/ 1614792 h 2091447"/>
              <a:gd name="connsiteX104" fmla="*/ 2128487 w 3762733"/>
              <a:gd name="connsiteY104" fmla="*/ 1692613 h 2091447"/>
              <a:gd name="connsiteX105" fmla="*/ 2147942 w 3762733"/>
              <a:gd name="connsiteY105" fmla="*/ 1731524 h 2091447"/>
              <a:gd name="connsiteX106" fmla="*/ 2177125 w 3762733"/>
              <a:gd name="connsiteY106" fmla="*/ 1760707 h 2091447"/>
              <a:gd name="connsiteX107" fmla="*/ 2245218 w 3762733"/>
              <a:gd name="connsiteY107" fmla="*/ 1770434 h 2091447"/>
              <a:gd name="connsiteX108" fmla="*/ 2468955 w 3762733"/>
              <a:gd name="connsiteY108" fmla="*/ 1750979 h 2091447"/>
              <a:gd name="connsiteX109" fmla="*/ 2537048 w 3762733"/>
              <a:gd name="connsiteY109" fmla="*/ 1673158 h 2091447"/>
              <a:gd name="connsiteX110" fmla="*/ 2566231 w 3762733"/>
              <a:gd name="connsiteY110" fmla="*/ 1663430 h 2091447"/>
              <a:gd name="connsiteX111" fmla="*/ 2585687 w 3762733"/>
              <a:gd name="connsiteY111" fmla="*/ 1643975 h 2091447"/>
              <a:gd name="connsiteX112" fmla="*/ 2634325 w 3762733"/>
              <a:gd name="connsiteY112" fmla="*/ 1828800 h 2091447"/>
              <a:gd name="connsiteX113" fmla="*/ 2702418 w 3762733"/>
              <a:gd name="connsiteY113" fmla="*/ 1819073 h 2091447"/>
              <a:gd name="connsiteX114" fmla="*/ 2721874 w 3762733"/>
              <a:gd name="connsiteY114" fmla="*/ 1760707 h 2091447"/>
              <a:gd name="connsiteX115" fmla="*/ 2731601 w 3762733"/>
              <a:gd name="connsiteY115" fmla="*/ 1731524 h 2091447"/>
              <a:gd name="connsiteX116" fmla="*/ 2760784 w 3762733"/>
              <a:gd name="connsiteY116" fmla="*/ 1741251 h 2091447"/>
              <a:gd name="connsiteX117" fmla="*/ 2799695 w 3762733"/>
              <a:gd name="connsiteY117" fmla="*/ 1799617 h 2091447"/>
              <a:gd name="connsiteX118" fmla="*/ 2828878 w 3762733"/>
              <a:gd name="connsiteY118" fmla="*/ 1809345 h 2091447"/>
              <a:gd name="connsiteX119" fmla="*/ 2848333 w 3762733"/>
              <a:gd name="connsiteY119" fmla="*/ 1848256 h 2091447"/>
              <a:gd name="connsiteX120" fmla="*/ 2906699 w 3762733"/>
              <a:gd name="connsiteY120" fmla="*/ 1896894 h 2091447"/>
              <a:gd name="connsiteX121" fmla="*/ 2935882 w 3762733"/>
              <a:gd name="connsiteY121" fmla="*/ 1906622 h 2091447"/>
              <a:gd name="connsiteX122" fmla="*/ 3042887 w 3762733"/>
              <a:gd name="connsiteY122" fmla="*/ 1896894 h 2091447"/>
              <a:gd name="connsiteX123" fmla="*/ 3072070 w 3762733"/>
              <a:gd name="connsiteY123" fmla="*/ 1867711 h 2091447"/>
              <a:gd name="connsiteX124" fmla="*/ 3081797 w 3762733"/>
              <a:gd name="connsiteY124" fmla="*/ 2013626 h 2091447"/>
              <a:gd name="connsiteX125" fmla="*/ 3149891 w 3762733"/>
              <a:gd name="connsiteY125" fmla="*/ 1994170 h 2091447"/>
              <a:gd name="connsiteX126" fmla="*/ 3159618 w 3762733"/>
              <a:gd name="connsiteY126" fmla="*/ 1964988 h 2091447"/>
              <a:gd name="connsiteX127" fmla="*/ 3179074 w 3762733"/>
              <a:gd name="connsiteY127" fmla="*/ 1935805 h 2091447"/>
              <a:gd name="connsiteX128" fmla="*/ 3286078 w 3762733"/>
              <a:gd name="connsiteY128" fmla="*/ 1984443 h 2091447"/>
              <a:gd name="connsiteX129" fmla="*/ 3315261 w 3762733"/>
              <a:gd name="connsiteY129" fmla="*/ 1974715 h 2091447"/>
              <a:gd name="connsiteX130" fmla="*/ 3295806 w 3762733"/>
              <a:gd name="connsiteY130" fmla="*/ 1857983 h 2091447"/>
              <a:gd name="connsiteX131" fmla="*/ 3276350 w 3762733"/>
              <a:gd name="connsiteY131" fmla="*/ 1838528 h 2091447"/>
              <a:gd name="connsiteX132" fmla="*/ 3266623 w 3762733"/>
              <a:gd name="connsiteY132" fmla="*/ 1799617 h 2091447"/>
              <a:gd name="connsiteX133" fmla="*/ 3295806 w 3762733"/>
              <a:gd name="connsiteY133" fmla="*/ 1809345 h 2091447"/>
              <a:gd name="connsiteX134" fmla="*/ 3344444 w 3762733"/>
              <a:gd name="connsiteY134" fmla="*/ 1828800 h 2091447"/>
              <a:gd name="connsiteX135" fmla="*/ 3373627 w 3762733"/>
              <a:gd name="connsiteY135" fmla="*/ 1838528 h 2091447"/>
              <a:gd name="connsiteX136" fmla="*/ 3402810 w 3762733"/>
              <a:gd name="connsiteY136" fmla="*/ 1857983 h 2091447"/>
              <a:gd name="connsiteX137" fmla="*/ 3500087 w 3762733"/>
              <a:gd name="connsiteY137" fmla="*/ 1838528 h 2091447"/>
              <a:gd name="connsiteX138" fmla="*/ 3468310 w 3762733"/>
              <a:gd name="connsiteY138" fmla="*/ 1891463 h 2091447"/>
              <a:gd name="connsiteX139" fmla="*/ 3564370 w 3762733"/>
              <a:gd name="connsiteY139" fmla="*/ 1856767 h 2091447"/>
              <a:gd name="connsiteX140" fmla="*/ 3597363 w 3762733"/>
              <a:gd name="connsiteY140" fmla="*/ 1835204 h 2091447"/>
              <a:gd name="connsiteX141" fmla="*/ 3649406 w 3762733"/>
              <a:gd name="connsiteY141" fmla="*/ 1785269 h 2091447"/>
              <a:gd name="connsiteX142" fmla="*/ 3692451 w 3762733"/>
              <a:gd name="connsiteY142" fmla="*/ 1629464 h 2091447"/>
              <a:gd name="connsiteX143" fmla="*/ 3665457 w 3762733"/>
              <a:gd name="connsiteY143" fmla="*/ 1643975 h 2091447"/>
              <a:gd name="connsiteX144" fmla="*/ 3579934 w 3762733"/>
              <a:gd name="connsiteY144" fmla="*/ 1627924 h 2091447"/>
              <a:gd name="connsiteX145" fmla="*/ 3641381 w 3762733"/>
              <a:gd name="connsiteY145" fmla="*/ 1520109 h 2091447"/>
              <a:gd name="connsiteX146" fmla="*/ 3568180 w 3762733"/>
              <a:gd name="connsiteY146" fmla="*/ 1449422 h 2091447"/>
              <a:gd name="connsiteX147" fmla="*/ 3626546 w 3762733"/>
              <a:gd name="connsiteY147" fmla="*/ 1400783 h 2091447"/>
              <a:gd name="connsiteX148" fmla="*/ 3665457 w 3762733"/>
              <a:gd name="connsiteY148" fmla="*/ 1284051 h 2091447"/>
              <a:gd name="connsiteX149" fmla="*/ 3684912 w 3762733"/>
              <a:gd name="connsiteY149" fmla="*/ 1225685 h 2091447"/>
              <a:gd name="connsiteX150" fmla="*/ 3723823 w 3762733"/>
              <a:gd name="connsiteY150" fmla="*/ 1167319 h 2091447"/>
              <a:gd name="connsiteX151" fmla="*/ 3753006 w 3762733"/>
              <a:gd name="connsiteY151" fmla="*/ 1099226 h 2091447"/>
              <a:gd name="connsiteX152" fmla="*/ 3762733 w 3762733"/>
              <a:gd name="connsiteY152" fmla="*/ 1070043 h 2091447"/>
              <a:gd name="connsiteX153" fmla="*/ 3743278 w 3762733"/>
              <a:gd name="connsiteY153" fmla="*/ 875490 h 2091447"/>
              <a:gd name="connsiteX154" fmla="*/ 3714095 w 3762733"/>
              <a:gd name="connsiteY154" fmla="*/ 856034 h 2091447"/>
              <a:gd name="connsiteX155" fmla="*/ 3646001 w 3762733"/>
              <a:gd name="connsiteY155" fmla="*/ 836579 h 2091447"/>
              <a:gd name="connsiteX156" fmla="*/ 3616818 w 3762733"/>
              <a:gd name="connsiteY156" fmla="*/ 817124 h 2091447"/>
              <a:gd name="connsiteX157" fmla="*/ 3568180 w 3762733"/>
              <a:gd name="connsiteY157" fmla="*/ 797668 h 2091447"/>
              <a:gd name="connsiteX158" fmla="*/ 3529270 w 3762733"/>
              <a:gd name="connsiteY158" fmla="*/ 768485 h 2091447"/>
              <a:gd name="connsiteX159" fmla="*/ 3480631 w 3762733"/>
              <a:gd name="connsiteY159" fmla="*/ 758758 h 2091447"/>
              <a:gd name="connsiteX160" fmla="*/ 3373627 w 3762733"/>
              <a:gd name="connsiteY160" fmla="*/ 749030 h 2091447"/>
              <a:gd name="connsiteX161" fmla="*/ 3383355 w 3762733"/>
              <a:gd name="connsiteY161" fmla="*/ 719847 h 2091447"/>
              <a:gd name="connsiteX162" fmla="*/ 3422265 w 3762733"/>
              <a:gd name="connsiteY162" fmla="*/ 651753 h 2091447"/>
              <a:gd name="connsiteX163" fmla="*/ 3393082 w 3762733"/>
              <a:gd name="connsiteY163" fmla="*/ 476656 h 2091447"/>
              <a:gd name="connsiteX164" fmla="*/ 3334716 w 3762733"/>
              <a:gd name="connsiteY164" fmla="*/ 437745 h 2091447"/>
              <a:gd name="connsiteX165" fmla="*/ 3247167 w 3762733"/>
              <a:gd name="connsiteY165" fmla="*/ 379379 h 2091447"/>
              <a:gd name="connsiteX166" fmla="*/ 3159618 w 3762733"/>
              <a:gd name="connsiteY166" fmla="*/ 350196 h 2091447"/>
              <a:gd name="connsiteX167" fmla="*/ 3101252 w 3762733"/>
              <a:gd name="connsiteY167" fmla="*/ 330741 h 2091447"/>
              <a:gd name="connsiteX168" fmla="*/ 3072070 w 3762733"/>
              <a:gd name="connsiteY168" fmla="*/ 321013 h 2091447"/>
              <a:gd name="connsiteX169" fmla="*/ 2945610 w 3762733"/>
              <a:gd name="connsiteY169" fmla="*/ 301558 h 2091447"/>
              <a:gd name="connsiteX170" fmla="*/ 2818664 w 3762733"/>
              <a:gd name="connsiteY170" fmla="*/ 280400 h 2091447"/>
              <a:gd name="connsiteX171" fmla="*/ 2741410 w 3762733"/>
              <a:gd name="connsiteY171" fmla="*/ 358302 h 2091447"/>
              <a:gd name="connsiteX172" fmla="*/ 2626786 w 3762733"/>
              <a:gd name="connsiteY172" fmla="*/ 237679 h 2091447"/>
              <a:gd name="connsiteX173" fmla="*/ 2490112 w 3762733"/>
              <a:gd name="connsiteY173" fmla="*/ 248299 h 2091447"/>
              <a:gd name="connsiteX174" fmla="*/ 2377109 w 3762733"/>
              <a:gd name="connsiteY174" fmla="*/ 303341 h 2091447"/>
              <a:gd name="connsiteX175" fmla="*/ 2420316 w 3762733"/>
              <a:gd name="connsiteY175" fmla="*/ 184826 h 2091447"/>
              <a:gd name="connsiteX176" fmla="*/ 2381406 w 3762733"/>
              <a:gd name="connsiteY176" fmla="*/ 175098 h 2091447"/>
              <a:gd name="connsiteX177" fmla="*/ 2332767 w 3762733"/>
              <a:gd name="connsiteY177" fmla="*/ 155643 h 2091447"/>
              <a:gd name="connsiteX178" fmla="*/ 2210037 w 3762733"/>
              <a:gd name="connsiteY178" fmla="*/ 98088 h 2091447"/>
              <a:gd name="connsiteX179" fmla="*/ 2175422 w 3762733"/>
              <a:gd name="connsiteY179" fmla="*/ 164560 h 2091447"/>
              <a:gd name="connsiteX180" fmla="*/ 2021482 w 3762733"/>
              <a:gd name="connsiteY180" fmla="*/ 136188 h 2091447"/>
              <a:gd name="connsiteX0" fmla="*/ 2089576 w 3762733"/>
              <a:gd name="connsiteY0" fmla="*/ 205721 h 2073432"/>
              <a:gd name="connsiteX1" fmla="*/ 2040938 w 3762733"/>
              <a:gd name="connsiteY1" fmla="*/ 98717 h 2073432"/>
              <a:gd name="connsiteX2" fmla="*/ 1982572 w 3762733"/>
              <a:gd name="connsiteY2" fmla="*/ 79262 h 2073432"/>
              <a:gd name="connsiteX3" fmla="*/ 1924206 w 3762733"/>
              <a:gd name="connsiteY3" fmla="*/ 50079 h 2073432"/>
              <a:gd name="connsiteX4" fmla="*/ 1836657 w 3762733"/>
              <a:gd name="connsiteY4" fmla="*/ 1441 h 2073432"/>
              <a:gd name="connsiteX5" fmla="*/ 1815094 w 3762733"/>
              <a:gd name="connsiteY5" fmla="*/ 12465 h 2073432"/>
              <a:gd name="connsiteX6" fmla="*/ 1642104 w 3762733"/>
              <a:gd name="connsiteY6" fmla="*/ 20896 h 2073432"/>
              <a:gd name="connsiteX7" fmla="*/ 1593465 w 3762733"/>
              <a:gd name="connsiteY7" fmla="*/ 79262 h 2073432"/>
              <a:gd name="connsiteX8" fmla="*/ 1574010 w 3762733"/>
              <a:gd name="connsiteY8" fmla="*/ 108445 h 2073432"/>
              <a:gd name="connsiteX9" fmla="*/ 1515644 w 3762733"/>
              <a:gd name="connsiteY9" fmla="*/ 137628 h 2073432"/>
              <a:gd name="connsiteX10" fmla="*/ 1535991 w 3762733"/>
              <a:gd name="connsiteY10" fmla="*/ 44161 h 2073432"/>
              <a:gd name="connsiteX11" fmla="*/ 1457278 w 3762733"/>
              <a:gd name="connsiteY11" fmla="*/ 30624 h 2073432"/>
              <a:gd name="connsiteX12" fmla="*/ 1418367 w 3762733"/>
              <a:gd name="connsiteY12" fmla="*/ 20896 h 2073432"/>
              <a:gd name="connsiteX13" fmla="*/ 1145993 w 3762733"/>
              <a:gd name="connsiteY13" fmla="*/ 40351 h 2073432"/>
              <a:gd name="connsiteX14" fmla="*/ 1077899 w 3762733"/>
              <a:gd name="connsiteY14" fmla="*/ 69534 h 2073432"/>
              <a:gd name="connsiteX15" fmla="*/ 1058444 w 3762733"/>
              <a:gd name="connsiteY15" fmla="*/ 88990 h 2073432"/>
              <a:gd name="connsiteX16" fmla="*/ 1019533 w 3762733"/>
              <a:gd name="connsiteY16" fmla="*/ 118173 h 2073432"/>
              <a:gd name="connsiteX17" fmla="*/ 961167 w 3762733"/>
              <a:gd name="connsiteY17" fmla="*/ 166811 h 2073432"/>
              <a:gd name="connsiteX18" fmla="*/ 941712 w 3762733"/>
              <a:gd name="connsiteY18" fmla="*/ 205721 h 2073432"/>
              <a:gd name="connsiteX19" fmla="*/ 893074 w 3762733"/>
              <a:gd name="connsiteY19" fmla="*/ 273815 h 2073432"/>
              <a:gd name="connsiteX20" fmla="*/ 873618 w 3762733"/>
              <a:gd name="connsiteY20" fmla="*/ 322453 h 2073432"/>
              <a:gd name="connsiteX21" fmla="*/ 863891 w 3762733"/>
              <a:gd name="connsiteY21" fmla="*/ 361364 h 2073432"/>
              <a:gd name="connsiteX22" fmla="*/ 844435 w 3762733"/>
              <a:gd name="connsiteY22" fmla="*/ 390547 h 2073432"/>
              <a:gd name="connsiteX23" fmla="*/ 824980 w 3762733"/>
              <a:gd name="connsiteY23" fmla="*/ 536462 h 2073432"/>
              <a:gd name="connsiteX24" fmla="*/ 815252 w 3762733"/>
              <a:gd name="connsiteY24" fmla="*/ 575373 h 2073432"/>
              <a:gd name="connsiteX25" fmla="*/ 795797 w 3762733"/>
              <a:gd name="connsiteY25" fmla="*/ 555917 h 2073432"/>
              <a:gd name="connsiteX26" fmla="*/ 776342 w 3762733"/>
              <a:gd name="connsiteY26" fmla="*/ 458641 h 2073432"/>
              <a:gd name="connsiteX27" fmla="*/ 717976 w 3762733"/>
              <a:gd name="connsiteY27" fmla="*/ 429458 h 2073432"/>
              <a:gd name="connsiteX28" fmla="*/ 630427 w 3762733"/>
              <a:gd name="connsiteY28" fmla="*/ 410002 h 2073432"/>
              <a:gd name="connsiteX29" fmla="*/ 484512 w 3762733"/>
              <a:gd name="connsiteY29" fmla="*/ 429458 h 2073432"/>
              <a:gd name="connsiteX30" fmla="*/ 445601 w 3762733"/>
              <a:gd name="connsiteY30" fmla="*/ 439185 h 2073432"/>
              <a:gd name="connsiteX31" fmla="*/ 396963 w 3762733"/>
              <a:gd name="connsiteY31" fmla="*/ 487824 h 2073432"/>
              <a:gd name="connsiteX32" fmla="*/ 348325 w 3762733"/>
              <a:gd name="connsiteY32" fmla="*/ 546190 h 2073432"/>
              <a:gd name="connsiteX33" fmla="*/ 338597 w 3762733"/>
              <a:gd name="connsiteY33" fmla="*/ 604555 h 2073432"/>
              <a:gd name="connsiteX34" fmla="*/ 367780 w 3762733"/>
              <a:gd name="connsiteY34" fmla="*/ 779653 h 2073432"/>
              <a:gd name="connsiteX35" fmla="*/ 387235 w 3762733"/>
              <a:gd name="connsiteY35" fmla="*/ 808836 h 2073432"/>
              <a:gd name="connsiteX36" fmla="*/ 406691 w 3762733"/>
              <a:gd name="connsiteY36" fmla="*/ 828292 h 2073432"/>
              <a:gd name="connsiteX37" fmla="*/ 212138 w 3762733"/>
              <a:gd name="connsiteY37" fmla="*/ 838019 h 2073432"/>
              <a:gd name="connsiteX38" fmla="*/ 192682 w 3762733"/>
              <a:gd name="connsiteY38" fmla="*/ 857475 h 2073432"/>
              <a:gd name="connsiteX39" fmla="*/ 163499 w 3762733"/>
              <a:gd name="connsiteY39" fmla="*/ 876930 h 2073432"/>
              <a:gd name="connsiteX40" fmla="*/ 134316 w 3762733"/>
              <a:gd name="connsiteY40" fmla="*/ 906113 h 2073432"/>
              <a:gd name="connsiteX41" fmla="*/ 105133 w 3762733"/>
              <a:gd name="connsiteY41" fmla="*/ 915841 h 2073432"/>
              <a:gd name="connsiteX42" fmla="*/ 69222 w 3762733"/>
              <a:gd name="connsiteY42" fmla="*/ 966181 h 2073432"/>
              <a:gd name="connsiteX43" fmla="*/ 43849 w 3762733"/>
              <a:gd name="connsiteY43" fmla="*/ 1010604 h 2073432"/>
              <a:gd name="connsiteX44" fmla="*/ 31608 w 3762733"/>
              <a:gd name="connsiteY44" fmla="*/ 1053730 h 2073432"/>
              <a:gd name="connsiteX45" fmla="*/ 12964 w 3762733"/>
              <a:gd name="connsiteY45" fmla="*/ 1172975 h 2073432"/>
              <a:gd name="connsiteX46" fmla="*/ 7857 w 3762733"/>
              <a:gd name="connsiteY46" fmla="*/ 1227126 h 2073432"/>
              <a:gd name="connsiteX47" fmla="*/ 124589 w 3762733"/>
              <a:gd name="connsiteY47" fmla="*/ 1295219 h 2073432"/>
              <a:gd name="connsiteX48" fmla="*/ 182955 w 3762733"/>
              <a:gd name="connsiteY48" fmla="*/ 1304947 h 2073432"/>
              <a:gd name="connsiteX49" fmla="*/ 231593 w 3762733"/>
              <a:gd name="connsiteY49" fmla="*/ 1314675 h 2073432"/>
              <a:gd name="connsiteX50" fmla="*/ 192682 w 3762733"/>
              <a:gd name="connsiteY50" fmla="*/ 1343858 h 2073432"/>
              <a:gd name="connsiteX51" fmla="*/ 105133 w 3762733"/>
              <a:gd name="connsiteY51" fmla="*/ 1353585 h 2073432"/>
              <a:gd name="connsiteX52" fmla="*/ 46767 w 3762733"/>
              <a:gd name="connsiteY52" fmla="*/ 1363313 h 2073432"/>
              <a:gd name="connsiteX53" fmla="*/ 7857 w 3762733"/>
              <a:gd name="connsiteY53" fmla="*/ 1421679 h 2073432"/>
              <a:gd name="connsiteX54" fmla="*/ 17584 w 3762733"/>
              <a:gd name="connsiteY54" fmla="*/ 1460590 h 2073432"/>
              <a:gd name="connsiteX55" fmla="*/ 37040 w 3762733"/>
              <a:gd name="connsiteY55" fmla="*/ 1480045 h 2073432"/>
              <a:gd name="connsiteX56" fmla="*/ 66223 w 3762733"/>
              <a:gd name="connsiteY56" fmla="*/ 1489773 h 2073432"/>
              <a:gd name="connsiteX57" fmla="*/ 182955 w 3762733"/>
              <a:gd name="connsiteY57" fmla="*/ 1499500 h 2073432"/>
              <a:gd name="connsiteX58" fmla="*/ 182955 w 3762733"/>
              <a:gd name="connsiteY58" fmla="*/ 1587049 h 2073432"/>
              <a:gd name="connsiteX59" fmla="*/ 153772 w 3762733"/>
              <a:gd name="connsiteY59" fmla="*/ 1616232 h 2073432"/>
              <a:gd name="connsiteX60" fmla="*/ 105133 w 3762733"/>
              <a:gd name="connsiteY60" fmla="*/ 1664870 h 2073432"/>
              <a:gd name="connsiteX61" fmla="*/ 124589 w 3762733"/>
              <a:gd name="connsiteY61" fmla="*/ 1908062 h 2073432"/>
              <a:gd name="connsiteX62" fmla="*/ 153772 w 3762733"/>
              <a:gd name="connsiteY62" fmla="*/ 1917790 h 2073432"/>
              <a:gd name="connsiteX63" fmla="*/ 182955 w 3762733"/>
              <a:gd name="connsiteY63" fmla="*/ 1937245 h 2073432"/>
              <a:gd name="connsiteX64" fmla="*/ 221865 w 3762733"/>
              <a:gd name="connsiteY64" fmla="*/ 1946973 h 2073432"/>
              <a:gd name="connsiteX65" fmla="*/ 226486 w 3762733"/>
              <a:gd name="connsiteY65" fmla="*/ 1977858 h 2073432"/>
              <a:gd name="connsiteX66" fmla="*/ 304307 w 3762733"/>
              <a:gd name="connsiteY66" fmla="*/ 2012553 h 2073432"/>
              <a:gd name="connsiteX67" fmla="*/ 352540 w 3762733"/>
              <a:gd name="connsiteY67" fmla="*/ 2037926 h 2073432"/>
              <a:gd name="connsiteX68" fmla="*/ 406691 w 3762733"/>
              <a:gd name="connsiteY68" fmla="*/ 2034521 h 2073432"/>
              <a:gd name="connsiteX69" fmla="*/ 465057 w 3762733"/>
              <a:gd name="connsiteY69" fmla="*/ 2053977 h 2073432"/>
              <a:gd name="connsiteX70" fmla="*/ 494240 w 3762733"/>
              <a:gd name="connsiteY70" fmla="*/ 2073432 h 2073432"/>
              <a:gd name="connsiteX71" fmla="*/ 698926 w 3762733"/>
              <a:gd name="connsiteY71" fmla="*/ 2006554 h 2073432"/>
              <a:gd name="connsiteX72" fmla="*/ 757292 w 3762733"/>
              <a:gd name="connsiteY72" fmla="*/ 1987099 h 2073432"/>
              <a:gd name="connsiteX73" fmla="*/ 775045 w 3762733"/>
              <a:gd name="connsiteY73" fmla="*/ 1948594 h 2073432"/>
              <a:gd name="connsiteX74" fmla="*/ 834708 w 3762733"/>
              <a:gd name="connsiteY74" fmla="*/ 1946973 h 2073432"/>
              <a:gd name="connsiteX75" fmla="*/ 854163 w 3762733"/>
              <a:gd name="connsiteY75" fmla="*/ 1976155 h 2073432"/>
              <a:gd name="connsiteX76" fmla="*/ 941712 w 3762733"/>
              <a:gd name="connsiteY76" fmla="*/ 2024794 h 2073432"/>
              <a:gd name="connsiteX77" fmla="*/ 1019533 w 3762733"/>
              <a:gd name="connsiteY77" fmla="*/ 2015066 h 2073432"/>
              <a:gd name="connsiteX78" fmla="*/ 1058444 w 3762733"/>
              <a:gd name="connsiteY78" fmla="*/ 1946973 h 2073432"/>
              <a:gd name="connsiteX79" fmla="*/ 1097355 w 3762733"/>
              <a:gd name="connsiteY79" fmla="*/ 1966428 h 2073432"/>
              <a:gd name="connsiteX80" fmla="*/ 1145993 w 3762733"/>
              <a:gd name="connsiteY80" fmla="*/ 1985883 h 2073432"/>
              <a:gd name="connsiteX81" fmla="*/ 1175176 w 3762733"/>
              <a:gd name="connsiteY81" fmla="*/ 2005338 h 2073432"/>
              <a:gd name="connsiteX82" fmla="*/ 1233542 w 3762733"/>
              <a:gd name="connsiteY82" fmla="*/ 2015066 h 2073432"/>
              <a:gd name="connsiteX83" fmla="*/ 1301635 w 3762733"/>
              <a:gd name="connsiteY83" fmla="*/ 2044249 h 2073432"/>
              <a:gd name="connsiteX84" fmla="*/ 1408640 w 3762733"/>
              <a:gd name="connsiteY84" fmla="*/ 2034521 h 2073432"/>
              <a:gd name="connsiteX85" fmla="*/ 1457278 w 3762733"/>
              <a:gd name="connsiteY85" fmla="*/ 1976155 h 2073432"/>
              <a:gd name="connsiteX86" fmla="*/ 1467006 w 3762733"/>
              <a:gd name="connsiteY86" fmla="*/ 1937245 h 2073432"/>
              <a:gd name="connsiteX87" fmla="*/ 1447550 w 3762733"/>
              <a:gd name="connsiteY87" fmla="*/ 1878879 h 2073432"/>
              <a:gd name="connsiteX88" fmla="*/ 1564282 w 3762733"/>
              <a:gd name="connsiteY88" fmla="*/ 1869151 h 2073432"/>
              <a:gd name="connsiteX89" fmla="*/ 1593465 w 3762733"/>
              <a:gd name="connsiteY89" fmla="*/ 1849696 h 2073432"/>
              <a:gd name="connsiteX90" fmla="*/ 1603193 w 3762733"/>
              <a:gd name="connsiteY90" fmla="*/ 1732964 h 2073432"/>
              <a:gd name="connsiteX91" fmla="*/ 1574010 w 3762733"/>
              <a:gd name="connsiteY91" fmla="*/ 1703781 h 2073432"/>
              <a:gd name="connsiteX92" fmla="*/ 1593465 w 3762733"/>
              <a:gd name="connsiteY92" fmla="*/ 1723236 h 2073432"/>
              <a:gd name="connsiteX93" fmla="*/ 1632376 w 3762733"/>
              <a:gd name="connsiteY93" fmla="*/ 1732964 h 2073432"/>
              <a:gd name="connsiteX94" fmla="*/ 1797746 w 3762733"/>
              <a:gd name="connsiteY94" fmla="*/ 1723236 h 2073432"/>
              <a:gd name="connsiteX95" fmla="*/ 1817201 w 3762733"/>
              <a:gd name="connsiteY95" fmla="*/ 1684326 h 2073432"/>
              <a:gd name="connsiteX96" fmla="*/ 1826929 w 3762733"/>
              <a:gd name="connsiteY96" fmla="*/ 1713509 h 2073432"/>
              <a:gd name="connsiteX97" fmla="*/ 1846384 w 3762733"/>
              <a:gd name="connsiteY97" fmla="*/ 1742692 h 2073432"/>
              <a:gd name="connsiteX98" fmla="*/ 1924206 w 3762733"/>
              <a:gd name="connsiteY98" fmla="*/ 1732964 h 2073432"/>
              <a:gd name="connsiteX99" fmla="*/ 1953389 w 3762733"/>
              <a:gd name="connsiteY99" fmla="*/ 1723236 h 2073432"/>
              <a:gd name="connsiteX100" fmla="*/ 2011755 w 3762733"/>
              <a:gd name="connsiteY100" fmla="*/ 1664870 h 2073432"/>
              <a:gd name="connsiteX101" fmla="*/ 2021482 w 3762733"/>
              <a:gd name="connsiteY101" fmla="*/ 1635687 h 2073432"/>
              <a:gd name="connsiteX102" fmla="*/ 2050665 w 3762733"/>
              <a:gd name="connsiteY102" fmla="*/ 1587049 h 2073432"/>
              <a:gd name="connsiteX103" fmla="*/ 2089576 w 3762733"/>
              <a:gd name="connsiteY103" fmla="*/ 1596777 h 2073432"/>
              <a:gd name="connsiteX104" fmla="*/ 2128487 w 3762733"/>
              <a:gd name="connsiteY104" fmla="*/ 1674598 h 2073432"/>
              <a:gd name="connsiteX105" fmla="*/ 2147942 w 3762733"/>
              <a:gd name="connsiteY105" fmla="*/ 1713509 h 2073432"/>
              <a:gd name="connsiteX106" fmla="*/ 2177125 w 3762733"/>
              <a:gd name="connsiteY106" fmla="*/ 1742692 h 2073432"/>
              <a:gd name="connsiteX107" fmla="*/ 2245218 w 3762733"/>
              <a:gd name="connsiteY107" fmla="*/ 1752419 h 2073432"/>
              <a:gd name="connsiteX108" fmla="*/ 2468955 w 3762733"/>
              <a:gd name="connsiteY108" fmla="*/ 1732964 h 2073432"/>
              <a:gd name="connsiteX109" fmla="*/ 2537048 w 3762733"/>
              <a:gd name="connsiteY109" fmla="*/ 1655143 h 2073432"/>
              <a:gd name="connsiteX110" fmla="*/ 2566231 w 3762733"/>
              <a:gd name="connsiteY110" fmla="*/ 1645415 h 2073432"/>
              <a:gd name="connsiteX111" fmla="*/ 2585687 w 3762733"/>
              <a:gd name="connsiteY111" fmla="*/ 1625960 h 2073432"/>
              <a:gd name="connsiteX112" fmla="*/ 2634325 w 3762733"/>
              <a:gd name="connsiteY112" fmla="*/ 1810785 h 2073432"/>
              <a:gd name="connsiteX113" fmla="*/ 2702418 w 3762733"/>
              <a:gd name="connsiteY113" fmla="*/ 1801058 h 2073432"/>
              <a:gd name="connsiteX114" fmla="*/ 2721874 w 3762733"/>
              <a:gd name="connsiteY114" fmla="*/ 1742692 h 2073432"/>
              <a:gd name="connsiteX115" fmla="*/ 2731601 w 3762733"/>
              <a:gd name="connsiteY115" fmla="*/ 1713509 h 2073432"/>
              <a:gd name="connsiteX116" fmla="*/ 2760784 w 3762733"/>
              <a:gd name="connsiteY116" fmla="*/ 1723236 h 2073432"/>
              <a:gd name="connsiteX117" fmla="*/ 2799695 w 3762733"/>
              <a:gd name="connsiteY117" fmla="*/ 1781602 h 2073432"/>
              <a:gd name="connsiteX118" fmla="*/ 2828878 w 3762733"/>
              <a:gd name="connsiteY118" fmla="*/ 1791330 h 2073432"/>
              <a:gd name="connsiteX119" fmla="*/ 2848333 w 3762733"/>
              <a:gd name="connsiteY119" fmla="*/ 1830241 h 2073432"/>
              <a:gd name="connsiteX120" fmla="*/ 2906699 w 3762733"/>
              <a:gd name="connsiteY120" fmla="*/ 1878879 h 2073432"/>
              <a:gd name="connsiteX121" fmla="*/ 2935882 w 3762733"/>
              <a:gd name="connsiteY121" fmla="*/ 1888607 h 2073432"/>
              <a:gd name="connsiteX122" fmla="*/ 3042887 w 3762733"/>
              <a:gd name="connsiteY122" fmla="*/ 1878879 h 2073432"/>
              <a:gd name="connsiteX123" fmla="*/ 3072070 w 3762733"/>
              <a:gd name="connsiteY123" fmla="*/ 1849696 h 2073432"/>
              <a:gd name="connsiteX124" fmla="*/ 3081797 w 3762733"/>
              <a:gd name="connsiteY124" fmla="*/ 1995611 h 2073432"/>
              <a:gd name="connsiteX125" fmla="*/ 3149891 w 3762733"/>
              <a:gd name="connsiteY125" fmla="*/ 1976155 h 2073432"/>
              <a:gd name="connsiteX126" fmla="*/ 3159618 w 3762733"/>
              <a:gd name="connsiteY126" fmla="*/ 1946973 h 2073432"/>
              <a:gd name="connsiteX127" fmla="*/ 3179074 w 3762733"/>
              <a:gd name="connsiteY127" fmla="*/ 1917790 h 2073432"/>
              <a:gd name="connsiteX128" fmla="*/ 3286078 w 3762733"/>
              <a:gd name="connsiteY128" fmla="*/ 1966428 h 2073432"/>
              <a:gd name="connsiteX129" fmla="*/ 3315261 w 3762733"/>
              <a:gd name="connsiteY129" fmla="*/ 1956700 h 2073432"/>
              <a:gd name="connsiteX130" fmla="*/ 3295806 w 3762733"/>
              <a:gd name="connsiteY130" fmla="*/ 1839968 h 2073432"/>
              <a:gd name="connsiteX131" fmla="*/ 3276350 w 3762733"/>
              <a:gd name="connsiteY131" fmla="*/ 1820513 h 2073432"/>
              <a:gd name="connsiteX132" fmla="*/ 3266623 w 3762733"/>
              <a:gd name="connsiteY132" fmla="*/ 1781602 h 2073432"/>
              <a:gd name="connsiteX133" fmla="*/ 3295806 w 3762733"/>
              <a:gd name="connsiteY133" fmla="*/ 1791330 h 2073432"/>
              <a:gd name="connsiteX134" fmla="*/ 3344444 w 3762733"/>
              <a:gd name="connsiteY134" fmla="*/ 1810785 h 2073432"/>
              <a:gd name="connsiteX135" fmla="*/ 3373627 w 3762733"/>
              <a:gd name="connsiteY135" fmla="*/ 1820513 h 2073432"/>
              <a:gd name="connsiteX136" fmla="*/ 3402810 w 3762733"/>
              <a:gd name="connsiteY136" fmla="*/ 1839968 h 2073432"/>
              <a:gd name="connsiteX137" fmla="*/ 3500087 w 3762733"/>
              <a:gd name="connsiteY137" fmla="*/ 1820513 h 2073432"/>
              <a:gd name="connsiteX138" fmla="*/ 3468310 w 3762733"/>
              <a:gd name="connsiteY138" fmla="*/ 1873448 h 2073432"/>
              <a:gd name="connsiteX139" fmla="*/ 3564370 w 3762733"/>
              <a:gd name="connsiteY139" fmla="*/ 1838752 h 2073432"/>
              <a:gd name="connsiteX140" fmla="*/ 3597363 w 3762733"/>
              <a:gd name="connsiteY140" fmla="*/ 1817189 h 2073432"/>
              <a:gd name="connsiteX141" fmla="*/ 3649406 w 3762733"/>
              <a:gd name="connsiteY141" fmla="*/ 1767254 h 2073432"/>
              <a:gd name="connsiteX142" fmla="*/ 3692451 w 3762733"/>
              <a:gd name="connsiteY142" fmla="*/ 1611449 h 2073432"/>
              <a:gd name="connsiteX143" fmla="*/ 3665457 w 3762733"/>
              <a:gd name="connsiteY143" fmla="*/ 1625960 h 2073432"/>
              <a:gd name="connsiteX144" fmla="*/ 3579934 w 3762733"/>
              <a:gd name="connsiteY144" fmla="*/ 1609909 h 2073432"/>
              <a:gd name="connsiteX145" fmla="*/ 3641381 w 3762733"/>
              <a:gd name="connsiteY145" fmla="*/ 1502094 h 2073432"/>
              <a:gd name="connsiteX146" fmla="*/ 3568180 w 3762733"/>
              <a:gd name="connsiteY146" fmla="*/ 1431407 h 2073432"/>
              <a:gd name="connsiteX147" fmla="*/ 3626546 w 3762733"/>
              <a:gd name="connsiteY147" fmla="*/ 1382768 h 2073432"/>
              <a:gd name="connsiteX148" fmla="*/ 3665457 w 3762733"/>
              <a:gd name="connsiteY148" fmla="*/ 1266036 h 2073432"/>
              <a:gd name="connsiteX149" fmla="*/ 3684912 w 3762733"/>
              <a:gd name="connsiteY149" fmla="*/ 1207670 h 2073432"/>
              <a:gd name="connsiteX150" fmla="*/ 3723823 w 3762733"/>
              <a:gd name="connsiteY150" fmla="*/ 1149304 h 2073432"/>
              <a:gd name="connsiteX151" fmla="*/ 3753006 w 3762733"/>
              <a:gd name="connsiteY151" fmla="*/ 1081211 h 2073432"/>
              <a:gd name="connsiteX152" fmla="*/ 3762733 w 3762733"/>
              <a:gd name="connsiteY152" fmla="*/ 1052028 h 2073432"/>
              <a:gd name="connsiteX153" fmla="*/ 3743278 w 3762733"/>
              <a:gd name="connsiteY153" fmla="*/ 857475 h 2073432"/>
              <a:gd name="connsiteX154" fmla="*/ 3714095 w 3762733"/>
              <a:gd name="connsiteY154" fmla="*/ 838019 h 2073432"/>
              <a:gd name="connsiteX155" fmla="*/ 3646001 w 3762733"/>
              <a:gd name="connsiteY155" fmla="*/ 818564 h 2073432"/>
              <a:gd name="connsiteX156" fmla="*/ 3616818 w 3762733"/>
              <a:gd name="connsiteY156" fmla="*/ 799109 h 2073432"/>
              <a:gd name="connsiteX157" fmla="*/ 3568180 w 3762733"/>
              <a:gd name="connsiteY157" fmla="*/ 779653 h 2073432"/>
              <a:gd name="connsiteX158" fmla="*/ 3529270 w 3762733"/>
              <a:gd name="connsiteY158" fmla="*/ 750470 h 2073432"/>
              <a:gd name="connsiteX159" fmla="*/ 3480631 w 3762733"/>
              <a:gd name="connsiteY159" fmla="*/ 740743 h 2073432"/>
              <a:gd name="connsiteX160" fmla="*/ 3373627 w 3762733"/>
              <a:gd name="connsiteY160" fmla="*/ 731015 h 2073432"/>
              <a:gd name="connsiteX161" fmla="*/ 3383355 w 3762733"/>
              <a:gd name="connsiteY161" fmla="*/ 701832 h 2073432"/>
              <a:gd name="connsiteX162" fmla="*/ 3422265 w 3762733"/>
              <a:gd name="connsiteY162" fmla="*/ 633738 h 2073432"/>
              <a:gd name="connsiteX163" fmla="*/ 3393082 w 3762733"/>
              <a:gd name="connsiteY163" fmla="*/ 458641 h 2073432"/>
              <a:gd name="connsiteX164" fmla="*/ 3334716 w 3762733"/>
              <a:gd name="connsiteY164" fmla="*/ 419730 h 2073432"/>
              <a:gd name="connsiteX165" fmla="*/ 3247167 w 3762733"/>
              <a:gd name="connsiteY165" fmla="*/ 361364 h 2073432"/>
              <a:gd name="connsiteX166" fmla="*/ 3159618 w 3762733"/>
              <a:gd name="connsiteY166" fmla="*/ 332181 h 2073432"/>
              <a:gd name="connsiteX167" fmla="*/ 3101252 w 3762733"/>
              <a:gd name="connsiteY167" fmla="*/ 312726 h 2073432"/>
              <a:gd name="connsiteX168" fmla="*/ 3072070 w 3762733"/>
              <a:gd name="connsiteY168" fmla="*/ 302998 h 2073432"/>
              <a:gd name="connsiteX169" fmla="*/ 2945610 w 3762733"/>
              <a:gd name="connsiteY169" fmla="*/ 283543 h 2073432"/>
              <a:gd name="connsiteX170" fmla="*/ 2818664 w 3762733"/>
              <a:gd name="connsiteY170" fmla="*/ 262385 h 2073432"/>
              <a:gd name="connsiteX171" fmla="*/ 2741410 w 3762733"/>
              <a:gd name="connsiteY171" fmla="*/ 340287 h 2073432"/>
              <a:gd name="connsiteX172" fmla="*/ 2626786 w 3762733"/>
              <a:gd name="connsiteY172" fmla="*/ 219664 h 2073432"/>
              <a:gd name="connsiteX173" fmla="*/ 2490112 w 3762733"/>
              <a:gd name="connsiteY173" fmla="*/ 230284 h 2073432"/>
              <a:gd name="connsiteX174" fmla="*/ 2377109 w 3762733"/>
              <a:gd name="connsiteY174" fmla="*/ 285326 h 2073432"/>
              <a:gd name="connsiteX175" fmla="*/ 2420316 w 3762733"/>
              <a:gd name="connsiteY175" fmla="*/ 166811 h 2073432"/>
              <a:gd name="connsiteX176" fmla="*/ 2381406 w 3762733"/>
              <a:gd name="connsiteY176" fmla="*/ 157083 h 2073432"/>
              <a:gd name="connsiteX177" fmla="*/ 2332767 w 3762733"/>
              <a:gd name="connsiteY177" fmla="*/ 137628 h 2073432"/>
              <a:gd name="connsiteX178" fmla="*/ 2210037 w 3762733"/>
              <a:gd name="connsiteY178" fmla="*/ 80073 h 2073432"/>
              <a:gd name="connsiteX179" fmla="*/ 2175422 w 3762733"/>
              <a:gd name="connsiteY179" fmla="*/ 146545 h 2073432"/>
              <a:gd name="connsiteX180" fmla="*/ 2021482 w 3762733"/>
              <a:gd name="connsiteY180" fmla="*/ 118173 h 2073432"/>
              <a:gd name="connsiteX0" fmla="*/ 2089576 w 3762733"/>
              <a:gd name="connsiteY0" fmla="*/ 206642 h 2074353"/>
              <a:gd name="connsiteX1" fmla="*/ 2040938 w 3762733"/>
              <a:gd name="connsiteY1" fmla="*/ 99638 h 2074353"/>
              <a:gd name="connsiteX2" fmla="*/ 1982572 w 3762733"/>
              <a:gd name="connsiteY2" fmla="*/ 80183 h 2074353"/>
              <a:gd name="connsiteX3" fmla="*/ 1924206 w 3762733"/>
              <a:gd name="connsiteY3" fmla="*/ 51000 h 2074353"/>
              <a:gd name="connsiteX4" fmla="*/ 1836657 w 3762733"/>
              <a:gd name="connsiteY4" fmla="*/ 2362 h 2074353"/>
              <a:gd name="connsiteX5" fmla="*/ 1815094 w 3762733"/>
              <a:gd name="connsiteY5" fmla="*/ 13386 h 2074353"/>
              <a:gd name="connsiteX6" fmla="*/ 1680204 w 3762733"/>
              <a:gd name="connsiteY6" fmla="*/ 59917 h 2074353"/>
              <a:gd name="connsiteX7" fmla="*/ 1593465 w 3762733"/>
              <a:gd name="connsiteY7" fmla="*/ 80183 h 2074353"/>
              <a:gd name="connsiteX8" fmla="*/ 1574010 w 3762733"/>
              <a:gd name="connsiteY8" fmla="*/ 109366 h 2074353"/>
              <a:gd name="connsiteX9" fmla="*/ 1515644 w 3762733"/>
              <a:gd name="connsiteY9" fmla="*/ 138549 h 2074353"/>
              <a:gd name="connsiteX10" fmla="*/ 1535991 w 3762733"/>
              <a:gd name="connsiteY10" fmla="*/ 45082 h 2074353"/>
              <a:gd name="connsiteX11" fmla="*/ 1457278 w 3762733"/>
              <a:gd name="connsiteY11" fmla="*/ 31545 h 2074353"/>
              <a:gd name="connsiteX12" fmla="*/ 1418367 w 3762733"/>
              <a:gd name="connsiteY12" fmla="*/ 21817 h 2074353"/>
              <a:gd name="connsiteX13" fmla="*/ 1145993 w 3762733"/>
              <a:gd name="connsiteY13" fmla="*/ 41272 h 2074353"/>
              <a:gd name="connsiteX14" fmla="*/ 1077899 w 3762733"/>
              <a:gd name="connsiteY14" fmla="*/ 70455 h 2074353"/>
              <a:gd name="connsiteX15" fmla="*/ 1058444 w 3762733"/>
              <a:gd name="connsiteY15" fmla="*/ 89911 h 2074353"/>
              <a:gd name="connsiteX16" fmla="*/ 1019533 w 3762733"/>
              <a:gd name="connsiteY16" fmla="*/ 119094 h 2074353"/>
              <a:gd name="connsiteX17" fmla="*/ 961167 w 3762733"/>
              <a:gd name="connsiteY17" fmla="*/ 167732 h 2074353"/>
              <a:gd name="connsiteX18" fmla="*/ 941712 w 3762733"/>
              <a:gd name="connsiteY18" fmla="*/ 206642 h 2074353"/>
              <a:gd name="connsiteX19" fmla="*/ 893074 w 3762733"/>
              <a:gd name="connsiteY19" fmla="*/ 274736 h 2074353"/>
              <a:gd name="connsiteX20" fmla="*/ 873618 w 3762733"/>
              <a:gd name="connsiteY20" fmla="*/ 323374 h 2074353"/>
              <a:gd name="connsiteX21" fmla="*/ 863891 w 3762733"/>
              <a:gd name="connsiteY21" fmla="*/ 362285 h 2074353"/>
              <a:gd name="connsiteX22" fmla="*/ 844435 w 3762733"/>
              <a:gd name="connsiteY22" fmla="*/ 391468 h 2074353"/>
              <a:gd name="connsiteX23" fmla="*/ 824980 w 3762733"/>
              <a:gd name="connsiteY23" fmla="*/ 537383 h 2074353"/>
              <a:gd name="connsiteX24" fmla="*/ 815252 w 3762733"/>
              <a:gd name="connsiteY24" fmla="*/ 576294 h 2074353"/>
              <a:gd name="connsiteX25" fmla="*/ 795797 w 3762733"/>
              <a:gd name="connsiteY25" fmla="*/ 556838 h 2074353"/>
              <a:gd name="connsiteX26" fmla="*/ 776342 w 3762733"/>
              <a:gd name="connsiteY26" fmla="*/ 459562 h 2074353"/>
              <a:gd name="connsiteX27" fmla="*/ 717976 w 3762733"/>
              <a:gd name="connsiteY27" fmla="*/ 430379 h 2074353"/>
              <a:gd name="connsiteX28" fmla="*/ 630427 w 3762733"/>
              <a:gd name="connsiteY28" fmla="*/ 410923 h 2074353"/>
              <a:gd name="connsiteX29" fmla="*/ 484512 w 3762733"/>
              <a:gd name="connsiteY29" fmla="*/ 430379 h 2074353"/>
              <a:gd name="connsiteX30" fmla="*/ 445601 w 3762733"/>
              <a:gd name="connsiteY30" fmla="*/ 440106 h 2074353"/>
              <a:gd name="connsiteX31" fmla="*/ 396963 w 3762733"/>
              <a:gd name="connsiteY31" fmla="*/ 488745 h 2074353"/>
              <a:gd name="connsiteX32" fmla="*/ 348325 w 3762733"/>
              <a:gd name="connsiteY32" fmla="*/ 547111 h 2074353"/>
              <a:gd name="connsiteX33" fmla="*/ 338597 w 3762733"/>
              <a:gd name="connsiteY33" fmla="*/ 605476 h 2074353"/>
              <a:gd name="connsiteX34" fmla="*/ 367780 w 3762733"/>
              <a:gd name="connsiteY34" fmla="*/ 780574 h 2074353"/>
              <a:gd name="connsiteX35" fmla="*/ 387235 w 3762733"/>
              <a:gd name="connsiteY35" fmla="*/ 809757 h 2074353"/>
              <a:gd name="connsiteX36" fmla="*/ 406691 w 3762733"/>
              <a:gd name="connsiteY36" fmla="*/ 829213 h 2074353"/>
              <a:gd name="connsiteX37" fmla="*/ 212138 w 3762733"/>
              <a:gd name="connsiteY37" fmla="*/ 838940 h 2074353"/>
              <a:gd name="connsiteX38" fmla="*/ 192682 w 3762733"/>
              <a:gd name="connsiteY38" fmla="*/ 858396 h 2074353"/>
              <a:gd name="connsiteX39" fmla="*/ 163499 w 3762733"/>
              <a:gd name="connsiteY39" fmla="*/ 877851 h 2074353"/>
              <a:gd name="connsiteX40" fmla="*/ 134316 w 3762733"/>
              <a:gd name="connsiteY40" fmla="*/ 907034 h 2074353"/>
              <a:gd name="connsiteX41" fmla="*/ 105133 w 3762733"/>
              <a:gd name="connsiteY41" fmla="*/ 916762 h 2074353"/>
              <a:gd name="connsiteX42" fmla="*/ 69222 w 3762733"/>
              <a:gd name="connsiteY42" fmla="*/ 967102 h 2074353"/>
              <a:gd name="connsiteX43" fmla="*/ 43849 w 3762733"/>
              <a:gd name="connsiteY43" fmla="*/ 1011525 h 2074353"/>
              <a:gd name="connsiteX44" fmla="*/ 31608 w 3762733"/>
              <a:gd name="connsiteY44" fmla="*/ 1054651 h 2074353"/>
              <a:gd name="connsiteX45" fmla="*/ 12964 w 3762733"/>
              <a:gd name="connsiteY45" fmla="*/ 1173896 h 2074353"/>
              <a:gd name="connsiteX46" fmla="*/ 7857 w 3762733"/>
              <a:gd name="connsiteY46" fmla="*/ 1228047 h 2074353"/>
              <a:gd name="connsiteX47" fmla="*/ 124589 w 3762733"/>
              <a:gd name="connsiteY47" fmla="*/ 1296140 h 2074353"/>
              <a:gd name="connsiteX48" fmla="*/ 182955 w 3762733"/>
              <a:gd name="connsiteY48" fmla="*/ 1305868 h 2074353"/>
              <a:gd name="connsiteX49" fmla="*/ 231593 w 3762733"/>
              <a:gd name="connsiteY49" fmla="*/ 1315596 h 2074353"/>
              <a:gd name="connsiteX50" fmla="*/ 192682 w 3762733"/>
              <a:gd name="connsiteY50" fmla="*/ 1344779 h 2074353"/>
              <a:gd name="connsiteX51" fmla="*/ 105133 w 3762733"/>
              <a:gd name="connsiteY51" fmla="*/ 1354506 h 2074353"/>
              <a:gd name="connsiteX52" fmla="*/ 46767 w 3762733"/>
              <a:gd name="connsiteY52" fmla="*/ 1364234 h 2074353"/>
              <a:gd name="connsiteX53" fmla="*/ 7857 w 3762733"/>
              <a:gd name="connsiteY53" fmla="*/ 1422600 h 2074353"/>
              <a:gd name="connsiteX54" fmla="*/ 17584 w 3762733"/>
              <a:gd name="connsiteY54" fmla="*/ 1461511 h 2074353"/>
              <a:gd name="connsiteX55" fmla="*/ 37040 w 3762733"/>
              <a:gd name="connsiteY55" fmla="*/ 1480966 h 2074353"/>
              <a:gd name="connsiteX56" fmla="*/ 66223 w 3762733"/>
              <a:gd name="connsiteY56" fmla="*/ 1490694 h 2074353"/>
              <a:gd name="connsiteX57" fmla="*/ 182955 w 3762733"/>
              <a:gd name="connsiteY57" fmla="*/ 1500421 h 2074353"/>
              <a:gd name="connsiteX58" fmla="*/ 182955 w 3762733"/>
              <a:gd name="connsiteY58" fmla="*/ 1587970 h 2074353"/>
              <a:gd name="connsiteX59" fmla="*/ 153772 w 3762733"/>
              <a:gd name="connsiteY59" fmla="*/ 1617153 h 2074353"/>
              <a:gd name="connsiteX60" fmla="*/ 105133 w 3762733"/>
              <a:gd name="connsiteY60" fmla="*/ 1665791 h 2074353"/>
              <a:gd name="connsiteX61" fmla="*/ 124589 w 3762733"/>
              <a:gd name="connsiteY61" fmla="*/ 1908983 h 2074353"/>
              <a:gd name="connsiteX62" fmla="*/ 153772 w 3762733"/>
              <a:gd name="connsiteY62" fmla="*/ 1918711 h 2074353"/>
              <a:gd name="connsiteX63" fmla="*/ 182955 w 3762733"/>
              <a:gd name="connsiteY63" fmla="*/ 1938166 h 2074353"/>
              <a:gd name="connsiteX64" fmla="*/ 221865 w 3762733"/>
              <a:gd name="connsiteY64" fmla="*/ 1947894 h 2074353"/>
              <a:gd name="connsiteX65" fmla="*/ 226486 w 3762733"/>
              <a:gd name="connsiteY65" fmla="*/ 1978779 h 2074353"/>
              <a:gd name="connsiteX66" fmla="*/ 304307 w 3762733"/>
              <a:gd name="connsiteY66" fmla="*/ 2013474 h 2074353"/>
              <a:gd name="connsiteX67" fmla="*/ 352540 w 3762733"/>
              <a:gd name="connsiteY67" fmla="*/ 2038847 h 2074353"/>
              <a:gd name="connsiteX68" fmla="*/ 406691 w 3762733"/>
              <a:gd name="connsiteY68" fmla="*/ 2035442 h 2074353"/>
              <a:gd name="connsiteX69" fmla="*/ 465057 w 3762733"/>
              <a:gd name="connsiteY69" fmla="*/ 2054898 h 2074353"/>
              <a:gd name="connsiteX70" fmla="*/ 494240 w 3762733"/>
              <a:gd name="connsiteY70" fmla="*/ 2074353 h 2074353"/>
              <a:gd name="connsiteX71" fmla="*/ 698926 w 3762733"/>
              <a:gd name="connsiteY71" fmla="*/ 2007475 h 2074353"/>
              <a:gd name="connsiteX72" fmla="*/ 757292 w 3762733"/>
              <a:gd name="connsiteY72" fmla="*/ 1988020 h 2074353"/>
              <a:gd name="connsiteX73" fmla="*/ 775045 w 3762733"/>
              <a:gd name="connsiteY73" fmla="*/ 1949515 h 2074353"/>
              <a:gd name="connsiteX74" fmla="*/ 834708 w 3762733"/>
              <a:gd name="connsiteY74" fmla="*/ 1947894 h 2074353"/>
              <a:gd name="connsiteX75" fmla="*/ 854163 w 3762733"/>
              <a:gd name="connsiteY75" fmla="*/ 1977076 h 2074353"/>
              <a:gd name="connsiteX76" fmla="*/ 941712 w 3762733"/>
              <a:gd name="connsiteY76" fmla="*/ 2025715 h 2074353"/>
              <a:gd name="connsiteX77" fmla="*/ 1019533 w 3762733"/>
              <a:gd name="connsiteY77" fmla="*/ 2015987 h 2074353"/>
              <a:gd name="connsiteX78" fmla="*/ 1058444 w 3762733"/>
              <a:gd name="connsiteY78" fmla="*/ 1947894 h 2074353"/>
              <a:gd name="connsiteX79" fmla="*/ 1097355 w 3762733"/>
              <a:gd name="connsiteY79" fmla="*/ 1967349 h 2074353"/>
              <a:gd name="connsiteX80" fmla="*/ 1145993 w 3762733"/>
              <a:gd name="connsiteY80" fmla="*/ 1986804 h 2074353"/>
              <a:gd name="connsiteX81" fmla="*/ 1175176 w 3762733"/>
              <a:gd name="connsiteY81" fmla="*/ 2006259 h 2074353"/>
              <a:gd name="connsiteX82" fmla="*/ 1233542 w 3762733"/>
              <a:gd name="connsiteY82" fmla="*/ 2015987 h 2074353"/>
              <a:gd name="connsiteX83" fmla="*/ 1301635 w 3762733"/>
              <a:gd name="connsiteY83" fmla="*/ 2045170 h 2074353"/>
              <a:gd name="connsiteX84" fmla="*/ 1408640 w 3762733"/>
              <a:gd name="connsiteY84" fmla="*/ 2035442 h 2074353"/>
              <a:gd name="connsiteX85" fmla="*/ 1457278 w 3762733"/>
              <a:gd name="connsiteY85" fmla="*/ 1977076 h 2074353"/>
              <a:gd name="connsiteX86" fmla="*/ 1467006 w 3762733"/>
              <a:gd name="connsiteY86" fmla="*/ 1938166 h 2074353"/>
              <a:gd name="connsiteX87" fmla="*/ 1447550 w 3762733"/>
              <a:gd name="connsiteY87" fmla="*/ 1879800 h 2074353"/>
              <a:gd name="connsiteX88" fmla="*/ 1564282 w 3762733"/>
              <a:gd name="connsiteY88" fmla="*/ 1870072 h 2074353"/>
              <a:gd name="connsiteX89" fmla="*/ 1593465 w 3762733"/>
              <a:gd name="connsiteY89" fmla="*/ 1850617 h 2074353"/>
              <a:gd name="connsiteX90" fmla="*/ 1603193 w 3762733"/>
              <a:gd name="connsiteY90" fmla="*/ 1733885 h 2074353"/>
              <a:gd name="connsiteX91" fmla="*/ 1574010 w 3762733"/>
              <a:gd name="connsiteY91" fmla="*/ 1704702 h 2074353"/>
              <a:gd name="connsiteX92" fmla="*/ 1593465 w 3762733"/>
              <a:gd name="connsiteY92" fmla="*/ 1724157 h 2074353"/>
              <a:gd name="connsiteX93" fmla="*/ 1632376 w 3762733"/>
              <a:gd name="connsiteY93" fmla="*/ 1733885 h 2074353"/>
              <a:gd name="connsiteX94" fmla="*/ 1797746 w 3762733"/>
              <a:gd name="connsiteY94" fmla="*/ 1724157 h 2074353"/>
              <a:gd name="connsiteX95" fmla="*/ 1817201 w 3762733"/>
              <a:gd name="connsiteY95" fmla="*/ 1685247 h 2074353"/>
              <a:gd name="connsiteX96" fmla="*/ 1826929 w 3762733"/>
              <a:gd name="connsiteY96" fmla="*/ 1714430 h 2074353"/>
              <a:gd name="connsiteX97" fmla="*/ 1846384 w 3762733"/>
              <a:gd name="connsiteY97" fmla="*/ 1743613 h 2074353"/>
              <a:gd name="connsiteX98" fmla="*/ 1924206 w 3762733"/>
              <a:gd name="connsiteY98" fmla="*/ 1733885 h 2074353"/>
              <a:gd name="connsiteX99" fmla="*/ 1953389 w 3762733"/>
              <a:gd name="connsiteY99" fmla="*/ 1724157 h 2074353"/>
              <a:gd name="connsiteX100" fmla="*/ 2011755 w 3762733"/>
              <a:gd name="connsiteY100" fmla="*/ 1665791 h 2074353"/>
              <a:gd name="connsiteX101" fmla="*/ 2021482 w 3762733"/>
              <a:gd name="connsiteY101" fmla="*/ 1636608 h 2074353"/>
              <a:gd name="connsiteX102" fmla="*/ 2050665 w 3762733"/>
              <a:gd name="connsiteY102" fmla="*/ 1587970 h 2074353"/>
              <a:gd name="connsiteX103" fmla="*/ 2089576 w 3762733"/>
              <a:gd name="connsiteY103" fmla="*/ 1597698 h 2074353"/>
              <a:gd name="connsiteX104" fmla="*/ 2128487 w 3762733"/>
              <a:gd name="connsiteY104" fmla="*/ 1675519 h 2074353"/>
              <a:gd name="connsiteX105" fmla="*/ 2147942 w 3762733"/>
              <a:gd name="connsiteY105" fmla="*/ 1714430 h 2074353"/>
              <a:gd name="connsiteX106" fmla="*/ 2177125 w 3762733"/>
              <a:gd name="connsiteY106" fmla="*/ 1743613 h 2074353"/>
              <a:gd name="connsiteX107" fmla="*/ 2245218 w 3762733"/>
              <a:gd name="connsiteY107" fmla="*/ 1753340 h 2074353"/>
              <a:gd name="connsiteX108" fmla="*/ 2468955 w 3762733"/>
              <a:gd name="connsiteY108" fmla="*/ 1733885 h 2074353"/>
              <a:gd name="connsiteX109" fmla="*/ 2537048 w 3762733"/>
              <a:gd name="connsiteY109" fmla="*/ 1656064 h 2074353"/>
              <a:gd name="connsiteX110" fmla="*/ 2566231 w 3762733"/>
              <a:gd name="connsiteY110" fmla="*/ 1646336 h 2074353"/>
              <a:gd name="connsiteX111" fmla="*/ 2585687 w 3762733"/>
              <a:gd name="connsiteY111" fmla="*/ 1626881 h 2074353"/>
              <a:gd name="connsiteX112" fmla="*/ 2634325 w 3762733"/>
              <a:gd name="connsiteY112" fmla="*/ 1811706 h 2074353"/>
              <a:gd name="connsiteX113" fmla="*/ 2702418 w 3762733"/>
              <a:gd name="connsiteY113" fmla="*/ 1801979 h 2074353"/>
              <a:gd name="connsiteX114" fmla="*/ 2721874 w 3762733"/>
              <a:gd name="connsiteY114" fmla="*/ 1743613 h 2074353"/>
              <a:gd name="connsiteX115" fmla="*/ 2731601 w 3762733"/>
              <a:gd name="connsiteY115" fmla="*/ 1714430 h 2074353"/>
              <a:gd name="connsiteX116" fmla="*/ 2760784 w 3762733"/>
              <a:gd name="connsiteY116" fmla="*/ 1724157 h 2074353"/>
              <a:gd name="connsiteX117" fmla="*/ 2799695 w 3762733"/>
              <a:gd name="connsiteY117" fmla="*/ 1782523 h 2074353"/>
              <a:gd name="connsiteX118" fmla="*/ 2828878 w 3762733"/>
              <a:gd name="connsiteY118" fmla="*/ 1792251 h 2074353"/>
              <a:gd name="connsiteX119" fmla="*/ 2848333 w 3762733"/>
              <a:gd name="connsiteY119" fmla="*/ 1831162 h 2074353"/>
              <a:gd name="connsiteX120" fmla="*/ 2906699 w 3762733"/>
              <a:gd name="connsiteY120" fmla="*/ 1879800 h 2074353"/>
              <a:gd name="connsiteX121" fmla="*/ 2935882 w 3762733"/>
              <a:gd name="connsiteY121" fmla="*/ 1889528 h 2074353"/>
              <a:gd name="connsiteX122" fmla="*/ 3042887 w 3762733"/>
              <a:gd name="connsiteY122" fmla="*/ 1879800 h 2074353"/>
              <a:gd name="connsiteX123" fmla="*/ 3072070 w 3762733"/>
              <a:gd name="connsiteY123" fmla="*/ 1850617 h 2074353"/>
              <a:gd name="connsiteX124" fmla="*/ 3081797 w 3762733"/>
              <a:gd name="connsiteY124" fmla="*/ 1996532 h 2074353"/>
              <a:gd name="connsiteX125" fmla="*/ 3149891 w 3762733"/>
              <a:gd name="connsiteY125" fmla="*/ 1977076 h 2074353"/>
              <a:gd name="connsiteX126" fmla="*/ 3159618 w 3762733"/>
              <a:gd name="connsiteY126" fmla="*/ 1947894 h 2074353"/>
              <a:gd name="connsiteX127" fmla="*/ 3179074 w 3762733"/>
              <a:gd name="connsiteY127" fmla="*/ 1918711 h 2074353"/>
              <a:gd name="connsiteX128" fmla="*/ 3286078 w 3762733"/>
              <a:gd name="connsiteY128" fmla="*/ 1967349 h 2074353"/>
              <a:gd name="connsiteX129" fmla="*/ 3315261 w 3762733"/>
              <a:gd name="connsiteY129" fmla="*/ 1957621 h 2074353"/>
              <a:gd name="connsiteX130" fmla="*/ 3295806 w 3762733"/>
              <a:gd name="connsiteY130" fmla="*/ 1840889 h 2074353"/>
              <a:gd name="connsiteX131" fmla="*/ 3276350 w 3762733"/>
              <a:gd name="connsiteY131" fmla="*/ 1821434 h 2074353"/>
              <a:gd name="connsiteX132" fmla="*/ 3266623 w 3762733"/>
              <a:gd name="connsiteY132" fmla="*/ 1782523 h 2074353"/>
              <a:gd name="connsiteX133" fmla="*/ 3295806 w 3762733"/>
              <a:gd name="connsiteY133" fmla="*/ 1792251 h 2074353"/>
              <a:gd name="connsiteX134" fmla="*/ 3344444 w 3762733"/>
              <a:gd name="connsiteY134" fmla="*/ 1811706 h 2074353"/>
              <a:gd name="connsiteX135" fmla="*/ 3373627 w 3762733"/>
              <a:gd name="connsiteY135" fmla="*/ 1821434 h 2074353"/>
              <a:gd name="connsiteX136" fmla="*/ 3402810 w 3762733"/>
              <a:gd name="connsiteY136" fmla="*/ 1840889 h 2074353"/>
              <a:gd name="connsiteX137" fmla="*/ 3500087 w 3762733"/>
              <a:gd name="connsiteY137" fmla="*/ 1821434 h 2074353"/>
              <a:gd name="connsiteX138" fmla="*/ 3468310 w 3762733"/>
              <a:gd name="connsiteY138" fmla="*/ 1874369 h 2074353"/>
              <a:gd name="connsiteX139" fmla="*/ 3564370 w 3762733"/>
              <a:gd name="connsiteY139" fmla="*/ 1839673 h 2074353"/>
              <a:gd name="connsiteX140" fmla="*/ 3597363 w 3762733"/>
              <a:gd name="connsiteY140" fmla="*/ 1818110 h 2074353"/>
              <a:gd name="connsiteX141" fmla="*/ 3649406 w 3762733"/>
              <a:gd name="connsiteY141" fmla="*/ 1768175 h 2074353"/>
              <a:gd name="connsiteX142" fmla="*/ 3692451 w 3762733"/>
              <a:gd name="connsiteY142" fmla="*/ 1612370 h 2074353"/>
              <a:gd name="connsiteX143" fmla="*/ 3665457 w 3762733"/>
              <a:gd name="connsiteY143" fmla="*/ 1626881 h 2074353"/>
              <a:gd name="connsiteX144" fmla="*/ 3579934 w 3762733"/>
              <a:gd name="connsiteY144" fmla="*/ 1610830 h 2074353"/>
              <a:gd name="connsiteX145" fmla="*/ 3641381 w 3762733"/>
              <a:gd name="connsiteY145" fmla="*/ 1503015 h 2074353"/>
              <a:gd name="connsiteX146" fmla="*/ 3568180 w 3762733"/>
              <a:gd name="connsiteY146" fmla="*/ 1432328 h 2074353"/>
              <a:gd name="connsiteX147" fmla="*/ 3626546 w 3762733"/>
              <a:gd name="connsiteY147" fmla="*/ 1383689 h 2074353"/>
              <a:gd name="connsiteX148" fmla="*/ 3665457 w 3762733"/>
              <a:gd name="connsiteY148" fmla="*/ 1266957 h 2074353"/>
              <a:gd name="connsiteX149" fmla="*/ 3684912 w 3762733"/>
              <a:gd name="connsiteY149" fmla="*/ 1208591 h 2074353"/>
              <a:gd name="connsiteX150" fmla="*/ 3723823 w 3762733"/>
              <a:gd name="connsiteY150" fmla="*/ 1150225 h 2074353"/>
              <a:gd name="connsiteX151" fmla="*/ 3753006 w 3762733"/>
              <a:gd name="connsiteY151" fmla="*/ 1082132 h 2074353"/>
              <a:gd name="connsiteX152" fmla="*/ 3762733 w 3762733"/>
              <a:gd name="connsiteY152" fmla="*/ 1052949 h 2074353"/>
              <a:gd name="connsiteX153" fmla="*/ 3743278 w 3762733"/>
              <a:gd name="connsiteY153" fmla="*/ 858396 h 2074353"/>
              <a:gd name="connsiteX154" fmla="*/ 3714095 w 3762733"/>
              <a:gd name="connsiteY154" fmla="*/ 838940 h 2074353"/>
              <a:gd name="connsiteX155" fmla="*/ 3646001 w 3762733"/>
              <a:gd name="connsiteY155" fmla="*/ 819485 h 2074353"/>
              <a:gd name="connsiteX156" fmla="*/ 3616818 w 3762733"/>
              <a:gd name="connsiteY156" fmla="*/ 800030 h 2074353"/>
              <a:gd name="connsiteX157" fmla="*/ 3568180 w 3762733"/>
              <a:gd name="connsiteY157" fmla="*/ 780574 h 2074353"/>
              <a:gd name="connsiteX158" fmla="*/ 3529270 w 3762733"/>
              <a:gd name="connsiteY158" fmla="*/ 751391 h 2074353"/>
              <a:gd name="connsiteX159" fmla="*/ 3480631 w 3762733"/>
              <a:gd name="connsiteY159" fmla="*/ 741664 h 2074353"/>
              <a:gd name="connsiteX160" fmla="*/ 3373627 w 3762733"/>
              <a:gd name="connsiteY160" fmla="*/ 731936 h 2074353"/>
              <a:gd name="connsiteX161" fmla="*/ 3383355 w 3762733"/>
              <a:gd name="connsiteY161" fmla="*/ 702753 h 2074353"/>
              <a:gd name="connsiteX162" fmla="*/ 3422265 w 3762733"/>
              <a:gd name="connsiteY162" fmla="*/ 634659 h 2074353"/>
              <a:gd name="connsiteX163" fmla="*/ 3393082 w 3762733"/>
              <a:gd name="connsiteY163" fmla="*/ 459562 h 2074353"/>
              <a:gd name="connsiteX164" fmla="*/ 3334716 w 3762733"/>
              <a:gd name="connsiteY164" fmla="*/ 420651 h 2074353"/>
              <a:gd name="connsiteX165" fmla="*/ 3247167 w 3762733"/>
              <a:gd name="connsiteY165" fmla="*/ 362285 h 2074353"/>
              <a:gd name="connsiteX166" fmla="*/ 3159618 w 3762733"/>
              <a:gd name="connsiteY166" fmla="*/ 333102 h 2074353"/>
              <a:gd name="connsiteX167" fmla="*/ 3101252 w 3762733"/>
              <a:gd name="connsiteY167" fmla="*/ 313647 h 2074353"/>
              <a:gd name="connsiteX168" fmla="*/ 3072070 w 3762733"/>
              <a:gd name="connsiteY168" fmla="*/ 303919 h 2074353"/>
              <a:gd name="connsiteX169" fmla="*/ 2945610 w 3762733"/>
              <a:gd name="connsiteY169" fmla="*/ 284464 h 2074353"/>
              <a:gd name="connsiteX170" fmla="*/ 2818664 w 3762733"/>
              <a:gd name="connsiteY170" fmla="*/ 263306 h 2074353"/>
              <a:gd name="connsiteX171" fmla="*/ 2741410 w 3762733"/>
              <a:gd name="connsiteY171" fmla="*/ 341208 h 2074353"/>
              <a:gd name="connsiteX172" fmla="*/ 2626786 w 3762733"/>
              <a:gd name="connsiteY172" fmla="*/ 220585 h 2074353"/>
              <a:gd name="connsiteX173" fmla="*/ 2490112 w 3762733"/>
              <a:gd name="connsiteY173" fmla="*/ 231205 h 2074353"/>
              <a:gd name="connsiteX174" fmla="*/ 2377109 w 3762733"/>
              <a:gd name="connsiteY174" fmla="*/ 286247 h 2074353"/>
              <a:gd name="connsiteX175" fmla="*/ 2420316 w 3762733"/>
              <a:gd name="connsiteY175" fmla="*/ 167732 h 2074353"/>
              <a:gd name="connsiteX176" fmla="*/ 2381406 w 3762733"/>
              <a:gd name="connsiteY176" fmla="*/ 158004 h 2074353"/>
              <a:gd name="connsiteX177" fmla="*/ 2332767 w 3762733"/>
              <a:gd name="connsiteY177" fmla="*/ 138549 h 2074353"/>
              <a:gd name="connsiteX178" fmla="*/ 2210037 w 3762733"/>
              <a:gd name="connsiteY178" fmla="*/ 80994 h 2074353"/>
              <a:gd name="connsiteX179" fmla="*/ 2175422 w 3762733"/>
              <a:gd name="connsiteY179" fmla="*/ 147466 h 2074353"/>
              <a:gd name="connsiteX180" fmla="*/ 2021482 w 3762733"/>
              <a:gd name="connsiteY180" fmla="*/ 119094 h 2074353"/>
              <a:gd name="connsiteX0" fmla="*/ 2089576 w 3762733"/>
              <a:gd name="connsiteY0" fmla="*/ 206642 h 2074353"/>
              <a:gd name="connsiteX1" fmla="*/ 2040938 w 3762733"/>
              <a:gd name="connsiteY1" fmla="*/ 99638 h 2074353"/>
              <a:gd name="connsiteX2" fmla="*/ 1982572 w 3762733"/>
              <a:gd name="connsiteY2" fmla="*/ 80183 h 2074353"/>
              <a:gd name="connsiteX3" fmla="*/ 1924206 w 3762733"/>
              <a:gd name="connsiteY3" fmla="*/ 51000 h 2074353"/>
              <a:gd name="connsiteX4" fmla="*/ 1836657 w 3762733"/>
              <a:gd name="connsiteY4" fmla="*/ 2362 h 2074353"/>
              <a:gd name="connsiteX5" fmla="*/ 1815094 w 3762733"/>
              <a:gd name="connsiteY5" fmla="*/ 13386 h 2074353"/>
              <a:gd name="connsiteX6" fmla="*/ 1680204 w 3762733"/>
              <a:gd name="connsiteY6" fmla="*/ 59917 h 2074353"/>
              <a:gd name="connsiteX7" fmla="*/ 1593465 w 3762733"/>
              <a:gd name="connsiteY7" fmla="*/ 80183 h 2074353"/>
              <a:gd name="connsiteX8" fmla="*/ 1581630 w 3762733"/>
              <a:gd name="connsiteY8" fmla="*/ 208426 h 2074353"/>
              <a:gd name="connsiteX9" fmla="*/ 1515644 w 3762733"/>
              <a:gd name="connsiteY9" fmla="*/ 138549 h 2074353"/>
              <a:gd name="connsiteX10" fmla="*/ 1535991 w 3762733"/>
              <a:gd name="connsiteY10" fmla="*/ 45082 h 2074353"/>
              <a:gd name="connsiteX11" fmla="*/ 1457278 w 3762733"/>
              <a:gd name="connsiteY11" fmla="*/ 31545 h 2074353"/>
              <a:gd name="connsiteX12" fmla="*/ 1418367 w 3762733"/>
              <a:gd name="connsiteY12" fmla="*/ 21817 h 2074353"/>
              <a:gd name="connsiteX13" fmla="*/ 1145993 w 3762733"/>
              <a:gd name="connsiteY13" fmla="*/ 41272 h 2074353"/>
              <a:gd name="connsiteX14" fmla="*/ 1077899 w 3762733"/>
              <a:gd name="connsiteY14" fmla="*/ 70455 h 2074353"/>
              <a:gd name="connsiteX15" fmla="*/ 1058444 w 3762733"/>
              <a:gd name="connsiteY15" fmla="*/ 89911 h 2074353"/>
              <a:gd name="connsiteX16" fmla="*/ 1019533 w 3762733"/>
              <a:gd name="connsiteY16" fmla="*/ 119094 h 2074353"/>
              <a:gd name="connsiteX17" fmla="*/ 961167 w 3762733"/>
              <a:gd name="connsiteY17" fmla="*/ 167732 h 2074353"/>
              <a:gd name="connsiteX18" fmla="*/ 941712 w 3762733"/>
              <a:gd name="connsiteY18" fmla="*/ 206642 h 2074353"/>
              <a:gd name="connsiteX19" fmla="*/ 893074 w 3762733"/>
              <a:gd name="connsiteY19" fmla="*/ 274736 h 2074353"/>
              <a:gd name="connsiteX20" fmla="*/ 873618 w 3762733"/>
              <a:gd name="connsiteY20" fmla="*/ 323374 h 2074353"/>
              <a:gd name="connsiteX21" fmla="*/ 863891 w 3762733"/>
              <a:gd name="connsiteY21" fmla="*/ 362285 h 2074353"/>
              <a:gd name="connsiteX22" fmla="*/ 844435 w 3762733"/>
              <a:gd name="connsiteY22" fmla="*/ 391468 h 2074353"/>
              <a:gd name="connsiteX23" fmla="*/ 824980 w 3762733"/>
              <a:gd name="connsiteY23" fmla="*/ 537383 h 2074353"/>
              <a:gd name="connsiteX24" fmla="*/ 815252 w 3762733"/>
              <a:gd name="connsiteY24" fmla="*/ 576294 h 2074353"/>
              <a:gd name="connsiteX25" fmla="*/ 795797 w 3762733"/>
              <a:gd name="connsiteY25" fmla="*/ 556838 h 2074353"/>
              <a:gd name="connsiteX26" fmla="*/ 776342 w 3762733"/>
              <a:gd name="connsiteY26" fmla="*/ 459562 h 2074353"/>
              <a:gd name="connsiteX27" fmla="*/ 717976 w 3762733"/>
              <a:gd name="connsiteY27" fmla="*/ 430379 h 2074353"/>
              <a:gd name="connsiteX28" fmla="*/ 630427 w 3762733"/>
              <a:gd name="connsiteY28" fmla="*/ 410923 h 2074353"/>
              <a:gd name="connsiteX29" fmla="*/ 484512 w 3762733"/>
              <a:gd name="connsiteY29" fmla="*/ 430379 h 2074353"/>
              <a:gd name="connsiteX30" fmla="*/ 445601 w 3762733"/>
              <a:gd name="connsiteY30" fmla="*/ 440106 h 2074353"/>
              <a:gd name="connsiteX31" fmla="*/ 396963 w 3762733"/>
              <a:gd name="connsiteY31" fmla="*/ 488745 h 2074353"/>
              <a:gd name="connsiteX32" fmla="*/ 348325 w 3762733"/>
              <a:gd name="connsiteY32" fmla="*/ 547111 h 2074353"/>
              <a:gd name="connsiteX33" fmla="*/ 338597 w 3762733"/>
              <a:gd name="connsiteY33" fmla="*/ 605476 h 2074353"/>
              <a:gd name="connsiteX34" fmla="*/ 367780 w 3762733"/>
              <a:gd name="connsiteY34" fmla="*/ 780574 h 2074353"/>
              <a:gd name="connsiteX35" fmla="*/ 387235 w 3762733"/>
              <a:gd name="connsiteY35" fmla="*/ 809757 h 2074353"/>
              <a:gd name="connsiteX36" fmla="*/ 406691 w 3762733"/>
              <a:gd name="connsiteY36" fmla="*/ 829213 h 2074353"/>
              <a:gd name="connsiteX37" fmla="*/ 212138 w 3762733"/>
              <a:gd name="connsiteY37" fmla="*/ 838940 h 2074353"/>
              <a:gd name="connsiteX38" fmla="*/ 192682 w 3762733"/>
              <a:gd name="connsiteY38" fmla="*/ 858396 h 2074353"/>
              <a:gd name="connsiteX39" fmla="*/ 163499 w 3762733"/>
              <a:gd name="connsiteY39" fmla="*/ 877851 h 2074353"/>
              <a:gd name="connsiteX40" fmla="*/ 134316 w 3762733"/>
              <a:gd name="connsiteY40" fmla="*/ 907034 h 2074353"/>
              <a:gd name="connsiteX41" fmla="*/ 105133 w 3762733"/>
              <a:gd name="connsiteY41" fmla="*/ 916762 h 2074353"/>
              <a:gd name="connsiteX42" fmla="*/ 69222 w 3762733"/>
              <a:gd name="connsiteY42" fmla="*/ 967102 h 2074353"/>
              <a:gd name="connsiteX43" fmla="*/ 43849 w 3762733"/>
              <a:gd name="connsiteY43" fmla="*/ 1011525 h 2074353"/>
              <a:gd name="connsiteX44" fmla="*/ 31608 w 3762733"/>
              <a:gd name="connsiteY44" fmla="*/ 1054651 h 2074353"/>
              <a:gd name="connsiteX45" fmla="*/ 12964 w 3762733"/>
              <a:gd name="connsiteY45" fmla="*/ 1173896 h 2074353"/>
              <a:gd name="connsiteX46" fmla="*/ 7857 w 3762733"/>
              <a:gd name="connsiteY46" fmla="*/ 1228047 h 2074353"/>
              <a:gd name="connsiteX47" fmla="*/ 124589 w 3762733"/>
              <a:gd name="connsiteY47" fmla="*/ 1296140 h 2074353"/>
              <a:gd name="connsiteX48" fmla="*/ 182955 w 3762733"/>
              <a:gd name="connsiteY48" fmla="*/ 1305868 h 2074353"/>
              <a:gd name="connsiteX49" fmla="*/ 231593 w 3762733"/>
              <a:gd name="connsiteY49" fmla="*/ 1315596 h 2074353"/>
              <a:gd name="connsiteX50" fmla="*/ 192682 w 3762733"/>
              <a:gd name="connsiteY50" fmla="*/ 1344779 h 2074353"/>
              <a:gd name="connsiteX51" fmla="*/ 105133 w 3762733"/>
              <a:gd name="connsiteY51" fmla="*/ 1354506 h 2074353"/>
              <a:gd name="connsiteX52" fmla="*/ 46767 w 3762733"/>
              <a:gd name="connsiteY52" fmla="*/ 1364234 h 2074353"/>
              <a:gd name="connsiteX53" fmla="*/ 7857 w 3762733"/>
              <a:gd name="connsiteY53" fmla="*/ 1422600 h 2074353"/>
              <a:gd name="connsiteX54" fmla="*/ 17584 w 3762733"/>
              <a:gd name="connsiteY54" fmla="*/ 1461511 h 2074353"/>
              <a:gd name="connsiteX55" fmla="*/ 37040 w 3762733"/>
              <a:gd name="connsiteY55" fmla="*/ 1480966 h 2074353"/>
              <a:gd name="connsiteX56" fmla="*/ 66223 w 3762733"/>
              <a:gd name="connsiteY56" fmla="*/ 1490694 h 2074353"/>
              <a:gd name="connsiteX57" fmla="*/ 182955 w 3762733"/>
              <a:gd name="connsiteY57" fmla="*/ 1500421 h 2074353"/>
              <a:gd name="connsiteX58" fmla="*/ 182955 w 3762733"/>
              <a:gd name="connsiteY58" fmla="*/ 1587970 h 2074353"/>
              <a:gd name="connsiteX59" fmla="*/ 153772 w 3762733"/>
              <a:gd name="connsiteY59" fmla="*/ 1617153 h 2074353"/>
              <a:gd name="connsiteX60" fmla="*/ 105133 w 3762733"/>
              <a:gd name="connsiteY60" fmla="*/ 1665791 h 2074353"/>
              <a:gd name="connsiteX61" fmla="*/ 124589 w 3762733"/>
              <a:gd name="connsiteY61" fmla="*/ 1908983 h 2074353"/>
              <a:gd name="connsiteX62" fmla="*/ 153772 w 3762733"/>
              <a:gd name="connsiteY62" fmla="*/ 1918711 h 2074353"/>
              <a:gd name="connsiteX63" fmla="*/ 182955 w 3762733"/>
              <a:gd name="connsiteY63" fmla="*/ 1938166 h 2074353"/>
              <a:gd name="connsiteX64" fmla="*/ 221865 w 3762733"/>
              <a:gd name="connsiteY64" fmla="*/ 1947894 h 2074353"/>
              <a:gd name="connsiteX65" fmla="*/ 226486 w 3762733"/>
              <a:gd name="connsiteY65" fmla="*/ 1978779 h 2074353"/>
              <a:gd name="connsiteX66" fmla="*/ 304307 w 3762733"/>
              <a:gd name="connsiteY66" fmla="*/ 2013474 h 2074353"/>
              <a:gd name="connsiteX67" fmla="*/ 352540 w 3762733"/>
              <a:gd name="connsiteY67" fmla="*/ 2038847 h 2074353"/>
              <a:gd name="connsiteX68" fmla="*/ 406691 w 3762733"/>
              <a:gd name="connsiteY68" fmla="*/ 2035442 h 2074353"/>
              <a:gd name="connsiteX69" fmla="*/ 465057 w 3762733"/>
              <a:gd name="connsiteY69" fmla="*/ 2054898 h 2074353"/>
              <a:gd name="connsiteX70" fmla="*/ 494240 w 3762733"/>
              <a:gd name="connsiteY70" fmla="*/ 2074353 h 2074353"/>
              <a:gd name="connsiteX71" fmla="*/ 698926 w 3762733"/>
              <a:gd name="connsiteY71" fmla="*/ 2007475 h 2074353"/>
              <a:gd name="connsiteX72" fmla="*/ 757292 w 3762733"/>
              <a:gd name="connsiteY72" fmla="*/ 1988020 h 2074353"/>
              <a:gd name="connsiteX73" fmla="*/ 775045 w 3762733"/>
              <a:gd name="connsiteY73" fmla="*/ 1949515 h 2074353"/>
              <a:gd name="connsiteX74" fmla="*/ 834708 w 3762733"/>
              <a:gd name="connsiteY74" fmla="*/ 1947894 h 2074353"/>
              <a:gd name="connsiteX75" fmla="*/ 854163 w 3762733"/>
              <a:gd name="connsiteY75" fmla="*/ 1977076 h 2074353"/>
              <a:gd name="connsiteX76" fmla="*/ 941712 w 3762733"/>
              <a:gd name="connsiteY76" fmla="*/ 2025715 h 2074353"/>
              <a:gd name="connsiteX77" fmla="*/ 1019533 w 3762733"/>
              <a:gd name="connsiteY77" fmla="*/ 2015987 h 2074353"/>
              <a:gd name="connsiteX78" fmla="*/ 1058444 w 3762733"/>
              <a:gd name="connsiteY78" fmla="*/ 1947894 h 2074353"/>
              <a:gd name="connsiteX79" fmla="*/ 1097355 w 3762733"/>
              <a:gd name="connsiteY79" fmla="*/ 1967349 h 2074353"/>
              <a:gd name="connsiteX80" fmla="*/ 1145993 w 3762733"/>
              <a:gd name="connsiteY80" fmla="*/ 1986804 h 2074353"/>
              <a:gd name="connsiteX81" fmla="*/ 1175176 w 3762733"/>
              <a:gd name="connsiteY81" fmla="*/ 2006259 h 2074353"/>
              <a:gd name="connsiteX82" fmla="*/ 1233542 w 3762733"/>
              <a:gd name="connsiteY82" fmla="*/ 2015987 h 2074353"/>
              <a:gd name="connsiteX83" fmla="*/ 1301635 w 3762733"/>
              <a:gd name="connsiteY83" fmla="*/ 2045170 h 2074353"/>
              <a:gd name="connsiteX84" fmla="*/ 1408640 w 3762733"/>
              <a:gd name="connsiteY84" fmla="*/ 2035442 h 2074353"/>
              <a:gd name="connsiteX85" fmla="*/ 1457278 w 3762733"/>
              <a:gd name="connsiteY85" fmla="*/ 1977076 h 2074353"/>
              <a:gd name="connsiteX86" fmla="*/ 1467006 w 3762733"/>
              <a:gd name="connsiteY86" fmla="*/ 1938166 h 2074353"/>
              <a:gd name="connsiteX87" fmla="*/ 1447550 w 3762733"/>
              <a:gd name="connsiteY87" fmla="*/ 1879800 h 2074353"/>
              <a:gd name="connsiteX88" fmla="*/ 1564282 w 3762733"/>
              <a:gd name="connsiteY88" fmla="*/ 1870072 h 2074353"/>
              <a:gd name="connsiteX89" fmla="*/ 1593465 w 3762733"/>
              <a:gd name="connsiteY89" fmla="*/ 1850617 h 2074353"/>
              <a:gd name="connsiteX90" fmla="*/ 1603193 w 3762733"/>
              <a:gd name="connsiteY90" fmla="*/ 1733885 h 2074353"/>
              <a:gd name="connsiteX91" fmla="*/ 1574010 w 3762733"/>
              <a:gd name="connsiteY91" fmla="*/ 1704702 h 2074353"/>
              <a:gd name="connsiteX92" fmla="*/ 1593465 w 3762733"/>
              <a:gd name="connsiteY92" fmla="*/ 1724157 h 2074353"/>
              <a:gd name="connsiteX93" fmla="*/ 1632376 w 3762733"/>
              <a:gd name="connsiteY93" fmla="*/ 1733885 h 2074353"/>
              <a:gd name="connsiteX94" fmla="*/ 1797746 w 3762733"/>
              <a:gd name="connsiteY94" fmla="*/ 1724157 h 2074353"/>
              <a:gd name="connsiteX95" fmla="*/ 1817201 w 3762733"/>
              <a:gd name="connsiteY95" fmla="*/ 1685247 h 2074353"/>
              <a:gd name="connsiteX96" fmla="*/ 1826929 w 3762733"/>
              <a:gd name="connsiteY96" fmla="*/ 1714430 h 2074353"/>
              <a:gd name="connsiteX97" fmla="*/ 1846384 w 3762733"/>
              <a:gd name="connsiteY97" fmla="*/ 1743613 h 2074353"/>
              <a:gd name="connsiteX98" fmla="*/ 1924206 w 3762733"/>
              <a:gd name="connsiteY98" fmla="*/ 1733885 h 2074353"/>
              <a:gd name="connsiteX99" fmla="*/ 1953389 w 3762733"/>
              <a:gd name="connsiteY99" fmla="*/ 1724157 h 2074353"/>
              <a:gd name="connsiteX100" fmla="*/ 2011755 w 3762733"/>
              <a:gd name="connsiteY100" fmla="*/ 1665791 h 2074353"/>
              <a:gd name="connsiteX101" fmla="*/ 2021482 w 3762733"/>
              <a:gd name="connsiteY101" fmla="*/ 1636608 h 2074353"/>
              <a:gd name="connsiteX102" fmla="*/ 2050665 w 3762733"/>
              <a:gd name="connsiteY102" fmla="*/ 1587970 h 2074353"/>
              <a:gd name="connsiteX103" fmla="*/ 2089576 w 3762733"/>
              <a:gd name="connsiteY103" fmla="*/ 1597698 h 2074353"/>
              <a:gd name="connsiteX104" fmla="*/ 2128487 w 3762733"/>
              <a:gd name="connsiteY104" fmla="*/ 1675519 h 2074353"/>
              <a:gd name="connsiteX105" fmla="*/ 2147942 w 3762733"/>
              <a:gd name="connsiteY105" fmla="*/ 1714430 h 2074353"/>
              <a:gd name="connsiteX106" fmla="*/ 2177125 w 3762733"/>
              <a:gd name="connsiteY106" fmla="*/ 1743613 h 2074353"/>
              <a:gd name="connsiteX107" fmla="*/ 2245218 w 3762733"/>
              <a:gd name="connsiteY107" fmla="*/ 1753340 h 2074353"/>
              <a:gd name="connsiteX108" fmla="*/ 2468955 w 3762733"/>
              <a:gd name="connsiteY108" fmla="*/ 1733885 h 2074353"/>
              <a:gd name="connsiteX109" fmla="*/ 2537048 w 3762733"/>
              <a:gd name="connsiteY109" fmla="*/ 1656064 h 2074353"/>
              <a:gd name="connsiteX110" fmla="*/ 2566231 w 3762733"/>
              <a:gd name="connsiteY110" fmla="*/ 1646336 h 2074353"/>
              <a:gd name="connsiteX111" fmla="*/ 2585687 w 3762733"/>
              <a:gd name="connsiteY111" fmla="*/ 1626881 h 2074353"/>
              <a:gd name="connsiteX112" fmla="*/ 2634325 w 3762733"/>
              <a:gd name="connsiteY112" fmla="*/ 1811706 h 2074353"/>
              <a:gd name="connsiteX113" fmla="*/ 2702418 w 3762733"/>
              <a:gd name="connsiteY113" fmla="*/ 1801979 h 2074353"/>
              <a:gd name="connsiteX114" fmla="*/ 2721874 w 3762733"/>
              <a:gd name="connsiteY114" fmla="*/ 1743613 h 2074353"/>
              <a:gd name="connsiteX115" fmla="*/ 2731601 w 3762733"/>
              <a:gd name="connsiteY115" fmla="*/ 1714430 h 2074353"/>
              <a:gd name="connsiteX116" fmla="*/ 2760784 w 3762733"/>
              <a:gd name="connsiteY116" fmla="*/ 1724157 h 2074353"/>
              <a:gd name="connsiteX117" fmla="*/ 2799695 w 3762733"/>
              <a:gd name="connsiteY117" fmla="*/ 1782523 h 2074353"/>
              <a:gd name="connsiteX118" fmla="*/ 2828878 w 3762733"/>
              <a:gd name="connsiteY118" fmla="*/ 1792251 h 2074353"/>
              <a:gd name="connsiteX119" fmla="*/ 2848333 w 3762733"/>
              <a:gd name="connsiteY119" fmla="*/ 1831162 h 2074353"/>
              <a:gd name="connsiteX120" fmla="*/ 2906699 w 3762733"/>
              <a:gd name="connsiteY120" fmla="*/ 1879800 h 2074353"/>
              <a:gd name="connsiteX121" fmla="*/ 2935882 w 3762733"/>
              <a:gd name="connsiteY121" fmla="*/ 1889528 h 2074353"/>
              <a:gd name="connsiteX122" fmla="*/ 3042887 w 3762733"/>
              <a:gd name="connsiteY122" fmla="*/ 1879800 h 2074353"/>
              <a:gd name="connsiteX123" fmla="*/ 3072070 w 3762733"/>
              <a:gd name="connsiteY123" fmla="*/ 1850617 h 2074353"/>
              <a:gd name="connsiteX124" fmla="*/ 3081797 w 3762733"/>
              <a:gd name="connsiteY124" fmla="*/ 1996532 h 2074353"/>
              <a:gd name="connsiteX125" fmla="*/ 3149891 w 3762733"/>
              <a:gd name="connsiteY125" fmla="*/ 1977076 h 2074353"/>
              <a:gd name="connsiteX126" fmla="*/ 3159618 w 3762733"/>
              <a:gd name="connsiteY126" fmla="*/ 1947894 h 2074353"/>
              <a:gd name="connsiteX127" fmla="*/ 3179074 w 3762733"/>
              <a:gd name="connsiteY127" fmla="*/ 1918711 h 2074353"/>
              <a:gd name="connsiteX128" fmla="*/ 3286078 w 3762733"/>
              <a:gd name="connsiteY128" fmla="*/ 1967349 h 2074353"/>
              <a:gd name="connsiteX129" fmla="*/ 3315261 w 3762733"/>
              <a:gd name="connsiteY129" fmla="*/ 1957621 h 2074353"/>
              <a:gd name="connsiteX130" fmla="*/ 3295806 w 3762733"/>
              <a:gd name="connsiteY130" fmla="*/ 1840889 h 2074353"/>
              <a:gd name="connsiteX131" fmla="*/ 3276350 w 3762733"/>
              <a:gd name="connsiteY131" fmla="*/ 1821434 h 2074353"/>
              <a:gd name="connsiteX132" fmla="*/ 3266623 w 3762733"/>
              <a:gd name="connsiteY132" fmla="*/ 1782523 h 2074353"/>
              <a:gd name="connsiteX133" fmla="*/ 3295806 w 3762733"/>
              <a:gd name="connsiteY133" fmla="*/ 1792251 h 2074353"/>
              <a:gd name="connsiteX134" fmla="*/ 3344444 w 3762733"/>
              <a:gd name="connsiteY134" fmla="*/ 1811706 h 2074353"/>
              <a:gd name="connsiteX135" fmla="*/ 3373627 w 3762733"/>
              <a:gd name="connsiteY135" fmla="*/ 1821434 h 2074353"/>
              <a:gd name="connsiteX136" fmla="*/ 3402810 w 3762733"/>
              <a:gd name="connsiteY136" fmla="*/ 1840889 h 2074353"/>
              <a:gd name="connsiteX137" fmla="*/ 3500087 w 3762733"/>
              <a:gd name="connsiteY137" fmla="*/ 1821434 h 2074353"/>
              <a:gd name="connsiteX138" fmla="*/ 3468310 w 3762733"/>
              <a:gd name="connsiteY138" fmla="*/ 1874369 h 2074353"/>
              <a:gd name="connsiteX139" fmla="*/ 3564370 w 3762733"/>
              <a:gd name="connsiteY139" fmla="*/ 1839673 h 2074353"/>
              <a:gd name="connsiteX140" fmla="*/ 3597363 w 3762733"/>
              <a:gd name="connsiteY140" fmla="*/ 1818110 h 2074353"/>
              <a:gd name="connsiteX141" fmla="*/ 3649406 w 3762733"/>
              <a:gd name="connsiteY141" fmla="*/ 1768175 h 2074353"/>
              <a:gd name="connsiteX142" fmla="*/ 3692451 w 3762733"/>
              <a:gd name="connsiteY142" fmla="*/ 1612370 h 2074353"/>
              <a:gd name="connsiteX143" fmla="*/ 3665457 w 3762733"/>
              <a:gd name="connsiteY143" fmla="*/ 1626881 h 2074353"/>
              <a:gd name="connsiteX144" fmla="*/ 3579934 w 3762733"/>
              <a:gd name="connsiteY144" fmla="*/ 1610830 h 2074353"/>
              <a:gd name="connsiteX145" fmla="*/ 3641381 w 3762733"/>
              <a:gd name="connsiteY145" fmla="*/ 1503015 h 2074353"/>
              <a:gd name="connsiteX146" fmla="*/ 3568180 w 3762733"/>
              <a:gd name="connsiteY146" fmla="*/ 1432328 h 2074353"/>
              <a:gd name="connsiteX147" fmla="*/ 3626546 w 3762733"/>
              <a:gd name="connsiteY147" fmla="*/ 1383689 h 2074353"/>
              <a:gd name="connsiteX148" fmla="*/ 3665457 w 3762733"/>
              <a:gd name="connsiteY148" fmla="*/ 1266957 h 2074353"/>
              <a:gd name="connsiteX149" fmla="*/ 3684912 w 3762733"/>
              <a:gd name="connsiteY149" fmla="*/ 1208591 h 2074353"/>
              <a:gd name="connsiteX150" fmla="*/ 3723823 w 3762733"/>
              <a:gd name="connsiteY150" fmla="*/ 1150225 h 2074353"/>
              <a:gd name="connsiteX151" fmla="*/ 3753006 w 3762733"/>
              <a:gd name="connsiteY151" fmla="*/ 1082132 h 2074353"/>
              <a:gd name="connsiteX152" fmla="*/ 3762733 w 3762733"/>
              <a:gd name="connsiteY152" fmla="*/ 1052949 h 2074353"/>
              <a:gd name="connsiteX153" fmla="*/ 3743278 w 3762733"/>
              <a:gd name="connsiteY153" fmla="*/ 858396 h 2074353"/>
              <a:gd name="connsiteX154" fmla="*/ 3714095 w 3762733"/>
              <a:gd name="connsiteY154" fmla="*/ 838940 h 2074353"/>
              <a:gd name="connsiteX155" fmla="*/ 3646001 w 3762733"/>
              <a:gd name="connsiteY155" fmla="*/ 819485 h 2074353"/>
              <a:gd name="connsiteX156" fmla="*/ 3616818 w 3762733"/>
              <a:gd name="connsiteY156" fmla="*/ 800030 h 2074353"/>
              <a:gd name="connsiteX157" fmla="*/ 3568180 w 3762733"/>
              <a:gd name="connsiteY157" fmla="*/ 780574 h 2074353"/>
              <a:gd name="connsiteX158" fmla="*/ 3529270 w 3762733"/>
              <a:gd name="connsiteY158" fmla="*/ 751391 h 2074353"/>
              <a:gd name="connsiteX159" fmla="*/ 3480631 w 3762733"/>
              <a:gd name="connsiteY159" fmla="*/ 741664 h 2074353"/>
              <a:gd name="connsiteX160" fmla="*/ 3373627 w 3762733"/>
              <a:gd name="connsiteY160" fmla="*/ 731936 h 2074353"/>
              <a:gd name="connsiteX161" fmla="*/ 3383355 w 3762733"/>
              <a:gd name="connsiteY161" fmla="*/ 702753 h 2074353"/>
              <a:gd name="connsiteX162" fmla="*/ 3422265 w 3762733"/>
              <a:gd name="connsiteY162" fmla="*/ 634659 h 2074353"/>
              <a:gd name="connsiteX163" fmla="*/ 3393082 w 3762733"/>
              <a:gd name="connsiteY163" fmla="*/ 459562 h 2074353"/>
              <a:gd name="connsiteX164" fmla="*/ 3334716 w 3762733"/>
              <a:gd name="connsiteY164" fmla="*/ 420651 h 2074353"/>
              <a:gd name="connsiteX165" fmla="*/ 3247167 w 3762733"/>
              <a:gd name="connsiteY165" fmla="*/ 362285 h 2074353"/>
              <a:gd name="connsiteX166" fmla="*/ 3159618 w 3762733"/>
              <a:gd name="connsiteY166" fmla="*/ 333102 h 2074353"/>
              <a:gd name="connsiteX167" fmla="*/ 3101252 w 3762733"/>
              <a:gd name="connsiteY167" fmla="*/ 313647 h 2074353"/>
              <a:gd name="connsiteX168" fmla="*/ 3072070 w 3762733"/>
              <a:gd name="connsiteY168" fmla="*/ 303919 h 2074353"/>
              <a:gd name="connsiteX169" fmla="*/ 2945610 w 3762733"/>
              <a:gd name="connsiteY169" fmla="*/ 284464 h 2074353"/>
              <a:gd name="connsiteX170" fmla="*/ 2818664 w 3762733"/>
              <a:gd name="connsiteY170" fmla="*/ 263306 h 2074353"/>
              <a:gd name="connsiteX171" fmla="*/ 2741410 w 3762733"/>
              <a:gd name="connsiteY171" fmla="*/ 341208 h 2074353"/>
              <a:gd name="connsiteX172" fmla="*/ 2626786 w 3762733"/>
              <a:gd name="connsiteY172" fmla="*/ 220585 h 2074353"/>
              <a:gd name="connsiteX173" fmla="*/ 2490112 w 3762733"/>
              <a:gd name="connsiteY173" fmla="*/ 231205 h 2074353"/>
              <a:gd name="connsiteX174" fmla="*/ 2377109 w 3762733"/>
              <a:gd name="connsiteY174" fmla="*/ 286247 h 2074353"/>
              <a:gd name="connsiteX175" fmla="*/ 2420316 w 3762733"/>
              <a:gd name="connsiteY175" fmla="*/ 167732 h 2074353"/>
              <a:gd name="connsiteX176" fmla="*/ 2381406 w 3762733"/>
              <a:gd name="connsiteY176" fmla="*/ 158004 h 2074353"/>
              <a:gd name="connsiteX177" fmla="*/ 2332767 w 3762733"/>
              <a:gd name="connsiteY177" fmla="*/ 138549 h 2074353"/>
              <a:gd name="connsiteX178" fmla="*/ 2210037 w 3762733"/>
              <a:gd name="connsiteY178" fmla="*/ 80994 h 2074353"/>
              <a:gd name="connsiteX179" fmla="*/ 2175422 w 3762733"/>
              <a:gd name="connsiteY179" fmla="*/ 147466 h 2074353"/>
              <a:gd name="connsiteX180" fmla="*/ 2021482 w 3762733"/>
              <a:gd name="connsiteY180" fmla="*/ 119094 h 2074353"/>
              <a:gd name="connsiteX0" fmla="*/ 2089576 w 3762733"/>
              <a:gd name="connsiteY0" fmla="*/ 206642 h 2074353"/>
              <a:gd name="connsiteX1" fmla="*/ 2040938 w 3762733"/>
              <a:gd name="connsiteY1" fmla="*/ 99638 h 2074353"/>
              <a:gd name="connsiteX2" fmla="*/ 1982572 w 3762733"/>
              <a:gd name="connsiteY2" fmla="*/ 80183 h 2074353"/>
              <a:gd name="connsiteX3" fmla="*/ 1924206 w 3762733"/>
              <a:gd name="connsiteY3" fmla="*/ 51000 h 2074353"/>
              <a:gd name="connsiteX4" fmla="*/ 1836657 w 3762733"/>
              <a:gd name="connsiteY4" fmla="*/ 2362 h 2074353"/>
              <a:gd name="connsiteX5" fmla="*/ 1815094 w 3762733"/>
              <a:gd name="connsiteY5" fmla="*/ 13386 h 2074353"/>
              <a:gd name="connsiteX6" fmla="*/ 1680204 w 3762733"/>
              <a:gd name="connsiteY6" fmla="*/ 59917 h 2074353"/>
              <a:gd name="connsiteX7" fmla="*/ 1627755 w 3762733"/>
              <a:gd name="connsiteY7" fmla="*/ 118283 h 2074353"/>
              <a:gd name="connsiteX8" fmla="*/ 1581630 w 3762733"/>
              <a:gd name="connsiteY8" fmla="*/ 208426 h 2074353"/>
              <a:gd name="connsiteX9" fmla="*/ 1515644 w 3762733"/>
              <a:gd name="connsiteY9" fmla="*/ 138549 h 2074353"/>
              <a:gd name="connsiteX10" fmla="*/ 1535991 w 3762733"/>
              <a:gd name="connsiteY10" fmla="*/ 45082 h 2074353"/>
              <a:gd name="connsiteX11" fmla="*/ 1457278 w 3762733"/>
              <a:gd name="connsiteY11" fmla="*/ 31545 h 2074353"/>
              <a:gd name="connsiteX12" fmla="*/ 1418367 w 3762733"/>
              <a:gd name="connsiteY12" fmla="*/ 21817 h 2074353"/>
              <a:gd name="connsiteX13" fmla="*/ 1145993 w 3762733"/>
              <a:gd name="connsiteY13" fmla="*/ 41272 h 2074353"/>
              <a:gd name="connsiteX14" fmla="*/ 1077899 w 3762733"/>
              <a:gd name="connsiteY14" fmla="*/ 70455 h 2074353"/>
              <a:gd name="connsiteX15" fmla="*/ 1058444 w 3762733"/>
              <a:gd name="connsiteY15" fmla="*/ 89911 h 2074353"/>
              <a:gd name="connsiteX16" fmla="*/ 1019533 w 3762733"/>
              <a:gd name="connsiteY16" fmla="*/ 119094 h 2074353"/>
              <a:gd name="connsiteX17" fmla="*/ 961167 w 3762733"/>
              <a:gd name="connsiteY17" fmla="*/ 167732 h 2074353"/>
              <a:gd name="connsiteX18" fmla="*/ 941712 w 3762733"/>
              <a:gd name="connsiteY18" fmla="*/ 206642 h 2074353"/>
              <a:gd name="connsiteX19" fmla="*/ 893074 w 3762733"/>
              <a:gd name="connsiteY19" fmla="*/ 274736 h 2074353"/>
              <a:gd name="connsiteX20" fmla="*/ 873618 w 3762733"/>
              <a:gd name="connsiteY20" fmla="*/ 323374 h 2074353"/>
              <a:gd name="connsiteX21" fmla="*/ 863891 w 3762733"/>
              <a:gd name="connsiteY21" fmla="*/ 362285 h 2074353"/>
              <a:gd name="connsiteX22" fmla="*/ 844435 w 3762733"/>
              <a:gd name="connsiteY22" fmla="*/ 391468 h 2074353"/>
              <a:gd name="connsiteX23" fmla="*/ 824980 w 3762733"/>
              <a:gd name="connsiteY23" fmla="*/ 537383 h 2074353"/>
              <a:gd name="connsiteX24" fmla="*/ 815252 w 3762733"/>
              <a:gd name="connsiteY24" fmla="*/ 576294 h 2074353"/>
              <a:gd name="connsiteX25" fmla="*/ 795797 w 3762733"/>
              <a:gd name="connsiteY25" fmla="*/ 556838 h 2074353"/>
              <a:gd name="connsiteX26" fmla="*/ 776342 w 3762733"/>
              <a:gd name="connsiteY26" fmla="*/ 459562 h 2074353"/>
              <a:gd name="connsiteX27" fmla="*/ 717976 w 3762733"/>
              <a:gd name="connsiteY27" fmla="*/ 430379 h 2074353"/>
              <a:gd name="connsiteX28" fmla="*/ 630427 w 3762733"/>
              <a:gd name="connsiteY28" fmla="*/ 410923 h 2074353"/>
              <a:gd name="connsiteX29" fmla="*/ 484512 w 3762733"/>
              <a:gd name="connsiteY29" fmla="*/ 430379 h 2074353"/>
              <a:gd name="connsiteX30" fmla="*/ 445601 w 3762733"/>
              <a:gd name="connsiteY30" fmla="*/ 440106 h 2074353"/>
              <a:gd name="connsiteX31" fmla="*/ 396963 w 3762733"/>
              <a:gd name="connsiteY31" fmla="*/ 488745 h 2074353"/>
              <a:gd name="connsiteX32" fmla="*/ 348325 w 3762733"/>
              <a:gd name="connsiteY32" fmla="*/ 547111 h 2074353"/>
              <a:gd name="connsiteX33" fmla="*/ 338597 w 3762733"/>
              <a:gd name="connsiteY33" fmla="*/ 605476 h 2074353"/>
              <a:gd name="connsiteX34" fmla="*/ 367780 w 3762733"/>
              <a:gd name="connsiteY34" fmla="*/ 780574 h 2074353"/>
              <a:gd name="connsiteX35" fmla="*/ 387235 w 3762733"/>
              <a:gd name="connsiteY35" fmla="*/ 809757 h 2074353"/>
              <a:gd name="connsiteX36" fmla="*/ 406691 w 3762733"/>
              <a:gd name="connsiteY36" fmla="*/ 829213 h 2074353"/>
              <a:gd name="connsiteX37" fmla="*/ 212138 w 3762733"/>
              <a:gd name="connsiteY37" fmla="*/ 838940 h 2074353"/>
              <a:gd name="connsiteX38" fmla="*/ 192682 w 3762733"/>
              <a:gd name="connsiteY38" fmla="*/ 858396 h 2074353"/>
              <a:gd name="connsiteX39" fmla="*/ 163499 w 3762733"/>
              <a:gd name="connsiteY39" fmla="*/ 877851 h 2074353"/>
              <a:gd name="connsiteX40" fmla="*/ 134316 w 3762733"/>
              <a:gd name="connsiteY40" fmla="*/ 907034 h 2074353"/>
              <a:gd name="connsiteX41" fmla="*/ 105133 w 3762733"/>
              <a:gd name="connsiteY41" fmla="*/ 916762 h 2074353"/>
              <a:gd name="connsiteX42" fmla="*/ 69222 w 3762733"/>
              <a:gd name="connsiteY42" fmla="*/ 967102 h 2074353"/>
              <a:gd name="connsiteX43" fmla="*/ 43849 w 3762733"/>
              <a:gd name="connsiteY43" fmla="*/ 1011525 h 2074353"/>
              <a:gd name="connsiteX44" fmla="*/ 31608 w 3762733"/>
              <a:gd name="connsiteY44" fmla="*/ 1054651 h 2074353"/>
              <a:gd name="connsiteX45" fmla="*/ 12964 w 3762733"/>
              <a:gd name="connsiteY45" fmla="*/ 1173896 h 2074353"/>
              <a:gd name="connsiteX46" fmla="*/ 7857 w 3762733"/>
              <a:gd name="connsiteY46" fmla="*/ 1228047 h 2074353"/>
              <a:gd name="connsiteX47" fmla="*/ 124589 w 3762733"/>
              <a:gd name="connsiteY47" fmla="*/ 1296140 h 2074353"/>
              <a:gd name="connsiteX48" fmla="*/ 182955 w 3762733"/>
              <a:gd name="connsiteY48" fmla="*/ 1305868 h 2074353"/>
              <a:gd name="connsiteX49" fmla="*/ 231593 w 3762733"/>
              <a:gd name="connsiteY49" fmla="*/ 1315596 h 2074353"/>
              <a:gd name="connsiteX50" fmla="*/ 192682 w 3762733"/>
              <a:gd name="connsiteY50" fmla="*/ 1344779 h 2074353"/>
              <a:gd name="connsiteX51" fmla="*/ 105133 w 3762733"/>
              <a:gd name="connsiteY51" fmla="*/ 1354506 h 2074353"/>
              <a:gd name="connsiteX52" fmla="*/ 46767 w 3762733"/>
              <a:gd name="connsiteY52" fmla="*/ 1364234 h 2074353"/>
              <a:gd name="connsiteX53" fmla="*/ 7857 w 3762733"/>
              <a:gd name="connsiteY53" fmla="*/ 1422600 h 2074353"/>
              <a:gd name="connsiteX54" fmla="*/ 17584 w 3762733"/>
              <a:gd name="connsiteY54" fmla="*/ 1461511 h 2074353"/>
              <a:gd name="connsiteX55" fmla="*/ 37040 w 3762733"/>
              <a:gd name="connsiteY55" fmla="*/ 1480966 h 2074353"/>
              <a:gd name="connsiteX56" fmla="*/ 66223 w 3762733"/>
              <a:gd name="connsiteY56" fmla="*/ 1490694 h 2074353"/>
              <a:gd name="connsiteX57" fmla="*/ 182955 w 3762733"/>
              <a:gd name="connsiteY57" fmla="*/ 1500421 h 2074353"/>
              <a:gd name="connsiteX58" fmla="*/ 182955 w 3762733"/>
              <a:gd name="connsiteY58" fmla="*/ 1587970 h 2074353"/>
              <a:gd name="connsiteX59" fmla="*/ 153772 w 3762733"/>
              <a:gd name="connsiteY59" fmla="*/ 1617153 h 2074353"/>
              <a:gd name="connsiteX60" fmla="*/ 105133 w 3762733"/>
              <a:gd name="connsiteY60" fmla="*/ 1665791 h 2074353"/>
              <a:gd name="connsiteX61" fmla="*/ 124589 w 3762733"/>
              <a:gd name="connsiteY61" fmla="*/ 1908983 h 2074353"/>
              <a:gd name="connsiteX62" fmla="*/ 153772 w 3762733"/>
              <a:gd name="connsiteY62" fmla="*/ 1918711 h 2074353"/>
              <a:gd name="connsiteX63" fmla="*/ 182955 w 3762733"/>
              <a:gd name="connsiteY63" fmla="*/ 1938166 h 2074353"/>
              <a:gd name="connsiteX64" fmla="*/ 221865 w 3762733"/>
              <a:gd name="connsiteY64" fmla="*/ 1947894 h 2074353"/>
              <a:gd name="connsiteX65" fmla="*/ 226486 w 3762733"/>
              <a:gd name="connsiteY65" fmla="*/ 1978779 h 2074353"/>
              <a:gd name="connsiteX66" fmla="*/ 304307 w 3762733"/>
              <a:gd name="connsiteY66" fmla="*/ 2013474 h 2074353"/>
              <a:gd name="connsiteX67" fmla="*/ 352540 w 3762733"/>
              <a:gd name="connsiteY67" fmla="*/ 2038847 h 2074353"/>
              <a:gd name="connsiteX68" fmla="*/ 406691 w 3762733"/>
              <a:gd name="connsiteY68" fmla="*/ 2035442 h 2074353"/>
              <a:gd name="connsiteX69" fmla="*/ 465057 w 3762733"/>
              <a:gd name="connsiteY69" fmla="*/ 2054898 h 2074353"/>
              <a:gd name="connsiteX70" fmla="*/ 494240 w 3762733"/>
              <a:gd name="connsiteY70" fmla="*/ 2074353 h 2074353"/>
              <a:gd name="connsiteX71" fmla="*/ 698926 w 3762733"/>
              <a:gd name="connsiteY71" fmla="*/ 2007475 h 2074353"/>
              <a:gd name="connsiteX72" fmla="*/ 757292 w 3762733"/>
              <a:gd name="connsiteY72" fmla="*/ 1988020 h 2074353"/>
              <a:gd name="connsiteX73" fmla="*/ 775045 w 3762733"/>
              <a:gd name="connsiteY73" fmla="*/ 1949515 h 2074353"/>
              <a:gd name="connsiteX74" fmla="*/ 834708 w 3762733"/>
              <a:gd name="connsiteY74" fmla="*/ 1947894 h 2074353"/>
              <a:gd name="connsiteX75" fmla="*/ 854163 w 3762733"/>
              <a:gd name="connsiteY75" fmla="*/ 1977076 h 2074353"/>
              <a:gd name="connsiteX76" fmla="*/ 941712 w 3762733"/>
              <a:gd name="connsiteY76" fmla="*/ 2025715 h 2074353"/>
              <a:gd name="connsiteX77" fmla="*/ 1019533 w 3762733"/>
              <a:gd name="connsiteY77" fmla="*/ 2015987 h 2074353"/>
              <a:gd name="connsiteX78" fmla="*/ 1058444 w 3762733"/>
              <a:gd name="connsiteY78" fmla="*/ 1947894 h 2074353"/>
              <a:gd name="connsiteX79" fmla="*/ 1097355 w 3762733"/>
              <a:gd name="connsiteY79" fmla="*/ 1967349 h 2074353"/>
              <a:gd name="connsiteX80" fmla="*/ 1145993 w 3762733"/>
              <a:gd name="connsiteY80" fmla="*/ 1986804 h 2074353"/>
              <a:gd name="connsiteX81" fmla="*/ 1175176 w 3762733"/>
              <a:gd name="connsiteY81" fmla="*/ 2006259 h 2074353"/>
              <a:gd name="connsiteX82" fmla="*/ 1233542 w 3762733"/>
              <a:gd name="connsiteY82" fmla="*/ 2015987 h 2074353"/>
              <a:gd name="connsiteX83" fmla="*/ 1301635 w 3762733"/>
              <a:gd name="connsiteY83" fmla="*/ 2045170 h 2074353"/>
              <a:gd name="connsiteX84" fmla="*/ 1408640 w 3762733"/>
              <a:gd name="connsiteY84" fmla="*/ 2035442 h 2074353"/>
              <a:gd name="connsiteX85" fmla="*/ 1457278 w 3762733"/>
              <a:gd name="connsiteY85" fmla="*/ 1977076 h 2074353"/>
              <a:gd name="connsiteX86" fmla="*/ 1467006 w 3762733"/>
              <a:gd name="connsiteY86" fmla="*/ 1938166 h 2074353"/>
              <a:gd name="connsiteX87" fmla="*/ 1447550 w 3762733"/>
              <a:gd name="connsiteY87" fmla="*/ 1879800 h 2074353"/>
              <a:gd name="connsiteX88" fmla="*/ 1564282 w 3762733"/>
              <a:gd name="connsiteY88" fmla="*/ 1870072 h 2074353"/>
              <a:gd name="connsiteX89" fmla="*/ 1593465 w 3762733"/>
              <a:gd name="connsiteY89" fmla="*/ 1850617 h 2074353"/>
              <a:gd name="connsiteX90" fmla="*/ 1603193 w 3762733"/>
              <a:gd name="connsiteY90" fmla="*/ 1733885 h 2074353"/>
              <a:gd name="connsiteX91" fmla="*/ 1574010 w 3762733"/>
              <a:gd name="connsiteY91" fmla="*/ 1704702 h 2074353"/>
              <a:gd name="connsiteX92" fmla="*/ 1593465 w 3762733"/>
              <a:gd name="connsiteY92" fmla="*/ 1724157 h 2074353"/>
              <a:gd name="connsiteX93" fmla="*/ 1632376 w 3762733"/>
              <a:gd name="connsiteY93" fmla="*/ 1733885 h 2074353"/>
              <a:gd name="connsiteX94" fmla="*/ 1797746 w 3762733"/>
              <a:gd name="connsiteY94" fmla="*/ 1724157 h 2074353"/>
              <a:gd name="connsiteX95" fmla="*/ 1817201 w 3762733"/>
              <a:gd name="connsiteY95" fmla="*/ 1685247 h 2074353"/>
              <a:gd name="connsiteX96" fmla="*/ 1826929 w 3762733"/>
              <a:gd name="connsiteY96" fmla="*/ 1714430 h 2074353"/>
              <a:gd name="connsiteX97" fmla="*/ 1846384 w 3762733"/>
              <a:gd name="connsiteY97" fmla="*/ 1743613 h 2074353"/>
              <a:gd name="connsiteX98" fmla="*/ 1924206 w 3762733"/>
              <a:gd name="connsiteY98" fmla="*/ 1733885 h 2074353"/>
              <a:gd name="connsiteX99" fmla="*/ 1953389 w 3762733"/>
              <a:gd name="connsiteY99" fmla="*/ 1724157 h 2074353"/>
              <a:gd name="connsiteX100" fmla="*/ 2011755 w 3762733"/>
              <a:gd name="connsiteY100" fmla="*/ 1665791 h 2074353"/>
              <a:gd name="connsiteX101" fmla="*/ 2021482 w 3762733"/>
              <a:gd name="connsiteY101" fmla="*/ 1636608 h 2074353"/>
              <a:gd name="connsiteX102" fmla="*/ 2050665 w 3762733"/>
              <a:gd name="connsiteY102" fmla="*/ 1587970 h 2074353"/>
              <a:gd name="connsiteX103" fmla="*/ 2089576 w 3762733"/>
              <a:gd name="connsiteY103" fmla="*/ 1597698 h 2074353"/>
              <a:gd name="connsiteX104" fmla="*/ 2128487 w 3762733"/>
              <a:gd name="connsiteY104" fmla="*/ 1675519 h 2074353"/>
              <a:gd name="connsiteX105" fmla="*/ 2147942 w 3762733"/>
              <a:gd name="connsiteY105" fmla="*/ 1714430 h 2074353"/>
              <a:gd name="connsiteX106" fmla="*/ 2177125 w 3762733"/>
              <a:gd name="connsiteY106" fmla="*/ 1743613 h 2074353"/>
              <a:gd name="connsiteX107" fmla="*/ 2245218 w 3762733"/>
              <a:gd name="connsiteY107" fmla="*/ 1753340 h 2074353"/>
              <a:gd name="connsiteX108" fmla="*/ 2468955 w 3762733"/>
              <a:gd name="connsiteY108" fmla="*/ 1733885 h 2074353"/>
              <a:gd name="connsiteX109" fmla="*/ 2537048 w 3762733"/>
              <a:gd name="connsiteY109" fmla="*/ 1656064 h 2074353"/>
              <a:gd name="connsiteX110" fmla="*/ 2566231 w 3762733"/>
              <a:gd name="connsiteY110" fmla="*/ 1646336 h 2074353"/>
              <a:gd name="connsiteX111" fmla="*/ 2585687 w 3762733"/>
              <a:gd name="connsiteY111" fmla="*/ 1626881 h 2074353"/>
              <a:gd name="connsiteX112" fmla="*/ 2634325 w 3762733"/>
              <a:gd name="connsiteY112" fmla="*/ 1811706 h 2074353"/>
              <a:gd name="connsiteX113" fmla="*/ 2702418 w 3762733"/>
              <a:gd name="connsiteY113" fmla="*/ 1801979 h 2074353"/>
              <a:gd name="connsiteX114" fmla="*/ 2721874 w 3762733"/>
              <a:gd name="connsiteY114" fmla="*/ 1743613 h 2074353"/>
              <a:gd name="connsiteX115" fmla="*/ 2731601 w 3762733"/>
              <a:gd name="connsiteY115" fmla="*/ 1714430 h 2074353"/>
              <a:gd name="connsiteX116" fmla="*/ 2760784 w 3762733"/>
              <a:gd name="connsiteY116" fmla="*/ 1724157 h 2074353"/>
              <a:gd name="connsiteX117" fmla="*/ 2799695 w 3762733"/>
              <a:gd name="connsiteY117" fmla="*/ 1782523 h 2074353"/>
              <a:gd name="connsiteX118" fmla="*/ 2828878 w 3762733"/>
              <a:gd name="connsiteY118" fmla="*/ 1792251 h 2074353"/>
              <a:gd name="connsiteX119" fmla="*/ 2848333 w 3762733"/>
              <a:gd name="connsiteY119" fmla="*/ 1831162 h 2074353"/>
              <a:gd name="connsiteX120" fmla="*/ 2906699 w 3762733"/>
              <a:gd name="connsiteY120" fmla="*/ 1879800 h 2074353"/>
              <a:gd name="connsiteX121" fmla="*/ 2935882 w 3762733"/>
              <a:gd name="connsiteY121" fmla="*/ 1889528 h 2074353"/>
              <a:gd name="connsiteX122" fmla="*/ 3042887 w 3762733"/>
              <a:gd name="connsiteY122" fmla="*/ 1879800 h 2074353"/>
              <a:gd name="connsiteX123" fmla="*/ 3072070 w 3762733"/>
              <a:gd name="connsiteY123" fmla="*/ 1850617 h 2074353"/>
              <a:gd name="connsiteX124" fmla="*/ 3081797 w 3762733"/>
              <a:gd name="connsiteY124" fmla="*/ 1996532 h 2074353"/>
              <a:gd name="connsiteX125" fmla="*/ 3149891 w 3762733"/>
              <a:gd name="connsiteY125" fmla="*/ 1977076 h 2074353"/>
              <a:gd name="connsiteX126" fmla="*/ 3159618 w 3762733"/>
              <a:gd name="connsiteY126" fmla="*/ 1947894 h 2074353"/>
              <a:gd name="connsiteX127" fmla="*/ 3179074 w 3762733"/>
              <a:gd name="connsiteY127" fmla="*/ 1918711 h 2074353"/>
              <a:gd name="connsiteX128" fmla="*/ 3286078 w 3762733"/>
              <a:gd name="connsiteY128" fmla="*/ 1967349 h 2074353"/>
              <a:gd name="connsiteX129" fmla="*/ 3315261 w 3762733"/>
              <a:gd name="connsiteY129" fmla="*/ 1957621 h 2074353"/>
              <a:gd name="connsiteX130" fmla="*/ 3295806 w 3762733"/>
              <a:gd name="connsiteY130" fmla="*/ 1840889 h 2074353"/>
              <a:gd name="connsiteX131" fmla="*/ 3276350 w 3762733"/>
              <a:gd name="connsiteY131" fmla="*/ 1821434 h 2074353"/>
              <a:gd name="connsiteX132" fmla="*/ 3266623 w 3762733"/>
              <a:gd name="connsiteY132" fmla="*/ 1782523 h 2074353"/>
              <a:gd name="connsiteX133" fmla="*/ 3295806 w 3762733"/>
              <a:gd name="connsiteY133" fmla="*/ 1792251 h 2074353"/>
              <a:gd name="connsiteX134" fmla="*/ 3344444 w 3762733"/>
              <a:gd name="connsiteY134" fmla="*/ 1811706 h 2074353"/>
              <a:gd name="connsiteX135" fmla="*/ 3373627 w 3762733"/>
              <a:gd name="connsiteY135" fmla="*/ 1821434 h 2074353"/>
              <a:gd name="connsiteX136" fmla="*/ 3402810 w 3762733"/>
              <a:gd name="connsiteY136" fmla="*/ 1840889 h 2074353"/>
              <a:gd name="connsiteX137" fmla="*/ 3500087 w 3762733"/>
              <a:gd name="connsiteY137" fmla="*/ 1821434 h 2074353"/>
              <a:gd name="connsiteX138" fmla="*/ 3468310 w 3762733"/>
              <a:gd name="connsiteY138" fmla="*/ 1874369 h 2074353"/>
              <a:gd name="connsiteX139" fmla="*/ 3564370 w 3762733"/>
              <a:gd name="connsiteY139" fmla="*/ 1839673 h 2074353"/>
              <a:gd name="connsiteX140" fmla="*/ 3597363 w 3762733"/>
              <a:gd name="connsiteY140" fmla="*/ 1818110 h 2074353"/>
              <a:gd name="connsiteX141" fmla="*/ 3649406 w 3762733"/>
              <a:gd name="connsiteY141" fmla="*/ 1768175 h 2074353"/>
              <a:gd name="connsiteX142" fmla="*/ 3692451 w 3762733"/>
              <a:gd name="connsiteY142" fmla="*/ 1612370 h 2074353"/>
              <a:gd name="connsiteX143" fmla="*/ 3665457 w 3762733"/>
              <a:gd name="connsiteY143" fmla="*/ 1626881 h 2074353"/>
              <a:gd name="connsiteX144" fmla="*/ 3579934 w 3762733"/>
              <a:gd name="connsiteY144" fmla="*/ 1610830 h 2074353"/>
              <a:gd name="connsiteX145" fmla="*/ 3641381 w 3762733"/>
              <a:gd name="connsiteY145" fmla="*/ 1503015 h 2074353"/>
              <a:gd name="connsiteX146" fmla="*/ 3568180 w 3762733"/>
              <a:gd name="connsiteY146" fmla="*/ 1432328 h 2074353"/>
              <a:gd name="connsiteX147" fmla="*/ 3626546 w 3762733"/>
              <a:gd name="connsiteY147" fmla="*/ 1383689 h 2074353"/>
              <a:gd name="connsiteX148" fmla="*/ 3665457 w 3762733"/>
              <a:gd name="connsiteY148" fmla="*/ 1266957 h 2074353"/>
              <a:gd name="connsiteX149" fmla="*/ 3684912 w 3762733"/>
              <a:gd name="connsiteY149" fmla="*/ 1208591 h 2074353"/>
              <a:gd name="connsiteX150" fmla="*/ 3723823 w 3762733"/>
              <a:gd name="connsiteY150" fmla="*/ 1150225 h 2074353"/>
              <a:gd name="connsiteX151" fmla="*/ 3753006 w 3762733"/>
              <a:gd name="connsiteY151" fmla="*/ 1082132 h 2074353"/>
              <a:gd name="connsiteX152" fmla="*/ 3762733 w 3762733"/>
              <a:gd name="connsiteY152" fmla="*/ 1052949 h 2074353"/>
              <a:gd name="connsiteX153" fmla="*/ 3743278 w 3762733"/>
              <a:gd name="connsiteY153" fmla="*/ 858396 h 2074353"/>
              <a:gd name="connsiteX154" fmla="*/ 3714095 w 3762733"/>
              <a:gd name="connsiteY154" fmla="*/ 838940 h 2074353"/>
              <a:gd name="connsiteX155" fmla="*/ 3646001 w 3762733"/>
              <a:gd name="connsiteY155" fmla="*/ 819485 h 2074353"/>
              <a:gd name="connsiteX156" fmla="*/ 3616818 w 3762733"/>
              <a:gd name="connsiteY156" fmla="*/ 800030 h 2074353"/>
              <a:gd name="connsiteX157" fmla="*/ 3568180 w 3762733"/>
              <a:gd name="connsiteY157" fmla="*/ 780574 h 2074353"/>
              <a:gd name="connsiteX158" fmla="*/ 3529270 w 3762733"/>
              <a:gd name="connsiteY158" fmla="*/ 751391 h 2074353"/>
              <a:gd name="connsiteX159" fmla="*/ 3480631 w 3762733"/>
              <a:gd name="connsiteY159" fmla="*/ 741664 h 2074353"/>
              <a:gd name="connsiteX160" fmla="*/ 3373627 w 3762733"/>
              <a:gd name="connsiteY160" fmla="*/ 731936 h 2074353"/>
              <a:gd name="connsiteX161" fmla="*/ 3383355 w 3762733"/>
              <a:gd name="connsiteY161" fmla="*/ 702753 h 2074353"/>
              <a:gd name="connsiteX162" fmla="*/ 3422265 w 3762733"/>
              <a:gd name="connsiteY162" fmla="*/ 634659 h 2074353"/>
              <a:gd name="connsiteX163" fmla="*/ 3393082 w 3762733"/>
              <a:gd name="connsiteY163" fmla="*/ 459562 h 2074353"/>
              <a:gd name="connsiteX164" fmla="*/ 3334716 w 3762733"/>
              <a:gd name="connsiteY164" fmla="*/ 420651 h 2074353"/>
              <a:gd name="connsiteX165" fmla="*/ 3247167 w 3762733"/>
              <a:gd name="connsiteY165" fmla="*/ 362285 h 2074353"/>
              <a:gd name="connsiteX166" fmla="*/ 3159618 w 3762733"/>
              <a:gd name="connsiteY166" fmla="*/ 333102 h 2074353"/>
              <a:gd name="connsiteX167" fmla="*/ 3101252 w 3762733"/>
              <a:gd name="connsiteY167" fmla="*/ 313647 h 2074353"/>
              <a:gd name="connsiteX168" fmla="*/ 3072070 w 3762733"/>
              <a:gd name="connsiteY168" fmla="*/ 303919 h 2074353"/>
              <a:gd name="connsiteX169" fmla="*/ 2945610 w 3762733"/>
              <a:gd name="connsiteY169" fmla="*/ 284464 h 2074353"/>
              <a:gd name="connsiteX170" fmla="*/ 2818664 w 3762733"/>
              <a:gd name="connsiteY170" fmla="*/ 263306 h 2074353"/>
              <a:gd name="connsiteX171" fmla="*/ 2741410 w 3762733"/>
              <a:gd name="connsiteY171" fmla="*/ 341208 h 2074353"/>
              <a:gd name="connsiteX172" fmla="*/ 2626786 w 3762733"/>
              <a:gd name="connsiteY172" fmla="*/ 220585 h 2074353"/>
              <a:gd name="connsiteX173" fmla="*/ 2490112 w 3762733"/>
              <a:gd name="connsiteY173" fmla="*/ 231205 h 2074353"/>
              <a:gd name="connsiteX174" fmla="*/ 2377109 w 3762733"/>
              <a:gd name="connsiteY174" fmla="*/ 286247 h 2074353"/>
              <a:gd name="connsiteX175" fmla="*/ 2420316 w 3762733"/>
              <a:gd name="connsiteY175" fmla="*/ 167732 h 2074353"/>
              <a:gd name="connsiteX176" fmla="*/ 2381406 w 3762733"/>
              <a:gd name="connsiteY176" fmla="*/ 158004 h 2074353"/>
              <a:gd name="connsiteX177" fmla="*/ 2332767 w 3762733"/>
              <a:gd name="connsiteY177" fmla="*/ 138549 h 2074353"/>
              <a:gd name="connsiteX178" fmla="*/ 2210037 w 3762733"/>
              <a:gd name="connsiteY178" fmla="*/ 80994 h 2074353"/>
              <a:gd name="connsiteX179" fmla="*/ 2175422 w 3762733"/>
              <a:gd name="connsiteY179" fmla="*/ 147466 h 2074353"/>
              <a:gd name="connsiteX180" fmla="*/ 2021482 w 3762733"/>
              <a:gd name="connsiteY180" fmla="*/ 119094 h 2074353"/>
              <a:gd name="connsiteX0" fmla="*/ 2089576 w 3762733"/>
              <a:gd name="connsiteY0" fmla="*/ 206642 h 2074353"/>
              <a:gd name="connsiteX1" fmla="*/ 2040938 w 3762733"/>
              <a:gd name="connsiteY1" fmla="*/ 99638 h 2074353"/>
              <a:gd name="connsiteX2" fmla="*/ 1982572 w 3762733"/>
              <a:gd name="connsiteY2" fmla="*/ 80183 h 2074353"/>
              <a:gd name="connsiteX3" fmla="*/ 1924206 w 3762733"/>
              <a:gd name="connsiteY3" fmla="*/ 51000 h 2074353"/>
              <a:gd name="connsiteX4" fmla="*/ 1836657 w 3762733"/>
              <a:gd name="connsiteY4" fmla="*/ 2362 h 2074353"/>
              <a:gd name="connsiteX5" fmla="*/ 1815094 w 3762733"/>
              <a:gd name="connsiteY5" fmla="*/ 13386 h 2074353"/>
              <a:gd name="connsiteX6" fmla="*/ 1680204 w 3762733"/>
              <a:gd name="connsiteY6" fmla="*/ 59917 h 2074353"/>
              <a:gd name="connsiteX7" fmla="*/ 1627755 w 3762733"/>
              <a:gd name="connsiteY7" fmla="*/ 118283 h 2074353"/>
              <a:gd name="connsiteX8" fmla="*/ 1581630 w 3762733"/>
              <a:gd name="connsiteY8" fmla="*/ 181756 h 2074353"/>
              <a:gd name="connsiteX9" fmla="*/ 1515644 w 3762733"/>
              <a:gd name="connsiteY9" fmla="*/ 138549 h 2074353"/>
              <a:gd name="connsiteX10" fmla="*/ 1535991 w 3762733"/>
              <a:gd name="connsiteY10" fmla="*/ 45082 h 2074353"/>
              <a:gd name="connsiteX11" fmla="*/ 1457278 w 3762733"/>
              <a:gd name="connsiteY11" fmla="*/ 31545 h 2074353"/>
              <a:gd name="connsiteX12" fmla="*/ 1418367 w 3762733"/>
              <a:gd name="connsiteY12" fmla="*/ 21817 h 2074353"/>
              <a:gd name="connsiteX13" fmla="*/ 1145993 w 3762733"/>
              <a:gd name="connsiteY13" fmla="*/ 41272 h 2074353"/>
              <a:gd name="connsiteX14" fmla="*/ 1077899 w 3762733"/>
              <a:gd name="connsiteY14" fmla="*/ 70455 h 2074353"/>
              <a:gd name="connsiteX15" fmla="*/ 1058444 w 3762733"/>
              <a:gd name="connsiteY15" fmla="*/ 89911 h 2074353"/>
              <a:gd name="connsiteX16" fmla="*/ 1019533 w 3762733"/>
              <a:gd name="connsiteY16" fmla="*/ 119094 h 2074353"/>
              <a:gd name="connsiteX17" fmla="*/ 961167 w 3762733"/>
              <a:gd name="connsiteY17" fmla="*/ 167732 h 2074353"/>
              <a:gd name="connsiteX18" fmla="*/ 941712 w 3762733"/>
              <a:gd name="connsiteY18" fmla="*/ 206642 h 2074353"/>
              <a:gd name="connsiteX19" fmla="*/ 893074 w 3762733"/>
              <a:gd name="connsiteY19" fmla="*/ 274736 h 2074353"/>
              <a:gd name="connsiteX20" fmla="*/ 873618 w 3762733"/>
              <a:gd name="connsiteY20" fmla="*/ 323374 h 2074353"/>
              <a:gd name="connsiteX21" fmla="*/ 863891 w 3762733"/>
              <a:gd name="connsiteY21" fmla="*/ 362285 h 2074353"/>
              <a:gd name="connsiteX22" fmla="*/ 844435 w 3762733"/>
              <a:gd name="connsiteY22" fmla="*/ 391468 h 2074353"/>
              <a:gd name="connsiteX23" fmla="*/ 824980 w 3762733"/>
              <a:gd name="connsiteY23" fmla="*/ 537383 h 2074353"/>
              <a:gd name="connsiteX24" fmla="*/ 815252 w 3762733"/>
              <a:gd name="connsiteY24" fmla="*/ 576294 h 2074353"/>
              <a:gd name="connsiteX25" fmla="*/ 795797 w 3762733"/>
              <a:gd name="connsiteY25" fmla="*/ 556838 h 2074353"/>
              <a:gd name="connsiteX26" fmla="*/ 776342 w 3762733"/>
              <a:gd name="connsiteY26" fmla="*/ 459562 h 2074353"/>
              <a:gd name="connsiteX27" fmla="*/ 717976 w 3762733"/>
              <a:gd name="connsiteY27" fmla="*/ 430379 h 2074353"/>
              <a:gd name="connsiteX28" fmla="*/ 630427 w 3762733"/>
              <a:gd name="connsiteY28" fmla="*/ 410923 h 2074353"/>
              <a:gd name="connsiteX29" fmla="*/ 484512 w 3762733"/>
              <a:gd name="connsiteY29" fmla="*/ 430379 h 2074353"/>
              <a:gd name="connsiteX30" fmla="*/ 445601 w 3762733"/>
              <a:gd name="connsiteY30" fmla="*/ 440106 h 2074353"/>
              <a:gd name="connsiteX31" fmla="*/ 396963 w 3762733"/>
              <a:gd name="connsiteY31" fmla="*/ 488745 h 2074353"/>
              <a:gd name="connsiteX32" fmla="*/ 348325 w 3762733"/>
              <a:gd name="connsiteY32" fmla="*/ 547111 h 2074353"/>
              <a:gd name="connsiteX33" fmla="*/ 338597 w 3762733"/>
              <a:gd name="connsiteY33" fmla="*/ 605476 h 2074353"/>
              <a:gd name="connsiteX34" fmla="*/ 367780 w 3762733"/>
              <a:gd name="connsiteY34" fmla="*/ 780574 h 2074353"/>
              <a:gd name="connsiteX35" fmla="*/ 387235 w 3762733"/>
              <a:gd name="connsiteY35" fmla="*/ 809757 h 2074353"/>
              <a:gd name="connsiteX36" fmla="*/ 406691 w 3762733"/>
              <a:gd name="connsiteY36" fmla="*/ 829213 h 2074353"/>
              <a:gd name="connsiteX37" fmla="*/ 212138 w 3762733"/>
              <a:gd name="connsiteY37" fmla="*/ 838940 h 2074353"/>
              <a:gd name="connsiteX38" fmla="*/ 192682 w 3762733"/>
              <a:gd name="connsiteY38" fmla="*/ 858396 h 2074353"/>
              <a:gd name="connsiteX39" fmla="*/ 163499 w 3762733"/>
              <a:gd name="connsiteY39" fmla="*/ 877851 h 2074353"/>
              <a:gd name="connsiteX40" fmla="*/ 134316 w 3762733"/>
              <a:gd name="connsiteY40" fmla="*/ 907034 h 2074353"/>
              <a:gd name="connsiteX41" fmla="*/ 105133 w 3762733"/>
              <a:gd name="connsiteY41" fmla="*/ 916762 h 2074353"/>
              <a:gd name="connsiteX42" fmla="*/ 69222 w 3762733"/>
              <a:gd name="connsiteY42" fmla="*/ 967102 h 2074353"/>
              <a:gd name="connsiteX43" fmla="*/ 43849 w 3762733"/>
              <a:gd name="connsiteY43" fmla="*/ 1011525 h 2074353"/>
              <a:gd name="connsiteX44" fmla="*/ 31608 w 3762733"/>
              <a:gd name="connsiteY44" fmla="*/ 1054651 h 2074353"/>
              <a:gd name="connsiteX45" fmla="*/ 12964 w 3762733"/>
              <a:gd name="connsiteY45" fmla="*/ 1173896 h 2074353"/>
              <a:gd name="connsiteX46" fmla="*/ 7857 w 3762733"/>
              <a:gd name="connsiteY46" fmla="*/ 1228047 h 2074353"/>
              <a:gd name="connsiteX47" fmla="*/ 124589 w 3762733"/>
              <a:gd name="connsiteY47" fmla="*/ 1296140 h 2074353"/>
              <a:gd name="connsiteX48" fmla="*/ 182955 w 3762733"/>
              <a:gd name="connsiteY48" fmla="*/ 1305868 h 2074353"/>
              <a:gd name="connsiteX49" fmla="*/ 231593 w 3762733"/>
              <a:gd name="connsiteY49" fmla="*/ 1315596 h 2074353"/>
              <a:gd name="connsiteX50" fmla="*/ 192682 w 3762733"/>
              <a:gd name="connsiteY50" fmla="*/ 1344779 h 2074353"/>
              <a:gd name="connsiteX51" fmla="*/ 105133 w 3762733"/>
              <a:gd name="connsiteY51" fmla="*/ 1354506 h 2074353"/>
              <a:gd name="connsiteX52" fmla="*/ 46767 w 3762733"/>
              <a:gd name="connsiteY52" fmla="*/ 1364234 h 2074353"/>
              <a:gd name="connsiteX53" fmla="*/ 7857 w 3762733"/>
              <a:gd name="connsiteY53" fmla="*/ 1422600 h 2074353"/>
              <a:gd name="connsiteX54" fmla="*/ 17584 w 3762733"/>
              <a:gd name="connsiteY54" fmla="*/ 1461511 h 2074353"/>
              <a:gd name="connsiteX55" fmla="*/ 37040 w 3762733"/>
              <a:gd name="connsiteY55" fmla="*/ 1480966 h 2074353"/>
              <a:gd name="connsiteX56" fmla="*/ 66223 w 3762733"/>
              <a:gd name="connsiteY56" fmla="*/ 1490694 h 2074353"/>
              <a:gd name="connsiteX57" fmla="*/ 182955 w 3762733"/>
              <a:gd name="connsiteY57" fmla="*/ 1500421 h 2074353"/>
              <a:gd name="connsiteX58" fmla="*/ 182955 w 3762733"/>
              <a:gd name="connsiteY58" fmla="*/ 1587970 h 2074353"/>
              <a:gd name="connsiteX59" fmla="*/ 153772 w 3762733"/>
              <a:gd name="connsiteY59" fmla="*/ 1617153 h 2074353"/>
              <a:gd name="connsiteX60" fmla="*/ 105133 w 3762733"/>
              <a:gd name="connsiteY60" fmla="*/ 1665791 h 2074353"/>
              <a:gd name="connsiteX61" fmla="*/ 124589 w 3762733"/>
              <a:gd name="connsiteY61" fmla="*/ 1908983 h 2074353"/>
              <a:gd name="connsiteX62" fmla="*/ 153772 w 3762733"/>
              <a:gd name="connsiteY62" fmla="*/ 1918711 h 2074353"/>
              <a:gd name="connsiteX63" fmla="*/ 182955 w 3762733"/>
              <a:gd name="connsiteY63" fmla="*/ 1938166 h 2074353"/>
              <a:gd name="connsiteX64" fmla="*/ 221865 w 3762733"/>
              <a:gd name="connsiteY64" fmla="*/ 1947894 h 2074353"/>
              <a:gd name="connsiteX65" fmla="*/ 226486 w 3762733"/>
              <a:gd name="connsiteY65" fmla="*/ 1978779 h 2074353"/>
              <a:gd name="connsiteX66" fmla="*/ 304307 w 3762733"/>
              <a:gd name="connsiteY66" fmla="*/ 2013474 h 2074353"/>
              <a:gd name="connsiteX67" fmla="*/ 352540 w 3762733"/>
              <a:gd name="connsiteY67" fmla="*/ 2038847 h 2074353"/>
              <a:gd name="connsiteX68" fmla="*/ 406691 w 3762733"/>
              <a:gd name="connsiteY68" fmla="*/ 2035442 h 2074353"/>
              <a:gd name="connsiteX69" fmla="*/ 465057 w 3762733"/>
              <a:gd name="connsiteY69" fmla="*/ 2054898 h 2074353"/>
              <a:gd name="connsiteX70" fmla="*/ 494240 w 3762733"/>
              <a:gd name="connsiteY70" fmla="*/ 2074353 h 2074353"/>
              <a:gd name="connsiteX71" fmla="*/ 698926 w 3762733"/>
              <a:gd name="connsiteY71" fmla="*/ 2007475 h 2074353"/>
              <a:gd name="connsiteX72" fmla="*/ 757292 w 3762733"/>
              <a:gd name="connsiteY72" fmla="*/ 1988020 h 2074353"/>
              <a:gd name="connsiteX73" fmla="*/ 775045 w 3762733"/>
              <a:gd name="connsiteY73" fmla="*/ 1949515 h 2074353"/>
              <a:gd name="connsiteX74" fmla="*/ 834708 w 3762733"/>
              <a:gd name="connsiteY74" fmla="*/ 1947894 h 2074353"/>
              <a:gd name="connsiteX75" fmla="*/ 854163 w 3762733"/>
              <a:gd name="connsiteY75" fmla="*/ 1977076 h 2074353"/>
              <a:gd name="connsiteX76" fmla="*/ 941712 w 3762733"/>
              <a:gd name="connsiteY76" fmla="*/ 2025715 h 2074353"/>
              <a:gd name="connsiteX77" fmla="*/ 1019533 w 3762733"/>
              <a:gd name="connsiteY77" fmla="*/ 2015987 h 2074353"/>
              <a:gd name="connsiteX78" fmla="*/ 1058444 w 3762733"/>
              <a:gd name="connsiteY78" fmla="*/ 1947894 h 2074353"/>
              <a:gd name="connsiteX79" fmla="*/ 1097355 w 3762733"/>
              <a:gd name="connsiteY79" fmla="*/ 1967349 h 2074353"/>
              <a:gd name="connsiteX80" fmla="*/ 1145993 w 3762733"/>
              <a:gd name="connsiteY80" fmla="*/ 1986804 h 2074353"/>
              <a:gd name="connsiteX81" fmla="*/ 1175176 w 3762733"/>
              <a:gd name="connsiteY81" fmla="*/ 2006259 h 2074353"/>
              <a:gd name="connsiteX82" fmla="*/ 1233542 w 3762733"/>
              <a:gd name="connsiteY82" fmla="*/ 2015987 h 2074353"/>
              <a:gd name="connsiteX83" fmla="*/ 1301635 w 3762733"/>
              <a:gd name="connsiteY83" fmla="*/ 2045170 h 2074353"/>
              <a:gd name="connsiteX84" fmla="*/ 1408640 w 3762733"/>
              <a:gd name="connsiteY84" fmla="*/ 2035442 h 2074353"/>
              <a:gd name="connsiteX85" fmla="*/ 1457278 w 3762733"/>
              <a:gd name="connsiteY85" fmla="*/ 1977076 h 2074353"/>
              <a:gd name="connsiteX86" fmla="*/ 1467006 w 3762733"/>
              <a:gd name="connsiteY86" fmla="*/ 1938166 h 2074353"/>
              <a:gd name="connsiteX87" fmla="*/ 1447550 w 3762733"/>
              <a:gd name="connsiteY87" fmla="*/ 1879800 h 2074353"/>
              <a:gd name="connsiteX88" fmla="*/ 1564282 w 3762733"/>
              <a:gd name="connsiteY88" fmla="*/ 1870072 h 2074353"/>
              <a:gd name="connsiteX89" fmla="*/ 1593465 w 3762733"/>
              <a:gd name="connsiteY89" fmla="*/ 1850617 h 2074353"/>
              <a:gd name="connsiteX90" fmla="*/ 1603193 w 3762733"/>
              <a:gd name="connsiteY90" fmla="*/ 1733885 h 2074353"/>
              <a:gd name="connsiteX91" fmla="*/ 1574010 w 3762733"/>
              <a:gd name="connsiteY91" fmla="*/ 1704702 h 2074353"/>
              <a:gd name="connsiteX92" fmla="*/ 1593465 w 3762733"/>
              <a:gd name="connsiteY92" fmla="*/ 1724157 h 2074353"/>
              <a:gd name="connsiteX93" fmla="*/ 1632376 w 3762733"/>
              <a:gd name="connsiteY93" fmla="*/ 1733885 h 2074353"/>
              <a:gd name="connsiteX94" fmla="*/ 1797746 w 3762733"/>
              <a:gd name="connsiteY94" fmla="*/ 1724157 h 2074353"/>
              <a:gd name="connsiteX95" fmla="*/ 1817201 w 3762733"/>
              <a:gd name="connsiteY95" fmla="*/ 1685247 h 2074353"/>
              <a:gd name="connsiteX96" fmla="*/ 1826929 w 3762733"/>
              <a:gd name="connsiteY96" fmla="*/ 1714430 h 2074353"/>
              <a:gd name="connsiteX97" fmla="*/ 1846384 w 3762733"/>
              <a:gd name="connsiteY97" fmla="*/ 1743613 h 2074353"/>
              <a:gd name="connsiteX98" fmla="*/ 1924206 w 3762733"/>
              <a:gd name="connsiteY98" fmla="*/ 1733885 h 2074353"/>
              <a:gd name="connsiteX99" fmla="*/ 1953389 w 3762733"/>
              <a:gd name="connsiteY99" fmla="*/ 1724157 h 2074353"/>
              <a:gd name="connsiteX100" fmla="*/ 2011755 w 3762733"/>
              <a:gd name="connsiteY100" fmla="*/ 1665791 h 2074353"/>
              <a:gd name="connsiteX101" fmla="*/ 2021482 w 3762733"/>
              <a:gd name="connsiteY101" fmla="*/ 1636608 h 2074353"/>
              <a:gd name="connsiteX102" fmla="*/ 2050665 w 3762733"/>
              <a:gd name="connsiteY102" fmla="*/ 1587970 h 2074353"/>
              <a:gd name="connsiteX103" fmla="*/ 2089576 w 3762733"/>
              <a:gd name="connsiteY103" fmla="*/ 1597698 h 2074353"/>
              <a:gd name="connsiteX104" fmla="*/ 2128487 w 3762733"/>
              <a:gd name="connsiteY104" fmla="*/ 1675519 h 2074353"/>
              <a:gd name="connsiteX105" fmla="*/ 2147942 w 3762733"/>
              <a:gd name="connsiteY105" fmla="*/ 1714430 h 2074353"/>
              <a:gd name="connsiteX106" fmla="*/ 2177125 w 3762733"/>
              <a:gd name="connsiteY106" fmla="*/ 1743613 h 2074353"/>
              <a:gd name="connsiteX107" fmla="*/ 2245218 w 3762733"/>
              <a:gd name="connsiteY107" fmla="*/ 1753340 h 2074353"/>
              <a:gd name="connsiteX108" fmla="*/ 2468955 w 3762733"/>
              <a:gd name="connsiteY108" fmla="*/ 1733885 h 2074353"/>
              <a:gd name="connsiteX109" fmla="*/ 2537048 w 3762733"/>
              <a:gd name="connsiteY109" fmla="*/ 1656064 h 2074353"/>
              <a:gd name="connsiteX110" fmla="*/ 2566231 w 3762733"/>
              <a:gd name="connsiteY110" fmla="*/ 1646336 h 2074353"/>
              <a:gd name="connsiteX111" fmla="*/ 2585687 w 3762733"/>
              <a:gd name="connsiteY111" fmla="*/ 1626881 h 2074353"/>
              <a:gd name="connsiteX112" fmla="*/ 2634325 w 3762733"/>
              <a:gd name="connsiteY112" fmla="*/ 1811706 h 2074353"/>
              <a:gd name="connsiteX113" fmla="*/ 2702418 w 3762733"/>
              <a:gd name="connsiteY113" fmla="*/ 1801979 h 2074353"/>
              <a:gd name="connsiteX114" fmla="*/ 2721874 w 3762733"/>
              <a:gd name="connsiteY114" fmla="*/ 1743613 h 2074353"/>
              <a:gd name="connsiteX115" fmla="*/ 2731601 w 3762733"/>
              <a:gd name="connsiteY115" fmla="*/ 1714430 h 2074353"/>
              <a:gd name="connsiteX116" fmla="*/ 2760784 w 3762733"/>
              <a:gd name="connsiteY116" fmla="*/ 1724157 h 2074353"/>
              <a:gd name="connsiteX117" fmla="*/ 2799695 w 3762733"/>
              <a:gd name="connsiteY117" fmla="*/ 1782523 h 2074353"/>
              <a:gd name="connsiteX118" fmla="*/ 2828878 w 3762733"/>
              <a:gd name="connsiteY118" fmla="*/ 1792251 h 2074353"/>
              <a:gd name="connsiteX119" fmla="*/ 2848333 w 3762733"/>
              <a:gd name="connsiteY119" fmla="*/ 1831162 h 2074353"/>
              <a:gd name="connsiteX120" fmla="*/ 2906699 w 3762733"/>
              <a:gd name="connsiteY120" fmla="*/ 1879800 h 2074353"/>
              <a:gd name="connsiteX121" fmla="*/ 2935882 w 3762733"/>
              <a:gd name="connsiteY121" fmla="*/ 1889528 h 2074353"/>
              <a:gd name="connsiteX122" fmla="*/ 3042887 w 3762733"/>
              <a:gd name="connsiteY122" fmla="*/ 1879800 h 2074353"/>
              <a:gd name="connsiteX123" fmla="*/ 3072070 w 3762733"/>
              <a:gd name="connsiteY123" fmla="*/ 1850617 h 2074353"/>
              <a:gd name="connsiteX124" fmla="*/ 3081797 w 3762733"/>
              <a:gd name="connsiteY124" fmla="*/ 1996532 h 2074353"/>
              <a:gd name="connsiteX125" fmla="*/ 3149891 w 3762733"/>
              <a:gd name="connsiteY125" fmla="*/ 1977076 h 2074353"/>
              <a:gd name="connsiteX126" fmla="*/ 3159618 w 3762733"/>
              <a:gd name="connsiteY126" fmla="*/ 1947894 h 2074353"/>
              <a:gd name="connsiteX127" fmla="*/ 3179074 w 3762733"/>
              <a:gd name="connsiteY127" fmla="*/ 1918711 h 2074353"/>
              <a:gd name="connsiteX128" fmla="*/ 3286078 w 3762733"/>
              <a:gd name="connsiteY128" fmla="*/ 1967349 h 2074353"/>
              <a:gd name="connsiteX129" fmla="*/ 3315261 w 3762733"/>
              <a:gd name="connsiteY129" fmla="*/ 1957621 h 2074353"/>
              <a:gd name="connsiteX130" fmla="*/ 3295806 w 3762733"/>
              <a:gd name="connsiteY130" fmla="*/ 1840889 h 2074353"/>
              <a:gd name="connsiteX131" fmla="*/ 3276350 w 3762733"/>
              <a:gd name="connsiteY131" fmla="*/ 1821434 h 2074353"/>
              <a:gd name="connsiteX132" fmla="*/ 3266623 w 3762733"/>
              <a:gd name="connsiteY132" fmla="*/ 1782523 h 2074353"/>
              <a:gd name="connsiteX133" fmla="*/ 3295806 w 3762733"/>
              <a:gd name="connsiteY133" fmla="*/ 1792251 h 2074353"/>
              <a:gd name="connsiteX134" fmla="*/ 3344444 w 3762733"/>
              <a:gd name="connsiteY134" fmla="*/ 1811706 h 2074353"/>
              <a:gd name="connsiteX135" fmla="*/ 3373627 w 3762733"/>
              <a:gd name="connsiteY135" fmla="*/ 1821434 h 2074353"/>
              <a:gd name="connsiteX136" fmla="*/ 3402810 w 3762733"/>
              <a:gd name="connsiteY136" fmla="*/ 1840889 h 2074353"/>
              <a:gd name="connsiteX137" fmla="*/ 3500087 w 3762733"/>
              <a:gd name="connsiteY137" fmla="*/ 1821434 h 2074353"/>
              <a:gd name="connsiteX138" fmla="*/ 3468310 w 3762733"/>
              <a:gd name="connsiteY138" fmla="*/ 1874369 h 2074353"/>
              <a:gd name="connsiteX139" fmla="*/ 3564370 w 3762733"/>
              <a:gd name="connsiteY139" fmla="*/ 1839673 h 2074353"/>
              <a:gd name="connsiteX140" fmla="*/ 3597363 w 3762733"/>
              <a:gd name="connsiteY140" fmla="*/ 1818110 h 2074353"/>
              <a:gd name="connsiteX141" fmla="*/ 3649406 w 3762733"/>
              <a:gd name="connsiteY141" fmla="*/ 1768175 h 2074353"/>
              <a:gd name="connsiteX142" fmla="*/ 3692451 w 3762733"/>
              <a:gd name="connsiteY142" fmla="*/ 1612370 h 2074353"/>
              <a:gd name="connsiteX143" fmla="*/ 3665457 w 3762733"/>
              <a:gd name="connsiteY143" fmla="*/ 1626881 h 2074353"/>
              <a:gd name="connsiteX144" fmla="*/ 3579934 w 3762733"/>
              <a:gd name="connsiteY144" fmla="*/ 1610830 h 2074353"/>
              <a:gd name="connsiteX145" fmla="*/ 3641381 w 3762733"/>
              <a:gd name="connsiteY145" fmla="*/ 1503015 h 2074353"/>
              <a:gd name="connsiteX146" fmla="*/ 3568180 w 3762733"/>
              <a:gd name="connsiteY146" fmla="*/ 1432328 h 2074353"/>
              <a:gd name="connsiteX147" fmla="*/ 3626546 w 3762733"/>
              <a:gd name="connsiteY147" fmla="*/ 1383689 h 2074353"/>
              <a:gd name="connsiteX148" fmla="*/ 3665457 w 3762733"/>
              <a:gd name="connsiteY148" fmla="*/ 1266957 h 2074353"/>
              <a:gd name="connsiteX149" fmla="*/ 3684912 w 3762733"/>
              <a:gd name="connsiteY149" fmla="*/ 1208591 h 2074353"/>
              <a:gd name="connsiteX150" fmla="*/ 3723823 w 3762733"/>
              <a:gd name="connsiteY150" fmla="*/ 1150225 h 2074353"/>
              <a:gd name="connsiteX151" fmla="*/ 3753006 w 3762733"/>
              <a:gd name="connsiteY151" fmla="*/ 1082132 h 2074353"/>
              <a:gd name="connsiteX152" fmla="*/ 3762733 w 3762733"/>
              <a:gd name="connsiteY152" fmla="*/ 1052949 h 2074353"/>
              <a:gd name="connsiteX153" fmla="*/ 3743278 w 3762733"/>
              <a:gd name="connsiteY153" fmla="*/ 858396 h 2074353"/>
              <a:gd name="connsiteX154" fmla="*/ 3714095 w 3762733"/>
              <a:gd name="connsiteY154" fmla="*/ 838940 h 2074353"/>
              <a:gd name="connsiteX155" fmla="*/ 3646001 w 3762733"/>
              <a:gd name="connsiteY155" fmla="*/ 819485 h 2074353"/>
              <a:gd name="connsiteX156" fmla="*/ 3616818 w 3762733"/>
              <a:gd name="connsiteY156" fmla="*/ 800030 h 2074353"/>
              <a:gd name="connsiteX157" fmla="*/ 3568180 w 3762733"/>
              <a:gd name="connsiteY157" fmla="*/ 780574 h 2074353"/>
              <a:gd name="connsiteX158" fmla="*/ 3529270 w 3762733"/>
              <a:gd name="connsiteY158" fmla="*/ 751391 h 2074353"/>
              <a:gd name="connsiteX159" fmla="*/ 3480631 w 3762733"/>
              <a:gd name="connsiteY159" fmla="*/ 741664 h 2074353"/>
              <a:gd name="connsiteX160" fmla="*/ 3373627 w 3762733"/>
              <a:gd name="connsiteY160" fmla="*/ 731936 h 2074353"/>
              <a:gd name="connsiteX161" fmla="*/ 3383355 w 3762733"/>
              <a:gd name="connsiteY161" fmla="*/ 702753 h 2074353"/>
              <a:gd name="connsiteX162" fmla="*/ 3422265 w 3762733"/>
              <a:gd name="connsiteY162" fmla="*/ 634659 h 2074353"/>
              <a:gd name="connsiteX163" fmla="*/ 3393082 w 3762733"/>
              <a:gd name="connsiteY163" fmla="*/ 459562 h 2074353"/>
              <a:gd name="connsiteX164" fmla="*/ 3334716 w 3762733"/>
              <a:gd name="connsiteY164" fmla="*/ 420651 h 2074353"/>
              <a:gd name="connsiteX165" fmla="*/ 3247167 w 3762733"/>
              <a:gd name="connsiteY165" fmla="*/ 362285 h 2074353"/>
              <a:gd name="connsiteX166" fmla="*/ 3159618 w 3762733"/>
              <a:gd name="connsiteY166" fmla="*/ 333102 h 2074353"/>
              <a:gd name="connsiteX167" fmla="*/ 3101252 w 3762733"/>
              <a:gd name="connsiteY167" fmla="*/ 313647 h 2074353"/>
              <a:gd name="connsiteX168" fmla="*/ 3072070 w 3762733"/>
              <a:gd name="connsiteY168" fmla="*/ 303919 h 2074353"/>
              <a:gd name="connsiteX169" fmla="*/ 2945610 w 3762733"/>
              <a:gd name="connsiteY169" fmla="*/ 284464 h 2074353"/>
              <a:gd name="connsiteX170" fmla="*/ 2818664 w 3762733"/>
              <a:gd name="connsiteY170" fmla="*/ 263306 h 2074353"/>
              <a:gd name="connsiteX171" fmla="*/ 2741410 w 3762733"/>
              <a:gd name="connsiteY171" fmla="*/ 341208 h 2074353"/>
              <a:gd name="connsiteX172" fmla="*/ 2626786 w 3762733"/>
              <a:gd name="connsiteY172" fmla="*/ 220585 h 2074353"/>
              <a:gd name="connsiteX173" fmla="*/ 2490112 w 3762733"/>
              <a:gd name="connsiteY173" fmla="*/ 231205 h 2074353"/>
              <a:gd name="connsiteX174" fmla="*/ 2377109 w 3762733"/>
              <a:gd name="connsiteY174" fmla="*/ 286247 h 2074353"/>
              <a:gd name="connsiteX175" fmla="*/ 2420316 w 3762733"/>
              <a:gd name="connsiteY175" fmla="*/ 167732 h 2074353"/>
              <a:gd name="connsiteX176" fmla="*/ 2381406 w 3762733"/>
              <a:gd name="connsiteY176" fmla="*/ 158004 h 2074353"/>
              <a:gd name="connsiteX177" fmla="*/ 2332767 w 3762733"/>
              <a:gd name="connsiteY177" fmla="*/ 138549 h 2074353"/>
              <a:gd name="connsiteX178" fmla="*/ 2210037 w 3762733"/>
              <a:gd name="connsiteY178" fmla="*/ 80994 h 2074353"/>
              <a:gd name="connsiteX179" fmla="*/ 2175422 w 3762733"/>
              <a:gd name="connsiteY179" fmla="*/ 147466 h 2074353"/>
              <a:gd name="connsiteX180" fmla="*/ 2021482 w 3762733"/>
              <a:gd name="connsiteY180" fmla="*/ 119094 h 2074353"/>
              <a:gd name="connsiteX0" fmla="*/ 2089576 w 3762733"/>
              <a:gd name="connsiteY0" fmla="*/ 206642 h 2074353"/>
              <a:gd name="connsiteX1" fmla="*/ 2040938 w 3762733"/>
              <a:gd name="connsiteY1" fmla="*/ 99638 h 2074353"/>
              <a:gd name="connsiteX2" fmla="*/ 1982572 w 3762733"/>
              <a:gd name="connsiteY2" fmla="*/ 80183 h 2074353"/>
              <a:gd name="connsiteX3" fmla="*/ 1924206 w 3762733"/>
              <a:gd name="connsiteY3" fmla="*/ 51000 h 2074353"/>
              <a:gd name="connsiteX4" fmla="*/ 1836657 w 3762733"/>
              <a:gd name="connsiteY4" fmla="*/ 2362 h 2074353"/>
              <a:gd name="connsiteX5" fmla="*/ 1815094 w 3762733"/>
              <a:gd name="connsiteY5" fmla="*/ 13386 h 2074353"/>
              <a:gd name="connsiteX6" fmla="*/ 1680204 w 3762733"/>
              <a:gd name="connsiteY6" fmla="*/ 59917 h 2074353"/>
              <a:gd name="connsiteX7" fmla="*/ 1627755 w 3762733"/>
              <a:gd name="connsiteY7" fmla="*/ 118283 h 2074353"/>
              <a:gd name="connsiteX8" fmla="*/ 1581630 w 3762733"/>
              <a:gd name="connsiteY8" fmla="*/ 181756 h 2074353"/>
              <a:gd name="connsiteX9" fmla="*/ 1515644 w 3762733"/>
              <a:gd name="connsiteY9" fmla="*/ 138549 h 2074353"/>
              <a:gd name="connsiteX10" fmla="*/ 1535991 w 3762733"/>
              <a:gd name="connsiteY10" fmla="*/ 45082 h 2074353"/>
              <a:gd name="connsiteX11" fmla="*/ 1457278 w 3762733"/>
              <a:gd name="connsiteY11" fmla="*/ 31545 h 2074353"/>
              <a:gd name="connsiteX12" fmla="*/ 1418367 w 3762733"/>
              <a:gd name="connsiteY12" fmla="*/ 21817 h 2074353"/>
              <a:gd name="connsiteX13" fmla="*/ 1145993 w 3762733"/>
              <a:gd name="connsiteY13" fmla="*/ 41272 h 2074353"/>
              <a:gd name="connsiteX14" fmla="*/ 1077899 w 3762733"/>
              <a:gd name="connsiteY14" fmla="*/ 70455 h 2074353"/>
              <a:gd name="connsiteX15" fmla="*/ 1058444 w 3762733"/>
              <a:gd name="connsiteY15" fmla="*/ 89911 h 2074353"/>
              <a:gd name="connsiteX16" fmla="*/ 1019533 w 3762733"/>
              <a:gd name="connsiteY16" fmla="*/ 119094 h 2074353"/>
              <a:gd name="connsiteX17" fmla="*/ 961167 w 3762733"/>
              <a:gd name="connsiteY17" fmla="*/ 167732 h 2074353"/>
              <a:gd name="connsiteX18" fmla="*/ 941712 w 3762733"/>
              <a:gd name="connsiteY18" fmla="*/ 206642 h 2074353"/>
              <a:gd name="connsiteX19" fmla="*/ 893074 w 3762733"/>
              <a:gd name="connsiteY19" fmla="*/ 274736 h 2074353"/>
              <a:gd name="connsiteX20" fmla="*/ 873618 w 3762733"/>
              <a:gd name="connsiteY20" fmla="*/ 323374 h 2074353"/>
              <a:gd name="connsiteX21" fmla="*/ 863891 w 3762733"/>
              <a:gd name="connsiteY21" fmla="*/ 362285 h 2074353"/>
              <a:gd name="connsiteX22" fmla="*/ 844435 w 3762733"/>
              <a:gd name="connsiteY22" fmla="*/ 391468 h 2074353"/>
              <a:gd name="connsiteX23" fmla="*/ 824980 w 3762733"/>
              <a:gd name="connsiteY23" fmla="*/ 537383 h 2074353"/>
              <a:gd name="connsiteX24" fmla="*/ 815252 w 3762733"/>
              <a:gd name="connsiteY24" fmla="*/ 576294 h 2074353"/>
              <a:gd name="connsiteX25" fmla="*/ 795797 w 3762733"/>
              <a:gd name="connsiteY25" fmla="*/ 556838 h 2074353"/>
              <a:gd name="connsiteX26" fmla="*/ 776342 w 3762733"/>
              <a:gd name="connsiteY26" fmla="*/ 459562 h 2074353"/>
              <a:gd name="connsiteX27" fmla="*/ 717976 w 3762733"/>
              <a:gd name="connsiteY27" fmla="*/ 430379 h 2074353"/>
              <a:gd name="connsiteX28" fmla="*/ 630427 w 3762733"/>
              <a:gd name="connsiteY28" fmla="*/ 410923 h 2074353"/>
              <a:gd name="connsiteX29" fmla="*/ 484512 w 3762733"/>
              <a:gd name="connsiteY29" fmla="*/ 430379 h 2074353"/>
              <a:gd name="connsiteX30" fmla="*/ 445601 w 3762733"/>
              <a:gd name="connsiteY30" fmla="*/ 440106 h 2074353"/>
              <a:gd name="connsiteX31" fmla="*/ 396963 w 3762733"/>
              <a:gd name="connsiteY31" fmla="*/ 488745 h 2074353"/>
              <a:gd name="connsiteX32" fmla="*/ 348325 w 3762733"/>
              <a:gd name="connsiteY32" fmla="*/ 547111 h 2074353"/>
              <a:gd name="connsiteX33" fmla="*/ 338597 w 3762733"/>
              <a:gd name="connsiteY33" fmla="*/ 605476 h 2074353"/>
              <a:gd name="connsiteX34" fmla="*/ 367780 w 3762733"/>
              <a:gd name="connsiteY34" fmla="*/ 780574 h 2074353"/>
              <a:gd name="connsiteX35" fmla="*/ 387235 w 3762733"/>
              <a:gd name="connsiteY35" fmla="*/ 809757 h 2074353"/>
              <a:gd name="connsiteX36" fmla="*/ 406691 w 3762733"/>
              <a:gd name="connsiteY36" fmla="*/ 829213 h 2074353"/>
              <a:gd name="connsiteX37" fmla="*/ 212138 w 3762733"/>
              <a:gd name="connsiteY37" fmla="*/ 838940 h 2074353"/>
              <a:gd name="connsiteX38" fmla="*/ 192682 w 3762733"/>
              <a:gd name="connsiteY38" fmla="*/ 858396 h 2074353"/>
              <a:gd name="connsiteX39" fmla="*/ 163499 w 3762733"/>
              <a:gd name="connsiteY39" fmla="*/ 877851 h 2074353"/>
              <a:gd name="connsiteX40" fmla="*/ 134316 w 3762733"/>
              <a:gd name="connsiteY40" fmla="*/ 907034 h 2074353"/>
              <a:gd name="connsiteX41" fmla="*/ 105133 w 3762733"/>
              <a:gd name="connsiteY41" fmla="*/ 916762 h 2074353"/>
              <a:gd name="connsiteX42" fmla="*/ 69222 w 3762733"/>
              <a:gd name="connsiteY42" fmla="*/ 967102 h 2074353"/>
              <a:gd name="connsiteX43" fmla="*/ 43849 w 3762733"/>
              <a:gd name="connsiteY43" fmla="*/ 1011525 h 2074353"/>
              <a:gd name="connsiteX44" fmla="*/ 31608 w 3762733"/>
              <a:gd name="connsiteY44" fmla="*/ 1054651 h 2074353"/>
              <a:gd name="connsiteX45" fmla="*/ 12964 w 3762733"/>
              <a:gd name="connsiteY45" fmla="*/ 1173896 h 2074353"/>
              <a:gd name="connsiteX46" fmla="*/ 7857 w 3762733"/>
              <a:gd name="connsiteY46" fmla="*/ 1228047 h 2074353"/>
              <a:gd name="connsiteX47" fmla="*/ 124589 w 3762733"/>
              <a:gd name="connsiteY47" fmla="*/ 1296140 h 2074353"/>
              <a:gd name="connsiteX48" fmla="*/ 182955 w 3762733"/>
              <a:gd name="connsiteY48" fmla="*/ 1305868 h 2074353"/>
              <a:gd name="connsiteX49" fmla="*/ 231593 w 3762733"/>
              <a:gd name="connsiteY49" fmla="*/ 1315596 h 2074353"/>
              <a:gd name="connsiteX50" fmla="*/ 192682 w 3762733"/>
              <a:gd name="connsiteY50" fmla="*/ 1344779 h 2074353"/>
              <a:gd name="connsiteX51" fmla="*/ 105133 w 3762733"/>
              <a:gd name="connsiteY51" fmla="*/ 1354506 h 2074353"/>
              <a:gd name="connsiteX52" fmla="*/ 46767 w 3762733"/>
              <a:gd name="connsiteY52" fmla="*/ 1364234 h 2074353"/>
              <a:gd name="connsiteX53" fmla="*/ 7857 w 3762733"/>
              <a:gd name="connsiteY53" fmla="*/ 1422600 h 2074353"/>
              <a:gd name="connsiteX54" fmla="*/ 17584 w 3762733"/>
              <a:gd name="connsiteY54" fmla="*/ 1461511 h 2074353"/>
              <a:gd name="connsiteX55" fmla="*/ 37040 w 3762733"/>
              <a:gd name="connsiteY55" fmla="*/ 1480966 h 2074353"/>
              <a:gd name="connsiteX56" fmla="*/ 66223 w 3762733"/>
              <a:gd name="connsiteY56" fmla="*/ 1490694 h 2074353"/>
              <a:gd name="connsiteX57" fmla="*/ 182955 w 3762733"/>
              <a:gd name="connsiteY57" fmla="*/ 1500421 h 2074353"/>
              <a:gd name="connsiteX58" fmla="*/ 182955 w 3762733"/>
              <a:gd name="connsiteY58" fmla="*/ 1587970 h 2074353"/>
              <a:gd name="connsiteX59" fmla="*/ 153772 w 3762733"/>
              <a:gd name="connsiteY59" fmla="*/ 1617153 h 2074353"/>
              <a:gd name="connsiteX60" fmla="*/ 105133 w 3762733"/>
              <a:gd name="connsiteY60" fmla="*/ 1665791 h 2074353"/>
              <a:gd name="connsiteX61" fmla="*/ 124589 w 3762733"/>
              <a:gd name="connsiteY61" fmla="*/ 1908983 h 2074353"/>
              <a:gd name="connsiteX62" fmla="*/ 153772 w 3762733"/>
              <a:gd name="connsiteY62" fmla="*/ 1918711 h 2074353"/>
              <a:gd name="connsiteX63" fmla="*/ 182955 w 3762733"/>
              <a:gd name="connsiteY63" fmla="*/ 1938166 h 2074353"/>
              <a:gd name="connsiteX64" fmla="*/ 221865 w 3762733"/>
              <a:gd name="connsiteY64" fmla="*/ 1947894 h 2074353"/>
              <a:gd name="connsiteX65" fmla="*/ 226486 w 3762733"/>
              <a:gd name="connsiteY65" fmla="*/ 1978779 h 2074353"/>
              <a:gd name="connsiteX66" fmla="*/ 304307 w 3762733"/>
              <a:gd name="connsiteY66" fmla="*/ 2013474 h 2074353"/>
              <a:gd name="connsiteX67" fmla="*/ 352540 w 3762733"/>
              <a:gd name="connsiteY67" fmla="*/ 2038847 h 2074353"/>
              <a:gd name="connsiteX68" fmla="*/ 406691 w 3762733"/>
              <a:gd name="connsiteY68" fmla="*/ 2035442 h 2074353"/>
              <a:gd name="connsiteX69" fmla="*/ 465057 w 3762733"/>
              <a:gd name="connsiteY69" fmla="*/ 2054898 h 2074353"/>
              <a:gd name="connsiteX70" fmla="*/ 494240 w 3762733"/>
              <a:gd name="connsiteY70" fmla="*/ 2074353 h 2074353"/>
              <a:gd name="connsiteX71" fmla="*/ 698926 w 3762733"/>
              <a:gd name="connsiteY71" fmla="*/ 2007475 h 2074353"/>
              <a:gd name="connsiteX72" fmla="*/ 757292 w 3762733"/>
              <a:gd name="connsiteY72" fmla="*/ 1988020 h 2074353"/>
              <a:gd name="connsiteX73" fmla="*/ 775045 w 3762733"/>
              <a:gd name="connsiteY73" fmla="*/ 1949515 h 2074353"/>
              <a:gd name="connsiteX74" fmla="*/ 834708 w 3762733"/>
              <a:gd name="connsiteY74" fmla="*/ 1947894 h 2074353"/>
              <a:gd name="connsiteX75" fmla="*/ 854163 w 3762733"/>
              <a:gd name="connsiteY75" fmla="*/ 1977076 h 2074353"/>
              <a:gd name="connsiteX76" fmla="*/ 941712 w 3762733"/>
              <a:gd name="connsiteY76" fmla="*/ 2025715 h 2074353"/>
              <a:gd name="connsiteX77" fmla="*/ 1019533 w 3762733"/>
              <a:gd name="connsiteY77" fmla="*/ 2015987 h 2074353"/>
              <a:gd name="connsiteX78" fmla="*/ 1058444 w 3762733"/>
              <a:gd name="connsiteY78" fmla="*/ 1947894 h 2074353"/>
              <a:gd name="connsiteX79" fmla="*/ 1097355 w 3762733"/>
              <a:gd name="connsiteY79" fmla="*/ 1967349 h 2074353"/>
              <a:gd name="connsiteX80" fmla="*/ 1145993 w 3762733"/>
              <a:gd name="connsiteY80" fmla="*/ 1986804 h 2074353"/>
              <a:gd name="connsiteX81" fmla="*/ 1175176 w 3762733"/>
              <a:gd name="connsiteY81" fmla="*/ 2006259 h 2074353"/>
              <a:gd name="connsiteX82" fmla="*/ 1233542 w 3762733"/>
              <a:gd name="connsiteY82" fmla="*/ 2015987 h 2074353"/>
              <a:gd name="connsiteX83" fmla="*/ 1301635 w 3762733"/>
              <a:gd name="connsiteY83" fmla="*/ 2045170 h 2074353"/>
              <a:gd name="connsiteX84" fmla="*/ 1408640 w 3762733"/>
              <a:gd name="connsiteY84" fmla="*/ 2035442 h 2074353"/>
              <a:gd name="connsiteX85" fmla="*/ 1457278 w 3762733"/>
              <a:gd name="connsiteY85" fmla="*/ 1977076 h 2074353"/>
              <a:gd name="connsiteX86" fmla="*/ 1467006 w 3762733"/>
              <a:gd name="connsiteY86" fmla="*/ 1938166 h 2074353"/>
              <a:gd name="connsiteX87" fmla="*/ 1447550 w 3762733"/>
              <a:gd name="connsiteY87" fmla="*/ 1879800 h 2074353"/>
              <a:gd name="connsiteX88" fmla="*/ 1564282 w 3762733"/>
              <a:gd name="connsiteY88" fmla="*/ 1870072 h 2074353"/>
              <a:gd name="connsiteX89" fmla="*/ 1593465 w 3762733"/>
              <a:gd name="connsiteY89" fmla="*/ 1850617 h 2074353"/>
              <a:gd name="connsiteX90" fmla="*/ 1603193 w 3762733"/>
              <a:gd name="connsiteY90" fmla="*/ 1733885 h 2074353"/>
              <a:gd name="connsiteX91" fmla="*/ 1574010 w 3762733"/>
              <a:gd name="connsiteY91" fmla="*/ 1704702 h 2074353"/>
              <a:gd name="connsiteX92" fmla="*/ 1593465 w 3762733"/>
              <a:gd name="connsiteY92" fmla="*/ 1724157 h 2074353"/>
              <a:gd name="connsiteX93" fmla="*/ 1632376 w 3762733"/>
              <a:gd name="connsiteY93" fmla="*/ 1733885 h 2074353"/>
              <a:gd name="connsiteX94" fmla="*/ 1797746 w 3762733"/>
              <a:gd name="connsiteY94" fmla="*/ 1724157 h 2074353"/>
              <a:gd name="connsiteX95" fmla="*/ 1817201 w 3762733"/>
              <a:gd name="connsiteY95" fmla="*/ 1685247 h 2074353"/>
              <a:gd name="connsiteX96" fmla="*/ 1826929 w 3762733"/>
              <a:gd name="connsiteY96" fmla="*/ 1714430 h 2074353"/>
              <a:gd name="connsiteX97" fmla="*/ 1846384 w 3762733"/>
              <a:gd name="connsiteY97" fmla="*/ 1743613 h 2074353"/>
              <a:gd name="connsiteX98" fmla="*/ 1924206 w 3762733"/>
              <a:gd name="connsiteY98" fmla="*/ 1733885 h 2074353"/>
              <a:gd name="connsiteX99" fmla="*/ 1953389 w 3762733"/>
              <a:gd name="connsiteY99" fmla="*/ 1724157 h 2074353"/>
              <a:gd name="connsiteX100" fmla="*/ 2011755 w 3762733"/>
              <a:gd name="connsiteY100" fmla="*/ 1665791 h 2074353"/>
              <a:gd name="connsiteX101" fmla="*/ 2021482 w 3762733"/>
              <a:gd name="connsiteY101" fmla="*/ 1636608 h 2074353"/>
              <a:gd name="connsiteX102" fmla="*/ 2050665 w 3762733"/>
              <a:gd name="connsiteY102" fmla="*/ 1587970 h 2074353"/>
              <a:gd name="connsiteX103" fmla="*/ 2089576 w 3762733"/>
              <a:gd name="connsiteY103" fmla="*/ 1597698 h 2074353"/>
              <a:gd name="connsiteX104" fmla="*/ 2128487 w 3762733"/>
              <a:gd name="connsiteY104" fmla="*/ 1675519 h 2074353"/>
              <a:gd name="connsiteX105" fmla="*/ 2147942 w 3762733"/>
              <a:gd name="connsiteY105" fmla="*/ 1714430 h 2074353"/>
              <a:gd name="connsiteX106" fmla="*/ 2177125 w 3762733"/>
              <a:gd name="connsiteY106" fmla="*/ 1743613 h 2074353"/>
              <a:gd name="connsiteX107" fmla="*/ 2245218 w 3762733"/>
              <a:gd name="connsiteY107" fmla="*/ 1753340 h 2074353"/>
              <a:gd name="connsiteX108" fmla="*/ 2468955 w 3762733"/>
              <a:gd name="connsiteY108" fmla="*/ 1733885 h 2074353"/>
              <a:gd name="connsiteX109" fmla="*/ 2537048 w 3762733"/>
              <a:gd name="connsiteY109" fmla="*/ 1656064 h 2074353"/>
              <a:gd name="connsiteX110" fmla="*/ 2566231 w 3762733"/>
              <a:gd name="connsiteY110" fmla="*/ 1646336 h 2074353"/>
              <a:gd name="connsiteX111" fmla="*/ 2585687 w 3762733"/>
              <a:gd name="connsiteY111" fmla="*/ 1626881 h 2074353"/>
              <a:gd name="connsiteX112" fmla="*/ 2634325 w 3762733"/>
              <a:gd name="connsiteY112" fmla="*/ 1811706 h 2074353"/>
              <a:gd name="connsiteX113" fmla="*/ 2702418 w 3762733"/>
              <a:gd name="connsiteY113" fmla="*/ 1801979 h 2074353"/>
              <a:gd name="connsiteX114" fmla="*/ 2721874 w 3762733"/>
              <a:gd name="connsiteY114" fmla="*/ 1743613 h 2074353"/>
              <a:gd name="connsiteX115" fmla="*/ 2731601 w 3762733"/>
              <a:gd name="connsiteY115" fmla="*/ 1714430 h 2074353"/>
              <a:gd name="connsiteX116" fmla="*/ 2760784 w 3762733"/>
              <a:gd name="connsiteY116" fmla="*/ 1724157 h 2074353"/>
              <a:gd name="connsiteX117" fmla="*/ 2799695 w 3762733"/>
              <a:gd name="connsiteY117" fmla="*/ 1782523 h 2074353"/>
              <a:gd name="connsiteX118" fmla="*/ 2828878 w 3762733"/>
              <a:gd name="connsiteY118" fmla="*/ 1792251 h 2074353"/>
              <a:gd name="connsiteX119" fmla="*/ 2848333 w 3762733"/>
              <a:gd name="connsiteY119" fmla="*/ 1831162 h 2074353"/>
              <a:gd name="connsiteX120" fmla="*/ 2906699 w 3762733"/>
              <a:gd name="connsiteY120" fmla="*/ 1879800 h 2074353"/>
              <a:gd name="connsiteX121" fmla="*/ 2935882 w 3762733"/>
              <a:gd name="connsiteY121" fmla="*/ 1889528 h 2074353"/>
              <a:gd name="connsiteX122" fmla="*/ 3042887 w 3762733"/>
              <a:gd name="connsiteY122" fmla="*/ 1879800 h 2074353"/>
              <a:gd name="connsiteX123" fmla="*/ 3072070 w 3762733"/>
              <a:gd name="connsiteY123" fmla="*/ 1850617 h 2074353"/>
              <a:gd name="connsiteX124" fmla="*/ 3081797 w 3762733"/>
              <a:gd name="connsiteY124" fmla="*/ 1996532 h 2074353"/>
              <a:gd name="connsiteX125" fmla="*/ 3149891 w 3762733"/>
              <a:gd name="connsiteY125" fmla="*/ 1977076 h 2074353"/>
              <a:gd name="connsiteX126" fmla="*/ 3159618 w 3762733"/>
              <a:gd name="connsiteY126" fmla="*/ 1947894 h 2074353"/>
              <a:gd name="connsiteX127" fmla="*/ 3179074 w 3762733"/>
              <a:gd name="connsiteY127" fmla="*/ 1918711 h 2074353"/>
              <a:gd name="connsiteX128" fmla="*/ 3286078 w 3762733"/>
              <a:gd name="connsiteY128" fmla="*/ 1967349 h 2074353"/>
              <a:gd name="connsiteX129" fmla="*/ 3315261 w 3762733"/>
              <a:gd name="connsiteY129" fmla="*/ 1957621 h 2074353"/>
              <a:gd name="connsiteX130" fmla="*/ 3295806 w 3762733"/>
              <a:gd name="connsiteY130" fmla="*/ 1840889 h 2074353"/>
              <a:gd name="connsiteX131" fmla="*/ 3276350 w 3762733"/>
              <a:gd name="connsiteY131" fmla="*/ 1821434 h 2074353"/>
              <a:gd name="connsiteX132" fmla="*/ 3266623 w 3762733"/>
              <a:gd name="connsiteY132" fmla="*/ 1782523 h 2074353"/>
              <a:gd name="connsiteX133" fmla="*/ 3295806 w 3762733"/>
              <a:gd name="connsiteY133" fmla="*/ 1792251 h 2074353"/>
              <a:gd name="connsiteX134" fmla="*/ 3344444 w 3762733"/>
              <a:gd name="connsiteY134" fmla="*/ 1811706 h 2074353"/>
              <a:gd name="connsiteX135" fmla="*/ 3373627 w 3762733"/>
              <a:gd name="connsiteY135" fmla="*/ 1821434 h 2074353"/>
              <a:gd name="connsiteX136" fmla="*/ 3402810 w 3762733"/>
              <a:gd name="connsiteY136" fmla="*/ 1840889 h 2074353"/>
              <a:gd name="connsiteX137" fmla="*/ 3500087 w 3762733"/>
              <a:gd name="connsiteY137" fmla="*/ 1821434 h 2074353"/>
              <a:gd name="connsiteX138" fmla="*/ 3468310 w 3762733"/>
              <a:gd name="connsiteY138" fmla="*/ 1874369 h 2074353"/>
              <a:gd name="connsiteX139" fmla="*/ 3564370 w 3762733"/>
              <a:gd name="connsiteY139" fmla="*/ 1839673 h 2074353"/>
              <a:gd name="connsiteX140" fmla="*/ 3597363 w 3762733"/>
              <a:gd name="connsiteY140" fmla="*/ 1818110 h 2074353"/>
              <a:gd name="connsiteX141" fmla="*/ 3649406 w 3762733"/>
              <a:gd name="connsiteY141" fmla="*/ 1768175 h 2074353"/>
              <a:gd name="connsiteX142" fmla="*/ 3692451 w 3762733"/>
              <a:gd name="connsiteY142" fmla="*/ 1612370 h 2074353"/>
              <a:gd name="connsiteX143" fmla="*/ 3665457 w 3762733"/>
              <a:gd name="connsiteY143" fmla="*/ 1626881 h 2074353"/>
              <a:gd name="connsiteX144" fmla="*/ 3579934 w 3762733"/>
              <a:gd name="connsiteY144" fmla="*/ 1610830 h 2074353"/>
              <a:gd name="connsiteX145" fmla="*/ 3641381 w 3762733"/>
              <a:gd name="connsiteY145" fmla="*/ 1503015 h 2074353"/>
              <a:gd name="connsiteX146" fmla="*/ 3568180 w 3762733"/>
              <a:gd name="connsiteY146" fmla="*/ 1432328 h 2074353"/>
              <a:gd name="connsiteX147" fmla="*/ 3626546 w 3762733"/>
              <a:gd name="connsiteY147" fmla="*/ 1383689 h 2074353"/>
              <a:gd name="connsiteX148" fmla="*/ 3665457 w 3762733"/>
              <a:gd name="connsiteY148" fmla="*/ 1266957 h 2074353"/>
              <a:gd name="connsiteX149" fmla="*/ 3684912 w 3762733"/>
              <a:gd name="connsiteY149" fmla="*/ 1208591 h 2074353"/>
              <a:gd name="connsiteX150" fmla="*/ 3723823 w 3762733"/>
              <a:gd name="connsiteY150" fmla="*/ 1150225 h 2074353"/>
              <a:gd name="connsiteX151" fmla="*/ 3753006 w 3762733"/>
              <a:gd name="connsiteY151" fmla="*/ 1082132 h 2074353"/>
              <a:gd name="connsiteX152" fmla="*/ 3762733 w 3762733"/>
              <a:gd name="connsiteY152" fmla="*/ 1052949 h 2074353"/>
              <a:gd name="connsiteX153" fmla="*/ 3743278 w 3762733"/>
              <a:gd name="connsiteY153" fmla="*/ 858396 h 2074353"/>
              <a:gd name="connsiteX154" fmla="*/ 3679805 w 3762733"/>
              <a:gd name="connsiteY154" fmla="*/ 869420 h 2074353"/>
              <a:gd name="connsiteX155" fmla="*/ 3646001 w 3762733"/>
              <a:gd name="connsiteY155" fmla="*/ 819485 h 2074353"/>
              <a:gd name="connsiteX156" fmla="*/ 3616818 w 3762733"/>
              <a:gd name="connsiteY156" fmla="*/ 800030 h 2074353"/>
              <a:gd name="connsiteX157" fmla="*/ 3568180 w 3762733"/>
              <a:gd name="connsiteY157" fmla="*/ 780574 h 2074353"/>
              <a:gd name="connsiteX158" fmla="*/ 3529270 w 3762733"/>
              <a:gd name="connsiteY158" fmla="*/ 751391 h 2074353"/>
              <a:gd name="connsiteX159" fmla="*/ 3480631 w 3762733"/>
              <a:gd name="connsiteY159" fmla="*/ 741664 h 2074353"/>
              <a:gd name="connsiteX160" fmla="*/ 3373627 w 3762733"/>
              <a:gd name="connsiteY160" fmla="*/ 731936 h 2074353"/>
              <a:gd name="connsiteX161" fmla="*/ 3383355 w 3762733"/>
              <a:gd name="connsiteY161" fmla="*/ 702753 h 2074353"/>
              <a:gd name="connsiteX162" fmla="*/ 3422265 w 3762733"/>
              <a:gd name="connsiteY162" fmla="*/ 634659 h 2074353"/>
              <a:gd name="connsiteX163" fmla="*/ 3393082 w 3762733"/>
              <a:gd name="connsiteY163" fmla="*/ 459562 h 2074353"/>
              <a:gd name="connsiteX164" fmla="*/ 3334716 w 3762733"/>
              <a:gd name="connsiteY164" fmla="*/ 420651 h 2074353"/>
              <a:gd name="connsiteX165" fmla="*/ 3247167 w 3762733"/>
              <a:gd name="connsiteY165" fmla="*/ 362285 h 2074353"/>
              <a:gd name="connsiteX166" fmla="*/ 3159618 w 3762733"/>
              <a:gd name="connsiteY166" fmla="*/ 333102 h 2074353"/>
              <a:gd name="connsiteX167" fmla="*/ 3101252 w 3762733"/>
              <a:gd name="connsiteY167" fmla="*/ 313647 h 2074353"/>
              <a:gd name="connsiteX168" fmla="*/ 3072070 w 3762733"/>
              <a:gd name="connsiteY168" fmla="*/ 303919 h 2074353"/>
              <a:gd name="connsiteX169" fmla="*/ 2945610 w 3762733"/>
              <a:gd name="connsiteY169" fmla="*/ 284464 h 2074353"/>
              <a:gd name="connsiteX170" fmla="*/ 2818664 w 3762733"/>
              <a:gd name="connsiteY170" fmla="*/ 263306 h 2074353"/>
              <a:gd name="connsiteX171" fmla="*/ 2741410 w 3762733"/>
              <a:gd name="connsiteY171" fmla="*/ 341208 h 2074353"/>
              <a:gd name="connsiteX172" fmla="*/ 2626786 w 3762733"/>
              <a:gd name="connsiteY172" fmla="*/ 220585 h 2074353"/>
              <a:gd name="connsiteX173" fmla="*/ 2490112 w 3762733"/>
              <a:gd name="connsiteY173" fmla="*/ 231205 h 2074353"/>
              <a:gd name="connsiteX174" fmla="*/ 2377109 w 3762733"/>
              <a:gd name="connsiteY174" fmla="*/ 286247 h 2074353"/>
              <a:gd name="connsiteX175" fmla="*/ 2420316 w 3762733"/>
              <a:gd name="connsiteY175" fmla="*/ 167732 h 2074353"/>
              <a:gd name="connsiteX176" fmla="*/ 2381406 w 3762733"/>
              <a:gd name="connsiteY176" fmla="*/ 158004 h 2074353"/>
              <a:gd name="connsiteX177" fmla="*/ 2332767 w 3762733"/>
              <a:gd name="connsiteY177" fmla="*/ 138549 h 2074353"/>
              <a:gd name="connsiteX178" fmla="*/ 2210037 w 3762733"/>
              <a:gd name="connsiteY178" fmla="*/ 80994 h 2074353"/>
              <a:gd name="connsiteX179" fmla="*/ 2175422 w 3762733"/>
              <a:gd name="connsiteY179" fmla="*/ 147466 h 2074353"/>
              <a:gd name="connsiteX180" fmla="*/ 2021482 w 3762733"/>
              <a:gd name="connsiteY180" fmla="*/ 119094 h 2074353"/>
              <a:gd name="connsiteX0" fmla="*/ 2089576 w 3762733"/>
              <a:gd name="connsiteY0" fmla="*/ 206642 h 2074353"/>
              <a:gd name="connsiteX1" fmla="*/ 2040938 w 3762733"/>
              <a:gd name="connsiteY1" fmla="*/ 99638 h 2074353"/>
              <a:gd name="connsiteX2" fmla="*/ 1982572 w 3762733"/>
              <a:gd name="connsiteY2" fmla="*/ 80183 h 2074353"/>
              <a:gd name="connsiteX3" fmla="*/ 1924206 w 3762733"/>
              <a:gd name="connsiteY3" fmla="*/ 51000 h 2074353"/>
              <a:gd name="connsiteX4" fmla="*/ 1836657 w 3762733"/>
              <a:gd name="connsiteY4" fmla="*/ 2362 h 2074353"/>
              <a:gd name="connsiteX5" fmla="*/ 1815094 w 3762733"/>
              <a:gd name="connsiteY5" fmla="*/ 13386 h 2074353"/>
              <a:gd name="connsiteX6" fmla="*/ 1680204 w 3762733"/>
              <a:gd name="connsiteY6" fmla="*/ 59917 h 2074353"/>
              <a:gd name="connsiteX7" fmla="*/ 1627755 w 3762733"/>
              <a:gd name="connsiteY7" fmla="*/ 118283 h 2074353"/>
              <a:gd name="connsiteX8" fmla="*/ 1581630 w 3762733"/>
              <a:gd name="connsiteY8" fmla="*/ 181756 h 2074353"/>
              <a:gd name="connsiteX9" fmla="*/ 1515644 w 3762733"/>
              <a:gd name="connsiteY9" fmla="*/ 138549 h 2074353"/>
              <a:gd name="connsiteX10" fmla="*/ 1535991 w 3762733"/>
              <a:gd name="connsiteY10" fmla="*/ 45082 h 2074353"/>
              <a:gd name="connsiteX11" fmla="*/ 1457278 w 3762733"/>
              <a:gd name="connsiteY11" fmla="*/ 31545 h 2074353"/>
              <a:gd name="connsiteX12" fmla="*/ 1418367 w 3762733"/>
              <a:gd name="connsiteY12" fmla="*/ 21817 h 2074353"/>
              <a:gd name="connsiteX13" fmla="*/ 1145993 w 3762733"/>
              <a:gd name="connsiteY13" fmla="*/ 41272 h 2074353"/>
              <a:gd name="connsiteX14" fmla="*/ 1077899 w 3762733"/>
              <a:gd name="connsiteY14" fmla="*/ 70455 h 2074353"/>
              <a:gd name="connsiteX15" fmla="*/ 1058444 w 3762733"/>
              <a:gd name="connsiteY15" fmla="*/ 89911 h 2074353"/>
              <a:gd name="connsiteX16" fmla="*/ 1019533 w 3762733"/>
              <a:gd name="connsiteY16" fmla="*/ 119094 h 2074353"/>
              <a:gd name="connsiteX17" fmla="*/ 961167 w 3762733"/>
              <a:gd name="connsiteY17" fmla="*/ 167732 h 2074353"/>
              <a:gd name="connsiteX18" fmla="*/ 941712 w 3762733"/>
              <a:gd name="connsiteY18" fmla="*/ 206642 h 2074353"/>
              <a:gd name="connsiteX19" fmla="*/ 893074 w 3762733"/>
              <a:gd name="connsiteY19" fmla="*/ 274736 h 2074353"/>
              <a:gd name="connsiteX20" fmla="*/ 873618 w 3762733"/>
              <a:gd name="connsiteY20" fmla="*/ 323374 h 2074353"/>
              <a:gd name="connsiteX21" fmla="*/ 863891 w 3762733"/>
              <a:gd name="connsiteY21" fmla="*/ 362285 h 2074353"/>
              <a:gd name="connsiteX22" fmla="*/ 844435 w 3762733"/>
              <a:gd name="connsiteY22" fmla="*/ 391468 h 2074353"/>
              <a:gd name="connsiteX23" fmla="*/ 824980 w 3762733"/>
              <a:gd name="connsiteY23" fmla="*/ 537383 h 2074353"/>
              <a:gd name="connsiteX24" fmla="*/ 815252 w 3762733"/>
              <a:gd name="connsiteY24" fmla="*/ 576294 h 2074353"/>
              <a:gd name="connsiteX25" fmla="*/ 795797 w 3762733"/>
              <a:gd name="connsiteY25" fmla="*/ 556838 h 2074353"/>
              <a:gd name="connsiteX26" fmla="*/ 776342 w 3762733"/>
              <a:gd name="connsiteY26" fmla="*/ 459562 h 2074353"/>
              <a:gd name="connsiteX27" fmla="*/ 717976 w 3762733"/>
              <a:gd name="connsiteY27" fmla="*/ 430379 h 2074353"/>
              <a:gd name="connsiteX28" fmla="*/ 630427 w 3762733"/>
              <a:gd name="connsiteY28" fmla="*/ 410923 h 2074353"/>
              <a:gd name="connsiteX29" fmla="*/ 484512 w 3762733"/>
              <a:gd name="connsiteY29" fmla="*/ 430379 h 2074353"/>
              <a:gd name="connsiteX30" fmla="*/ 445601 w 3762733"/>
              <a:gd name="connsiteY30" fmla="*/ 440106 h 2074353"/>
              <a:gd name="connsiteX31" fmla="*/ 396963 w 3762733"/>
              <a:gd name="connsiteY31" fmla="*/ 488745 h 2074353"/>
              <a:gd name="connsiteX32" fmla="*/ 348325 w 3762733"/>
              <a:gd name="connsiteY32" fmla="*/ 547111 h 2074353"/>
              <a:gd name="connsiteX33" fmla="*/ 338597 w 3762733"/>
              <a:gd name="connsiteY33" fmla="*/ 605476 h 2074353"/>
              <a:gd name="connsiteX34" fmla="*/ 367780 w 3762733"/>
              <a:gd name="connsiteY34" fmla="*/ 780574 h 2074353"/>
              <a:gd name="connsiteX35" fmla="*/ 387235 w 3762733"/>
              <a:gd name="connsiteY35" fmla="*/ 809757 h 2074353"/>
              <a:gd name="connsiteX36" fmla="*/ 406691 w 3762733"/>
              <a:gd name="connsiteY36" fmla="*/ 829213 h 2074353"/>
              <a:gd name="connsiteX37" fmla="*/ 212138 w 3762733"/>
              <a:gd name="connsiteY37" fmla="*/ 838940 h 2074353"/>
              <a:gd name="connsiteX38" fmla="*/ 192682 w 3762733"/>
              <a:gd name="connsiteY38" fmla="*/ 858396 h 2074353"/>
              <a:gd name="connsiteX39" fmla="*/ 163499 w 3762733"/>
              <a:gd name="connsiteY39" fmla="*/ 877851 h 2074353"/>
              <a:gd name="connsiteX40" fmla="*/ 134316 w 3762733"/>
              <a:gd name="connsiteY40" fmla="*/ 907034 h 2074353"/>
              <a:gd name="connsiteX41" fmla="*/ 105133 w 3762733"/>
              <a:gd name="connsiteY41" fmla="*/ 916762 h 2074353"/>
              <a:gd name="connsiteX42" fmla="*/ 69222 w 3762733"/>
              <a:gd name="connsiteY42" fmla="*/ 967102 h 2074353"/>
              <a:gd name="connsiteX43" fmla="*/ 43849 w 3762733"/>
              <a:gd name="connsiteY43" fmla="*/ 1011525 h 2074353"/>
              <a:gd name="connsiteX44" fmla="*/ 31608 w 3762733"/>
              <a:gd name="connsiteY44" fmla="*/ 1054651 h 2074353"/>
              <a:gd name="connsiteX45" fmla="*/ 12964 w 3762733"/>
              <a:gd name="connsiteY45" fmla="*/ 1173896 h 2074353"/>
              <a:gd name="connsiteX46" fmla="*/ 7857 w 3762733"/>
              <a:gd name="connsiteY46" fmla="*/ 1228047 h 2074353"/>
              <a:gd name="connsiteX47" fmla="*/ 124589 w 3762733"/>
              <a:gd name="connsiteY47" fmla="*/ 1296140 h 2074353"/>
              <a:gd name="connsiteX48" fmla="*/ 182955 w 3762733"/>
              <a:gd name="connsiteY48" fmla="*/ 1305868 h 2074353"/>
              <a:gd name="connsiteX49" fmla="*/ 231593 w 3762733"/>
              <a:gd name="connsiteY49" fmla="*/ 1315596 h 2074353"/>
              <a:gd name="connsiteX50" fmla="*/ 192682 w 3762733"/>
              <a:gd name="connsiteY50" fmla="*/ 1344779 h 2074353"/>
              <a:gd name="connsiteX51" fmla="*/ 105133 w 3762733"/>
              <a:gd name="connsiteY51" fmla="*/ 1354506 h 2074353"/>
              <a:gd name="connsiteX52" fmla="*/ 46767 w 3762733"/>
              <a:gd name="connsiteY52" fmla="*/ 1364234 h 2074353"/>
              <a:gd name="connsiteX53" fmla="*/ 7857 w 3762733"/>
              <a:gd name="connsiteY53" fmla="*/ 1422600 h 2074353"/>
              <a:gd name="connsiteX54" fmla="*/ 17584 w 3762733"/>
              <a:gd name="connsiteY54" fmla="*/ 1461511 h 2074353"/>
              <a:gd name="connsiteX55" fmla="*/ 37040 w 3762733"/>
              <a:gd name="connsiteY55" fmla="*/ 1480966 h 2074353"/>
              <a:gd name="connsiteX56" fmla="*/ 66223 w 3762733"/>
              <a:gd name="connsiteY56" fmla="*/ 1490694 h 2074353"/>
              <a:gd name="connsiteX57" fmla="*/ 182955 w 3762733"/>
              <a:gd name="connsiteY57" fmla="*/ 1500421 h 2074353"/>
              <a:gd name="connsiteX58" fmla="*/ 182955 w 3762733"/>
              <a:gd name="connsiteY58" fmla="*/ 1587970 h 2074353"/>
              <a:gd name="connsiteX59" fmla="*/ 153772 w 3762733"/>
              <a:gd name="connsiteY59" fmla="*/ 1617153 h 2074353"/>
              <a:gd name="connsiteX60" fmla="*/ 105133 w 3762733"/>
              <a:gd name="connsiteY60" fmla="*/ 1665791 h 2074353"/>
              <a:gd name="connsiteX61" fmla="*/ 124589 w 3762733"/>
              <a:gd name="connsiteY61" fmla="*/ 1908983 h 2074353"/>
              <a:gd name="connsiteX62" fmla="*/ 153772 w 3762733"/>
              <a:gd name="connsiteY62" fmla="*/ 1918711 h 2074353"/>
              <a:gd name="connsiteX63" fmla="*/ 182955 w 3762733"/>
              <a:gd name="connsiteY63" fmla="*/ 1938166 h 2074353"/>
              <a:gd name="connsiteX64" fmla="*/ 221865 w 3762733"/>
              <a:gd name="connsiteY64" fmla="*/ 1947894 h 2074353"/>
              <a:gd name="connsiteX65" fmla="*/ 226486 w 3762733"/>
              <a:gd name="connsiteY65" fmla="*/ 1978779 h 2074353"/>
              <a:gd name="connsiteX66" fmla="*/ 304307 w 3762733"/>
              <a:gd name="connsiteY66" fmla="*/ 2013474 h 2074353"/>
              <a:gd name="connsiteX67" fmla="*/ 352540 w 3762733"/>
              <a:gd name="connsiteY67" fmla="*/ 2038847 h 2074353"/>
              <a:gd name="connsiteX68" fmla="*/ 406691 w 3762733"/>
              <a:gd name="connsiteY68" fmla="*/ 2035442 h 2074353"/>
              <a:gd name="connsiteX69" fmla="*/ 465057 w 3762733"/>
              <a:gd name="connsiteY69" fmla="*/ 2054898 h 2074353"/>
              <a:gd name="connsiteX70" fmla="*/ 494240 w 3762733"/>
              <a:gd name="connsiteY70" fmla="*/ 2074353 h 2074353"/>
              <a:gd name="connsiteX71" fmla="*/ 698926 w 3762733"/>
              <a:gd name="connsiteY71" fmla="*/ 2007475 h 2074353"/>
              <a:gd name="connsiteX72" fmla="*/ 757292 w 3762733"/>
              <a:gd name="connsiteY72" fmla="*/ 1988020 h 2074353"/>
              <a:gd name="connsiteX73" fmla="*/ 775045 w 3762733"/>
              <a:gd name="connsiteY73" fmla="*/ 1949515 h 2074353"/>
              <a:gd name="connsiteX74" fmla="*/ 834708 w 3762733"/>
              <a:gd name="connsiteY74" fmla="*/ 1947894 h 2074353"/>
              <a:gd name="connsiteX75" fmla="*/ 854163 w 3762733"/>
              <a:gd name="connsiteY75" fmla="*/ 1977076 h 2074353"/>
              <a:gd name="connsiteX76" fmla="*/ 941712 w 3762733"/>
              <a:gd name="connsiteY76" fmla="*/ 2025715 h 2074353"/>
              <a:gd name="connsiteX77" fmla="*/ 1019533 w 3762733"/>
              <a:gd name="connsiteY77" fmla="*/ 2015987 h 2074353"/>
              <a:gd name="connsiteX78" fmla="*/ 1058444 w 3762733"/>
              <a:gd name="connsiteY78" fmla="*/ 1947894 h 2074353"/>
              <a:gd name="connsiteX79" fmla="*/ 1097355 w 3762733"/>
              <a:gd name="connsiteY79" fmla="*/ 1967349 h 2074353"/>
              <a:gd name="connsiteX80" fmla="*/ 1145993 w 3762733"/>
              <a:gd name="connsiteY80" fmla="*/ 1986804 h 2074353"/>
              <a:gd name="connsiteX81" fmla="*/ 1175176 w 3762733"/>
              <a:gd name="connsiteY81" fmla="*/ 2006259 h 2074353"/>
              <a:gd name="connsiteX82" fmla="*/ 1233542 w 3762733"/>
              <a:gd name="connsiteY82" fmla="*/ 2015987 h 2074353"/>
              <a:gd name="connsiteX83" fmla="*/ 1301635 w 3762733"/>
              <a:gd name="connsiteY83" fmla="*/ 2045170 h 2074353"/>
              <a:gd name="connsiteX84" fmla="*/ 1408640 w 3762733"/>
              <a:gd name="connsiteY84" fmla="*/ 2035442 h 2074353"/>
              <a:gd name="connsiteX85" fmla="*/ 1457278 w 3762733"/>
              <a:gd name="connsiteY85" fmla="*/ 1977076 h 2074353"/>
              <a:gd name="connsiteX86" fmla="*/ 1467006 w 3762733"/>
              <a:gd name="connsiteY86" fmla="*/ 1938166 h 2074353"/>
              <a:gd name="connsiteX87" fmla="*/ 1447550 w 3762733"/>
              <a:gd name="connsiteY87" fmla="*/ 1879800 h 2074353"/>
              <a:gd name="connsiteX88" fmla="*/ 1564282 w 3762733"/>
              <a:gd name="connsiteY88" fmla="*/ 1870072 h 2074353"/>
              <a:gd name="connsiteX89" fmla="*/ 1593465 w 3762733"/>
              <a:gd name="connsiteY89" fmla="*/ 1850617 h 2074353"/>
              <a:gd name="connsiteX90" fmla="*/ 1603193 w 3762733"/>
              <a:gd name="connsiteY90" fmla="*/ 1733885 h 2074353"/>
              <a:gd name="connsiteX91" fmla="*/ 1574010 w 3762733"/>
              <a:gd name="connsiteY91" fmla="*/ 1704702 h 2074353"/>
              <a:gd name="connsiteX92" fmla="*/ 1593465 w 3762733"/>
              <a:gd name="connsiteY92" fmla="*/ 1724157 h 2074353"/>
              <a:gd name="connsiteX93" fmla="*/ 1632376 w 3762733"/>
              <a:gd name="connsiteY93" fmla="*/ 1733885 h 2074353"/>
              <a:gd name="connsiteX94" fmla="*/ 1797746 w 3762733"/>
              <a:gd name="connsiteY94" fmla="*/ 1724157 h 2074353"/>
              <a:gd name="connsiteX95" fmla="*/ 1817201 w 3762733"/>
              <a:gd name="connsiteY95" fmla="*/ 1685247 h 2074353"/>
              <a:gd name="connsiteX96" fmla="*/ 1826929 w 3762733"/>
              <a:gd name="connsiteY96" fmla="*/ 1714430 h 2074353"/>
              <a:gd name="connsiteX97" fmla="*/ 1846384 w 3762733"/>
              <a:gd name="connsiteY97" fmla="*/ 1743613 h 2074353"/>
              <a:gd name="connsiteX98" fmla="*/ 1924206 w 3762733"/>
              <a:gd name="connsiteY98" fmla="*/ 1733885 h 2074353"/>
              <a:gd name="connsiteX99" fmla="*/ 1953389 w 3762733"/>
              <a:gd name="connsiteY99" fmla="*/ 1724157 h 2074353"/>
              <a:gd name="connsiteX100" fmla="*/ 2011755 w 3762733"/>
              <a:gd name="connsiteY100" fmla="*/ 1665791 h 2074353"/>
              <a:gd name="connsiteX101" fmla="*/ 2021482 w 3762733"/>
              <a:gd name="connsiteY101" fmla="*/ 1636608 h 2074353"/>
              <a:gd name="connsiteX102" fmla="*/ 2050665 w 3762733"/>
              <a:gd name="connsiteY102" fmla="*/ 1587970 h 2074353"/>
              <a:gd name="connsiteX103" fmla="*/ 2089576 w 3762733"/>
              <a:gd name="connsiteY103" fmla="*/ 1597698 h 2074353"/>
              <a:gd name="connsiteX104" fmla="*/ 2128487 w 3762733"/>
              <a:gd name="connsiteY104" fmla="*/ 1675519 h 2074353"/>
              <a:gd name="connsiteX105" fmla="*/ 2147942 w 3762733"/>
              <a:gd name="connsiteY105" fmla="*/ 1714430 h 2074353"/>
              <a:gd name="connsiteX106" fmla="*/ 2177125 w 3762733"/>
              <a:gd name="connsiteY106" fmla="*/ 1743613 h 2074353"/>
              <a:gd name="connsiteX107" fmla="*/ 2245218 w 3762733"/>
              <a:gd name="connsiteY107" fmla="*/ 1753340 h 2074353"/>
              <a:gd name="connsiteX108" fmla="*/ 2468955 w 3762733"/>
              <a:gd name="connsiteY108" fmla="*/ 1733885 h 2074353"/>
              <a:gd name="connsiteX109" fmla="*/ 2537048 w 3762733"/>
              <a:gd name="connsiteY109" fmla="*/ 1656064 h 2074353"/>
              <a:gd name="connsiteX110" fmla="*/ 2566231 w 3762733"/>
              <a:gd name="connsiteY110" fmla="*/ 1646336 h 2074353"/>
              <a:gd name="connsiteX111" fmla="*/ 2585687 w 3762733"/>
              <a:gd name="connsiteY111" fmla="*/ 1626881 h 2074353"/>
              <a:gd name="connsiteX112" fmla="*/ 2634325 w 3762733"/>
              <a:gd name="connsiteY112" fmla="*/ 1811706 h 2074353"/>
              <a:gd name="connsiteX113" fmla="*/ 2702418 w 3762733"/>
              <a:gd name="connsiteY113" fmla="*/ 1801979 h 2074353"/>
              <a:gd name="connsiteX114" fmla="*/ 2721874 w 3762733"/>
              <a:gd name="connsiteY114" fmla="*/ 1743613 h 2074353"/>
              <a:gd name="connsiteX115" fmla="*/ 2731601 w 3762733"/>
              <a:gd name="connsiteY115" fmla="*/ 1714430 h 2074353"/>
              <a:gd name="connsiteX116" fmla="*/ 2760784 w 3762733"/>
              <a:gd name="connsiteY116" fmla="*/ 1724157 h 2074353"/>
              <a:gd name="connsiteX117" fmla="*/ 2799695 w 3762733"/>
              <a:gd name="connsiteY117" fmla="*/ 1782523 h 2074353"/>
              <a:gd name="connsiteX118" fmla="*/ 2828878 w 3762733"/>
              <a:gd name="connsiteY118" fmla="*/ 1792251 h 2074353"/>
              <a:gd name="connsiteX119" fmla="*/ 2848333 w 3762733"/>
              <a:gd name="connsiteY119" fmla="*/ 1831162 h 2074353"/>
              <a:gd name="connsiteX120" fmla="*/ 2906699 w 3762733"/>
              <a:gd name="connsiteY120" fmla="*/ 1879800 h 2074353"/>
              <a:gd name="connsiteX121" fmla="*/ 2935882 w 3762733"/>
              <a:gd name="connsiteY121" fmla="*/ 1889528 h 2074353"/>
              <a:gd name="connsiteX122" fmla="*/ 3042887 w 3762733"/>
              <a:gd name="connsiteY122" fmla="*/ 1879800 h 2074353"/>
              <a:gd name="connsiteX123" fmla="*/ 3072070 w 3762733"/>
              <a:gd name="connsiteY123" fmla="*/ 1850617 h 2074353"/>
              <a:gd name="connsiteX124" fmla="*/ 3081797 w 3762733"/>
              <a:gd name="connsiteY124" fmla="*/ 1996532 h 2074353"/>
              <a:gd name="connsiteX125" fmla="*/ 3149891 w 3762733"/>
              <a:gd name="connsiteY125" fmla="*/ 1977076 h 2074353"/>
              <a:gd name="connsiteX126" fmla="*/ 3159618 w 3762733"/>
              <a:gd name="connsiteY126" fmla="*/ 1947894 h 2074353"/>
              <a:gd name="connsiteX127" fmla="*/ 3179074 w 3762733"/>
              <a:gd name="connsiteY127" fmla="*/ 1918711 h 2074353"/>
              <a:gd name="connsiteX128" fmla="*/ 3286078 w 3762733"/>
              <a:gd name="connsiteY128" fmla="*/ 1967349 h 2074353"/>
              <a:gd name="connsiteX129" fmla="*/ 3315261 w 3762733"/>
              <a:gd name="connsiteY129" fmla="*/ 1957621 h 2074353"/>
              <a:gd name="connsiteX130" fmla="*/ 3295806 w 3762733"/>
              <a:gd name="connsiteY130" fmla="*/ 1840889 h 2074353"/>
              <a:gd name="connsiteX131" fmla="*/ 3276350 w 3762733"/>
              <a:gd name="connsiteY131" fmla="*/ 1821434 h 2074353"/>
              <a:gd name="connsiteX132" fmla="*/ 3266623 w 3762733"/>
              <a:gd name="connsiteY132" fmla="*/ 1782523 h 2074353"/>
              <a:gd name="connsiteX133" fmla="*/ 3295806 w 3762733"/>
              <a:gd name="connsiteY133" fmla="*/ 1792251 h 2074353"/>
              <a:gd name="connsiteX134" fmla="*/ 3344444 w 3762733"/>
              <a:gd name="connsiteY134" fmla="*/ 1811706 h 2074353"/>
              <a:gd name="connsiteX135" fmla="*/ 3373627 w 3762733"/>
              <a:gd name="connsiteY135" fmla="*/ 1821434 h 2074353"/>
              <a:gd name="connsiteX136" fmla="*/ 3402810 w 3762733"/>
              <a:gd name="connsiteY136" fmla="*/ 1840889 h 2074353"/>
              <a:gd name="connsiteX137" fmla="*/ 3500087 w 3762733"/>
              <a:gd name="connsiteY137" fmla="*/ 1821434 h 2074353"/>
              <a:gd name="connsiteX138" fmla="*/ 3468310 w 3762733"/>
              <a:gd name="connsiteY138" fmla="*/ 1874369 h 2074353"/>
              <a:gd name="connsiteX139" fmla="*/ 3564370 w 3762733"/>
              <a:gd name="connsiteY139" fmla="*/ 1839673 h 2074353"/>
              <a:gd name="connsiteX140" fmla="*/ 3597363 w 3762733"/>
              <a:gd name="connsiteY140" fmla="*/ 1818110 h 2074353"/>
              <a:gd name="connsiteX141" fmla="*/ 3649406 w 3762733"/>
              <a:gd name="connsiteY141" fmla="*/ 1768175 h 2074353"/>
              <a:gd name="connsiteX142" fmla="*/ 3692451 w 3762733"/>
              <a:gd name="connsiteY142" fmla="*/ 1612370 h 2074353"/>
              <a:gd name="connsiteX143" fmla="*/ 3665457 w 3762733"/>
              <a:gd name="connsiteY143" fmla="*/ 1626881 h 2074353"/>
              <a:gd name="connsiteX144" fmla="*/ 3579934 w 3762733"/>
              <a:gd name="connsiteY144" fmla="*/ 1610830 h 2074353"/>
              <a:gd name="connsiteX145" fmla="*/ 3641381 w 3762733"/>
              <a:gd name="connsiteY145" fmla="*/ 1503015 h 2074353"/>
              <a:gd name="connsiteX146" fmla="*/ 3568180 w 3762733"/>
              <a:gd name="connsiteY146" fmla="*/ 1432328 h 2074353"/>
              <a:gd name="connsiteX147" fmla="*/ 3626546 w 3762733"/>
              <a:gd name="connsiteY147" fmla="*/ 1383689 h 2074353"/>
              <a:gd name="connsiteX148" fmla="*/ 3665457 w 3762733"/>
              <a:gd name="connsiteY148" fmla="*/ 1266957 h 2074353"/>
              <a:gd name="connsiteX149" fmla="*/ 3684912 w 3762733"/>
              <a:gd name="connsiteY149" fmla="*/ 1208591 h 2074353"/>
              <a:gd name="connsiteX150" fmla="*/ 3723823 w 3762733"/>
              <a:gd name="connsiteY150" fmla="*/ 1150225 h 2074353"/>
              <a:gd name="connsiteX151" fmla="*/ 3753006 w 3762733"/>
              <a:gd name="connsiteY151" fmla="*/ 1082132 h 2074353"/>
              <a:gd name="connsiteX152" fmla="*/ 3762733 w 3762733"/>
              <a:gd name="connsiteY152" fmla="*/ 1052949 h 2074353"/>
              <a:gd name="connsiteX153" fmla="*/ 3693748 w 3762733"/>
              <a:gd name="connsiteY153" fmla="*/ 919356 h 2074353"/>
              <a:gd name="connsiteX154" fmla="*/ 3679805 w 3762733"/>
              <a:gd name="connsiteY154" fmla="*/ 869420 h 2074353"/>
              <a:gd name="connsiteX155" fmla="*/ 3646001 w 3762733"/>
              <a:gd name="connsiteY155" fmla="*/ 819485 h 2074353"/>
              <a:gd name="connsiteX156" fmla="*/ 3616818 w 3762733"/>
              <a:gd name="connsiteY156" fmla="*/ 800030 h 2074353"/>
              <a:gd name="connsiteX157" fmla="*/ 3568180 w 3762733"/>
              <a:gd name="connsiteY157" fmla="*/ 780574 h 2074353"/>
              <a:gd name="connsiteX158" fmla="*/ 3529270 w 3762733"/>
              <a:gd name="connsiteY158" fmla="*/ 751391 h 2074353"/>
              <a:gd name="connsiteX159" fmla="*/ 3480631 w 3762733"/>
              <a:gd name="connsiteY159" fmla="*/ 741664 h 2074353"/>
              <a:gd name="connsiteX160" fmla="*/ 3373627 w 3762733"/>
              <a:gd name="connsiteY160" fmla="*/ 731936 h 2074353"/>
              <a:gd name="connsiteX161" fmla="*/ 3383355 w 3762733"/>
              <a:gd name="connsiteY161" fmla="*/ 702753 h 2074353"/>
              <a:gd name="connsiteX162" fmla="*/ 3422265 w 3762733"/>
              <a:gd name="connsiteY162" fmla="*/ 634659 h 2074353"/>
              <a:gd name="connsiteX163" fmla="*/ 3393082 w 3762733"/>
              <a:gd name="connsiteY163" fmla="*/ 459562 h 2074353"/>
              <a:gd name="connsiteX164" fmla="*/ 3334716 w 3762733"/>
              <a:gd name="connsiteY164" fmla="*/ 420651 h 2074353"/>
              <a:gd name="connsiteX165" fmla="*/ 3247167 w 3762733"/>
              <a:gd name="connsiteY165" fmla="*/ 362285 h 2074353"/>
              <a:gd name="connsiteX166" fmla="*/ 3159618 w 3762733"/>
              <a:gd name="connsiteY166" fmla="*/ 333102 h 2074353"/>
              <a:gd name="connsiteX167" fmla="*/ 3101252 w 3762733"/>
              <a:gd name="connsiteY167" fmla="*/ 313647 h 2074353"/>
              <a:gd name="connsiteX168" fmla="*/ 3072070 w 3762733"/>
              <a:gd name="connsiteY168" fmla="*/ 303919 h 2074353"/>
              <a:gd name="connsiteX169" fmla="*/ 2945610 w 3762733"/>
              <a:gd name="connsiteY169" fmla="*/ 284464 h 2074353"/>
              <a:gd name="connsiteX170" fmla="*/ 2818664 w 3762733"/>
              <a:gd name="connsiteY170" fmla="*/ 263306 h 2074353"/>
              <a:gd name="connsiteX171" fmla="*/ 2741410 w 3762733"/>
              <a:gd name="connsiteY171" fmla="*/ 341208 h 2074353"/>
              <a:gd name="connsiteX172" fmla="*/ 2626786 w 3762733"/>
              <a:gd name="connsiteY172" fmla="*/ 220585 h 2074353"/>
              <a:gd name="connsiteX173" fmla="*/ 2490112 w 3762733"/>
              <a:gd name="connsiteY173" fmla="*/ 231205 h 2074353"/>
              <a:gd name="connsiteX174" fmla="*/ 2377109 w 3762733"/>
              <a:gd name="connsiteY174" fmla="*/ 286247 h 2074353"/>
              <a:gd name="connsiteX175" fmla="*/ 2420316 w 3762733"/>
              <a:gd name="connsiteY175" fmla="*/ 167732 h 2074353"/>
              <a:gd name="connsiteX176" fmla="*/ 2381406 w 3762733"/>
              <a:gd name="connsiteY176" fmla="*/ 158004 h 2074353"/>
              <a:gd name="connsiteX177" fmla="*/ 2332767 w 3762733"/>
              <a:gd name="connsiteY177" fmla="*/ 138549 h 2074353"/>
              <a:gd name="connsiteX178" fmla="*/ 2210037 w 3762733"/>
              <a:gd name="connsiteY178" fmla="*/ 80994 h 2074353"/>
              <a:gd name="connsiteX179" fmla="*/ 2175422 w 3762733"/>
              <a:gd name="connsiteY179" fmla="*/ 147466 h 2074353"/>
              <a:gd name="connsiteX180" fmla="*/ 2021482 w 3762733"/>
              <a:gd name="connsiteY180" fmla="*/ 119094 h 2074353"/>
              <a:gd name="connsiteX0" fmla="*/ 2089576 w 3762733"/>
              <a:gd name="connsiteY0" fmla="*/ 206642 h 2074353"/>
              <a:gd name="connsiteX1" fmla="*/ 2040938 w 3762733"/>
              <a:gd name="connsiteY1" fmla="*/ 99638 h 2074353"/>
              <a:gd name="connsiteX2" fmla="*/ 1982572 w 3762733"/>
              <a:gd name="connsiteY2" fmla="*/ 80183 h 2074353"/>
              <a:gd name="connsiteX3" fmla="*/ 1924206 w 3762733"/>
              <a:gd name="connsiteY3" fmla="*/ 51000 h 2074353"/>
              <a:gd name="connsiteX4" fmla="*/ 1836657 w 3762733"/>
              <a:gd name="connsiteY4" fmla="*/ 2362 h 2074353"/>
              <a:gd name="connsiteX5" fmla="*/ 1815094 w 3762733"/>
              <a:gd name="connsiteY5" fmla="*/ 13386 h 2074353"/>
              <a:gd name="connsiteX6" fmla="*/ 1680204 w 3762733"/>
              <a:gd name="connsiteY6" fmla="*/ 59917 h 2074353"/>
              <a:gd name="connsiteX7" fmla="*/ 1627755 w 3762733"/>
              <a:gd name="connsiteY7" fmla="*/ 118283 h 2074353"/>
              <a:gd name="connsiteX8" fmla="*/ 1581630 w 3762733"/>
              <a:gd name="connsiteY8" fmla="*/ 181756 h 2074353"/>
              <a:gd name="connsiteX9" fmla="*/ 1515644 w 3762733"/>
              <a:gd name="connsiteY9" fmla="*/ 138549 h 2074353"/>
              <a:gd name="connsiteX10" fmla="*/ 1535991 w 3762733"/>
              <a:gd name="connsiteY10" fmla="*/ 45082 h 2074353"/>
              <a:gd name="connsiteX11" fmla="*/ 1457278 w 3762733"/>
              <a:gd name="connsiteY11" fmla="*/ 31545 h 2074353"/>
              <a:gd name="connsiteX12" fmla="*/ 1418367 w 3762733"/>
              <a:gd name="connsiteY12" fmla="*/ 21817 h 2074353"/>
              <a:gd name="connsiteX13" fmla="*/ 1145993 w 3762733"/>
              <a:gd name="connsiteY13" fmla="*/ 41272 h 2074353"/>
              <a:gd name="connsiteX14" fmla="*/ 1077899 w 3762733"/>
              <a:gd name="connsiteY14" fmla="*/ 70455 h 2074353"/>
              <a:gd name="connsiteX15" fmla="*/ 1058444 w 3762733"/>
              <a:gd name="connsiteY15" fmla="*/ 89911 h 2074353"/>
              <a:gd name="connsiteX16" fmla="*/ 1019533 w 3762733"/>
              <a:gd name="connsiteY16" fmla="*/ 119094 h 2074353"/>
              <a:gd name="connsiteX17" fmla="*/ 961167 w 3762733"/>
              <a:gd name="connsiteY17" fmla="*/ 167732 h 2074353"/>
              <a:gd name="connsiteX18" fmla="*/ 941712 w 3762733"/>
              <a:gd name="connsiteY18" fmla="*/ 206642 h 2074353"/>
              <a:gd name="connsiteX19" fmla="*/ 893074 w 3762733"/>
              <a:gd name="connsiteY19" fmla="*/ 274736 h 2074353"/>
              <a:gd name="connsiteX20" fmla="*/ 873618 w 3762733"/>
              <a:gd name="connsiteY20" fmla="*/ 323374 h 2074353"/>
              <a:gd name="connsiteX21" fmla="*/ 863891 w 3762733"/>
              <a:gd name="connsiteY21" fmla="*/ 362285 h 2074353"/>
              <a:gd name="connsiteX22" fmla="*/ 844435 w 3762733"/>
              <a:gd name="connsiteY22" fmla="*/ 391468 h 2074353"/>
              <a:gd name="connsiteX23" fmla="*/ 824980 w 3762733"/>
              <a:gd name="connsiteY23" fmla="*/ 537383 h 2074353"/>
              <a:gd name="connsiteX24" fmla="*/ 815252 w 3762733"/>
              <a:gd name="connsiteY24" fmla="*/ 576294 h 2074353"/>
              <a:gd name="connsiteX25" fmla="*/ 795797 w 3762733"/>
              <a:gd name="connsiteY25" fmla="*/ 556838 h 2074353"/>
              <a:gd name="connsiteX26" fmla="*/ 776342 w 3762733"/>
              <a:gd name="connsiteY26" fmla="*/ 459562 h 2074353"/>
              <a:gd name="connsiteX27" fmla="*/ 717976 w 3762733"/>
              <a:gd name="connsiteY27" fmla="*/ 430379 h 2074353"/>
              <a:gd name="connsiteX28" fmla="*/ 630427 w 3762733"/>
              <a:gd name="connsiteY28" fmla="*/ 410923 h 2074353"/>
              <a:gd name="connsiteX29" fmla="*/ 484512 w 3762733"/>
              <a:gd name="connsiteY29" fmla="*/ 430379 h 2074353"/>
              <a:gd name="connsiteX30" fmla="*/ 445601 w 3762733"/>
              <a:gd name="connsiteY30" fmla="*/ 440106 h 2074353"/>
              <a:gd name="connsiteX31" fmla="*/ 396963 w 3762733"/>
              <a:gd name="connsiteY31" fmla="*/ 488745 h 2074353"/>
              <a:gd name="connsiteX32" fmla="*/ 348325 w 3762733"/>
              <a:gd name="connsiteY32" fmla="*/ 547111 h 2074353"/>
              <a:gd name="connsiteX33" fmla="*/ 338597 w 3762733"/>
              <a:gd name="connsiteY33" fmla="*/ 605476 h 2074353"/>
              <a:gd name="connsiteX34" fmla="*/ 367780 w 3762733"/>
              <a:gd name="connsiteY34" fmla="*/ 780574 h 2074353"/>
              <a:gd name="connsiteX35" fmla="*/ 387235 w 3762733"/>
              <a:gd name="connsiteY35" fmla="*/ 809757 h 2074353"/>
              <a:gd name="connsiteX36" fmla="*/ 406691 w 3762733"/>
              <a:gd name="connsiteY36" fmla="*/ 829213 h 2074353"/>
              <a:gd name="connsiteX37" fmla="*/ 212138 w 3762733"/>
              <a:gd name="connsiteY37" fmla="*/ 838940 h 2074353"/>
              <a:gd name="connsiteX38" fmla="*/ 192682 w 3762733"/>
              <a:gd name="connsiteY38" fmla="*/ 858396 h 2074353"/>
              <a:gd name="connsiteX39" fmla="*/ 163499 w 3762733"/>
              <a:gd name="connsiteY39" fmla="*/ 877851 h 2074353"/>
              <a:gd name="connsiteX40" fmla="*/ 134316 w 3762733"/>
              <a:gd name="connsiteY40" fmla="*/ 907034 h 2074353"/>
              <a:gd name="connsiteX41" fmla="*/ 105133 w 3762733"/>
              <a:gd name="connsiteY41" fmla="*/ 916762 h 2074353"/>
              <a:gd name="connsiteX42" fmla="*/ 69222 w 3762733"/>
              <a:gd name="connsiteY42" fmla="*/ 967102 h 2074353"/>
              <a:gd name="connsiteX43" fmla="*/ 43849 w 3762733"/>
              <a:gd name="connsiteY43" fmla="*/ 1011525 h 2074353"/>
              <a:gd name="connsiteX44" fmla="*/ 31608 w 3762733"/>
              <a:gd name="connsiteY44" fmla="*/ 1054651 h 2074353"/>
              <a:gd name="connsiteX45" fmla="*/ 12964 w 3762733"/>
              <a:gd name="connsiteY45" fmla="*/ 1173896 h 2074353"/>
              <a:gd name="connsiteX46" fmla="*/ 7857 w 3762733"/>
              <a:gd name="connsiteY46" fmla="*/ 1228047 h 2074353"/>
              <a:gd name="connsiteX47" fmla="*/ 124589 w 3762733"/>
              <a:gd name="connsiteY47" fmla="*/ 1296140 h 2074353"/>
              <a:gd name="connsiteX48" fmla="*/ 182955 w 3762733"/>
              <a:gd name="connsiteY48" fmla="*/ 1305868 h 2074353"/>
              <a:gd name="connsiteX49" fmla="*/ 231593 w 3762733"/>
              <a:gd name="connsiteY49" fmla="*/ 1315596 h 2074353"/>
              <a:gd name="connsiteX50" fmla="*/ 192682 w 3762733"/>
              <a:gd name="connsiteY50" fmla="*/ 1344779 h 2074353"/>
              <a:gd name="connsiteX51" fmla="*/ 196573 w 3762733"/>
              <a:gd name="connsiteY51" fmla="*/ 1415466 h 2074353"/>
              <a:gd name="connsiteX52" fmla="*/ 46767 w 3762733"/>
              <a:gd name="connsiteY52" fmla="*/ 1364234 h 2074353"/>
              <a:gd name="connsiteX53" fmla="*/ 7857 w 3762733"/>
              <a:gd name="connsiteY53" fmla="*/ 1422600 h 2074353"/>
              <a:gd name="connsiteX54" fmla="*/ 17584 w 3762733"/>
              <a:gd name="connsiteY54" fmla="*/ 1461511 h 2074353"/>
              <a:gd name="connsiteX55" fmla="*/ 37040 w 3762733"/>
              <a:gd name="connsiteY55" fmla="*/ 1480966 h 2074353"/>
              <a:gd name="connsiteX56" fmla="*/ 66223 w 3762733"/>
              <a:gd name="connsiteY56" fmla="*/ 1490694 h 2074353"/>
              <a:gd name="connsiteX57" fmla="*/ 182955 w 3762733"/>
              <a:gd name="connsiteY57" fmla="*/ 1500421 h 2074353"/>
              <a:gd name="connsiteX58" fmla="*/ 182955 w 3762733"/>
              <a:gd name="connsiteY58" fmla="*/ 1587970 h 2074353"/>
              <a:gd name="connsiteX59" fmla="*/ 153772 w 3762733"/>
              <a:gd name="connsiteY59" fmla="*/ 1617153 h 2074353"/>
              <a:gd name="connsiteX60" fmla="*/ 105133 w 3762733"/>
              <a:gd name="connsiteY60" fmla="*/ 1665791 h 2074353"/>
              <a:gd name="connsiteX61" fmla="*/ 124589 w 3762733"/>
              <a:gd name="connsiteY61" fmla="*/ 1908983 h 2074353"/>
              <a:gd name="connsiteX62" fmla="*/ 153772 w 3762733"/>
              <a:gd name="connsiteY62" fmla="*/ 1918711 h 2074353"/>
              <a:gd name="connsiteX63" fmla="*/ 182955 w 3762733"/>
              <a:gd name="connsiteY63" fmla="*/ 1938166 h 2074353"/>
              <a:gd name="connsiteX64" fmla="*/ 221865 w 3762733"/>
              <a:gd name="connsiteY64" fmla="*/ 1947894 h 2074353"/>
              <a:gd name="connsiteX65" fmla="*/ 226486 w 3762733"/>
              <a:gd name="connsiteY65" fmla="*/ 1978779 h 2074353"/>
              <a:gd name="connsiteX66" fmla="*/ 304307 w 3762733"/>
              <a:gd name="connsiteY66" fmla="*/ 2013474 h 2074353"/>
              <a:gd name="connsiteX67" fmla="*/ 352540 w 3762733"/>
              <a:gd name="connsiteY67" fmla="*/ 2038847 h 2074353"/>
              <a:gd name="connsiteX68" fmla="*/ 406691 w 3762733"/>
              <a:gd name="connsiteY68" fmla="*/ 2035442 h 2074353"/>
              <a:gd name="connsiteX69" fmla="*/ 465057 w 3762733"/>
              <a:gd name="connsiteY69" fmla="*/ 2054898 h 2074353"/>
              <a:gd name="connsiteX70" fmla="*/ 494240 w 3762733"/>
              <a:gd name="connsiteY70" fmla="*/ 2074353 h 2074353"/>
              <a:gd name="connsiteX71" fmla="*/ 698926 w 3762733"/>
              <a:gd name="connsiteY71" fmla="*/ 2007475 h 2074353"/>
              <a:gd name="connsiteX72" fmla="*/ 757292 w 3762733"/>
              <a:gd name="connsiteY72" fmla="*/ 1988020 h 2074353"/>
              <a:gd name="connsiteX73" fmla="*/ 775045 w 3762733"/>
              <a:gd name="connsiteY73" fmla="*/ 1949515 h 2074353"/>
              <a:gd name="connsiteX74" fmla="*/ 834708 w 3762733"/>
              <a:gd name="connsiteY74" fmla="*/ 1947894 h 2074353"/>
              <a:gd name="connsiteX75" fmla="*/ 854163 w 3762733"/>
              <a:gd name="connsiteY75" fmla="*/ 1977076 h 2074353"/>
              <a:gd name="connsiteX76" fmla="*/ 941712 w 3762733"/>
              <a:gd name="connsiteY76" fmla="*/ 2025715 h 2074353"/>
              <a:gd name="connsiteX77" fmla="*/ 1019533 w 3762733"/>
              <a:gd name="connsiteY77" fmla="*/ 2015987 h 2074353"/>
              <a:gd name="connsiteX78" fmla="*/ 1058444 w 3762733"/>
              <a:gd name="connsiteY78" fmla="*/ 1947894 h 2074353"/>
              <a:gd name="connsiteX79" fmla="*/ 1097355 w 3762733"/>
              <a:gd name="connsiteY79" fmla="*/ 1967349 h 2074353"/>
              <a:gd name="connsiteX80" fmla="*/ 1145993 w 3762733"/>
              <a:gd name="connsiteY80" fmla="*/ 1986804 h 2074353"/>
              <a:gd name="connsiteX81" fmla="*/ 1175176 w 3762733"/>
              <a:gd name="connsiteY81" fmla="*/ 2006259 h 2074353"/>
              <a:gd name="connsiteX82" fmla="*/ 1233542 w 3762733"/>
              <a:gd name="connsiteY82" fmla="*/ 2015987 h 2074353"/>
              <a:gd name="connsiteX83" fmla="*/ 1301635 w 3762733"/>
              <a:gd name="connsiteY83" fmla="*/ 2045170 h 2074353"/>
              <a:gd name="connsiteX84" fmla="*/ 1408640 w 3762733"/>
              <a:gd name="connsiteY84" fmla="*/ 2035442 h 2074353"/>
              <a:gd name="connsiteX85" fmla="*/ 1457278 w 3762733"/>
              <a:gd name="connsiteY85" fmla="*/ 1977076 h 2074353"/>
              <a:gd name="connsiteX86" fmla="*/ 1467006 w 3762733"/>
              <a:gd name="connsiteY86" fmla="*/ 1938166 h 2074353"/>
              <a:gd name="connsiteX87" fmla="*/ 1447550 w 3762733"/>
              <a:gd name="connsiteY87" fmla="*/ 1879800 h 2074353"/>
              <a:gd name="connsiteX88" fmla="*/ 1564282 w 3762733"/>
              <a:gd name="connsiteY88" fmla="*/ 1870072 h 2074353"/>
              <a:gd name="connsiteX89" fmla="*/ 1593465 w 3762733"/>
              <a:gd name="connsiteY89" fmla="*/ 1850617 h 2074353"/>
              <a:gd name="connsiteX90" fmla="*/ 1603193 w 3762733"/>
              <a:gd name="connsiteY90" fmla="*/ 1733885 h 2074353"/>
              <a:gd name="connsiteX91" fmla="*/ 1574010 w 3762733"/>
              <a:gd name="connsiteY91" fmla="*/ 1704702 h 2074353"/>
              <a:gd name="connsiteX92" fmla="*/ 1593465 w 3762733"/>
              <a:gd name="connsiteY92" fmla="*/ 1724157 h 2074353"/>
              <a:gd name="connsiteX93" fmla="*/ 1632376 w 3762733"/>
              <a:gd name="connsiteY93" fmla="*/ 1733885 h 2074353"/>
              <a:gd name="connsiteX94" fmla="*/ 1797746 w 3762733"/>
              <a:gd name="connsiteY94" fmla="*/ 1724157 h 2074353"/>
              <a:gd name="connsiteX95" fmla="*/ 1817201 w 3762733"/>
              <a:gd name="connsiteY95" fmla="*/ 1685247 h 2074353"/>
              <a:gd name="connsiteX96" fmla="*/ 1826929 w 3762733"/>
              <a:gd name="connsiteY96" fmla="*/ 1714430 h 2074353"/>
              <a:gd name="connsiteX97" fmla="*/ 1846384 w 3762733"/>
              <a:gd name="connsiteY97" fmla="*/ 1743613 h 2074353"/>
              <a:gd name="connsiteX98" fmla="*/ 1924206 w 3762733"/>
              <a:gd name="connsiteY98" fmla="*/ 1733885 h 2074353"/>
              <a:gd name="connsiteX99" fmla="*/ 1953389 w 3762733"/>
              <a:gd name="connsiteY99" fmla="*/ 1724157 h 2074353"/>
              <a:gd name="connsiteX100" fmla="*/ 2011755 w 3762733"/>
              <a:gd name="connsiteY100" fmla="*/ 1665791 h 2074353"/>
              <a:gd name="connsiteX101" fmla="*/ 2021482 w 3762733"/>
              <a:gd name="connsiteY101" fmla="*/ 1636608 h 2074353"/>
              <a:gd name="connsiteX102" fmla="*/ 2050665 w 3762733"/>
              <a:gd name="connsiteY102" fmla="*/ 1587970 h 2074353"/>
              <a:gd name="connsiteX103" fmla="*/ 2089576 w 3762733"/>
              <a:gd name="connsiteY103" fmla="*/ 1597698 h 2074353"/>
              <a:gd name="connsiteX104" fmla="*/ 2128487 w 3762733"/>
              <a:gd name="connsiteY104" fmla="*/ 1675519 h 2074353"/>
              <a:gd name="connsiteX105" fmla="*/ 2147942 w 3762733"/>
              <a:gd name="connsiteY105" fmla="*/ 1714430 h 2074353"/>
              <a:gd name="connsiteX106" fmla="*/ 2177125 w 3762733"/>
              <a:gd name="connsiteY106" fmla="*/ 1743613 h 2074353"/>
              <a:gd name="connsiteX107" fmla="*/ 2245218 w 3762733"/>
              <a:gd name="connsiteY107" fmla="*/ 1753340 h 2074353"/>
              <a:gd name="connsiteX108" fmla="*/ 2468955 w 3762733"/>
              <a:gd name="connsiteY108" fmla="*/ 1733885 h 2074353"/>
              <a:gd name="connsiteX109" fmla="*/ 2537048 w 3762733"/>
              <a:gd name="connsiteY109" fmla="*/ 1656064 h 2074353"/>
              <a:gd name="connsiteX110" fmla="*/ 2566231 w 3762733"/>
              <a:gd name="connsiteY110" fmla="*/ 1646336 h 2074353"/>
              <a:gd name="connsiteX111" fmla="*/ 2585687 w 3762733"/>
              <a:gd name="connsiteY111" fmla="*/ 1626881 h 2074353"/>
              <a:gd name="connsiteX112" fmla="*/ 2634325 w 3762733"/>
              <a:gd name="connsiteY112" fmla="*/ 1811706 h 2074353"/>
              <a:gd name="connsiteX113" fmla="*/ 2702418 w 3762733"/>
              <a:gd name="connsiteY113" fmla="*/ 1801979 h 2074353"/>
              <a:gd name="connsiteX114" fmla="*/ 2721874 w 3762733"/>
              <a:gd name="connsiteY114" fmla="*/ 1743613 h 2074353"/>
              <a:gd name="connsiteX115" fmla="*/ 2731601 w 3762733"/>
              <a:gd name="connsiteY115" fmla="*/ 1714430 h 2074353"/>
              <a:gd name="connsiteX116" fmla="*/ 2760784 w 3762733"/>
              <a:gd name="connsiteY116" fmla="*/ 1724157 h 2074353"/>
              <a:gd name="connsiteX117" fmla="*/ 2799695 w 3762733"/>
              <a:gd name="connsiteY117" fmla="*/ 1782523 h 2074353"/>
              <a:gd name="connsiteX118" fmla="*/ 2828878 w 3762733"/>
              <a:gd name="connsiteY118" fmla="*/ 1792251 h 2074353"/>
              <a:gd name="connsiteX119" fmla="*/ 2848333 w 3762733"/>
              <a:gd name="connsiteY119" fmla="*/ 1831162 h 2074353"/>
              <a:gd name="connsiteX120" fmla="*/ 2906699 w 3762733"/>
              <a:gd name="connsiteY120" fmla="*/ 1879800 h 2074353"/>
              <a:gd name="connsiteX121" fmla="*/ 2935882 w 3762733"/>
              <a:gd name="connsiteY121" fmla="*/ 1889528 h 2074353"/>
              <a:gd name="connsiteX122" fmla="*/ 3042887 w 3762733"/>
              <a:gd name="connsiteY122" fmla="*/ 1879800 h 2074353"/>
              <a:gd name="connsiteX123" fmla="*/ 3072070 w 3762733"/>
              <a:gd name="connsiteY123" fmla="*/ 1850617 h 2074353"/>
              <a:gd name="connsiteX124" fmla="*/ 3081797 w 3762733"/>
              <a:gd name="connsiteY124" fmla="*/ 1996532 h 2074353"/>
              <a:gd name="connsiteX125" fmla="*/ 3149891 w 3762733"/>
              <a:gd name="connsiteY125" fmla="*/ 1977076 h 2074353"/>
              <a:gd name="connsiteX126" fmla="*/ 3159618 w 3762733"/>
              <a:gd name="connsiteY126" fmla="*/ 1947894 h 2074353"/>
              <a:gd name="connsiteX127" fmla="*/ 3179074 w 3762733"/>
              <a:gd name="connsiteY127" fmla="*/ 1918711 h 2074353"/>
              <a:gd name="connsiteX128" fmla="*/ 3286078 w 3762733"/>
              <a:gd name="connsiteY128" fmla="*/ 1967349 h 2074353"/>
              <a:gd name="connsiteX129" fmla="*/ 3315261 w 3762733"/>
              <a:gd name="connsiteY129" fmla="*/ 1957621 h 2074353"/>
              <a:gd name="connsiteX130" fmla="*/ 3295806 w 3762733"/>
              <a:gd name="connsiteY130" fmla="*/ 1840889 h 2074353"/>
              <a:gd name="connsiteX131" fmla="*/ 3276350 w 3762733"/>
              <a:gd name="connsiteY131" fmla="*/ 1821434 h 2074353"/>
              <a:gd name="connsiteX132" fmla="*/ 3266623 w 3762733"/>
              <a:gd name="connsiteY132" fmla="*/ 1782523 h 2074353"/>
              <a:gd name="connsiteX133" fmla="*/ 3295806 w 3762733"/>
              <a:gd name="connsiteY133" fmla="*/ 1792251 h 2074353"/>
              <a:gd name="connsiteX134" fmla="*/ 3344444 w 3762733"/>
              <a:gd name="connsiteY134" fmla="*/ 1811706 h 2074353"/>
              <a:gd name="connsiteX135" fmla="*/ 3373627 w 3762733"/>
              <a:gd name="connsiteY135" fmla="*/ 1821434 h 2074353"/>
              <a:gd name="connsiteX136" fmla="*/ 3402810 w 3762733"/>
              <a:gd name="connsiteY136" fmla="*/ 1840889 h 2074353"/>
              <a:gd name="connsiteX137" fmla="*/ 3500087 w 3762733"/>
              <a:gd name="connsiteY137" fmla="*/ 1821434 h 2074353"/>
              <a:gd name="connsiteX138" fmla="*/ 3468310 w 3762733"/>
              <a:gd name="connsiteY138" fmla="*/ 1874369 h 2074353"/>
              <a:gd name="connsiteX139" fmla="*/ 3564370 w 3762733"/>
              <a:gd name="connsiteY139" fmla="*/ 1839673 h 2074353"/>
              <a:gd name="connsiteX140" fmla="*/ 3597363 w 3762733"/>
              <a:gd name="connsiteY140" fmla="*/ 1818110 h 2074353"/>
              <a:gd name="connsiteX141" fmla="*/ 3649406 w 3762733"/>
              <a:gd name="connsiteY141" fmla="*/ 1768175 h 2074353"/>
              <a:gd name="connsiteX142" fmla="*/ 3692451 w 3762733"/>
              <a:gd name="connsiteY142" fmla="*/ 1612370 h 2074353"/>
              <a:gd name="connsiteX143" fmla="*/ 3665457 w 3762733"/>
              <a:gd name="connsiteY143" fmla="*/ 1626881 h 2074353"/>
              <a:gd name="connsiteX144" fmla="*/ 3579934 w 3762733"/>
              <a:gd name="connsiteY144" fmla="*/ 1610830 h 2074353"/>
              <a:gd name="connsiteX145" fmla="*/ 3641381 w 3762733"/>
              <a:gd name="connsiteY145" fmla="*/ 1503015 h 2074353"/>
              <a:gd name="connsiteX146" fmla="*/ 3568180 w 3762733"/>
              <a:gd name="connsiteY146" fmla="*/ 1432328 h 2074353"/>
              <a:gd name="connsiteX147" fmla="*/ 3626546 w 3762733"/>
              <a:gd name="connsiteY147" fmla="*/ 1383689 h 2074353"/>
              <a:gd name="connsiteX148" fmla="*/ 3665457 w 3762733"/>
              <a:gd name="connsiteY148" fmla="*/ 1266957 h 2074353"/>
              <a:gd name="connsiteX149" fmla="*/ 3684912 w 3762733"/>
              <a:gd name="connsiteY149" fmla="*/ 1208591 h 2074353"/>
              <a:gd name="connsiteX150" fmla="*/ 3723823 w 3762733"/>
              <a:gd name="connsiteY150" fmla="*/ 1150225 h 2074353"/>
              <a:gd name="connsiteX151" fmla="*/ 3753006 w 3762733"/>
              <a:gd name="connsiteY151" fmla="*/ 1082132 h 2074353"/>
              <a:gd name="connsiteX152" fmla="*/ 3762733 w 3762733"/>
              <a:gd name="connsiteY152" fmla="*/ 1052949 h 2074353"/>
              <a:gd name="connsiteX153" fmla="*/ 3693748 w 3762733"/>
              <a:gd name="connsiteY153" fmla="*/ 919356 h 2074353"/>
              <a:gd name="connsiteX154" fmla="*/ 3679805 w 3762733"/>
              <a:gd name="connsiteY154" fmla="*/ 869420 h 2074353"/>
              <a:gd name="connsiteX155" fmla="*/ 3646001 w 3762733"/>
              <a:gd name="connsiteY155" fmla="*/ 819485 h 2074353"/>
              <a:gd name="connsiteX156" fmla="*/ 3616818 w 3762733"/>
              <a:gd name="connsiteY156" fmla="*/ 800030 h 2074353"/>
              <a:gd name="connsiteX157" fmla="*/ 3568180 w 3762733"/>
              <a:gd name="connsiteY157" fmla="*/ 780574 h 2074353"/>
              <a:gd name="connsiteX158" fmla="*/ 3529270 w 3762733"/>
              <a:gd name="connsiteY158" fmla="*/ 751391 h 2074353"/>
              <a:gd name="connsiteX159" fmla="*/ 3480631 w 3762733"/>
              <a:gd name="connsiteY159" fmla="*/ 741664 h 2074353"/>
              <a:gd name="connsiteX160" fmla="*/ 3373627 w 3762733"/>
              <a:gd name="connsiteY160" fmla="*/ 731936 h 2074353"/>
              <a:gd name="connsiteX161" fmla="*/ 3383355 w 3762733"/>
              <a:gd name="connsiteY161" fmla="*/ 702753 h 2074353"/>
              <a:gd name="connsiteX162" fmla="*/ 3422265 w 3762733"/>
              <a:gd name="connsiteY162" fmla="*/ 634659 h 2074353"/>
              <a:gd name="connsiteX163" fmla="*/ 3393082 w 3762733"/>
              <a:gd name="connsiteY163" fmla="*/ 459562 h 2074353"/>
              <a:gd name="connsiteX164" fmla="*/ 3334716 w 3762733"/>
              <a:gd name="connsiteY164" fmla="*/ 420651 h 2074353"/>
              <a:gd name="connsiteX165" fmla="*/ 3247167 w 3762733"/>
              <a:gd name="connsiteY165" fmla="*/ 362285 h 2074353"/>
              <a:gd name="connsiteX166" fmla="*/ 3159618 w 3762733"/>
              <a:gd name="connsiteY166" fmla="*/ 333102 h 2074353"/>
              <a:gd name="connsiteX167" fmla="*/ 3101252 w 3762733"/>
              <a:gd name="connsiteY167" fmla="*/ 313647 h 2074353"/>
              <a:gd name="connsiteX168" fmla="*/ 3072070 w 3762733"/>
              <a:gd name="connsiteY168" fmla="*/ 303919 h 2074353"/>
              <a:gd name="connsiteX169" fmla="*/ 2945610 w 3762733"/>
              <a:gd name="connsiteY169" fmla="*/ 284464 h 2074353"/>
              <a:gd name="connsiteX170" fmla="*/ 2818664 w 3762733"/>
              <a:gd name="connsiteY170" fmla="*/ 263306 h 2074353"/>
              <a:gd name="connsiteX171" fmla="*/ 2741410 w 3762733"/>
              <a:gd name="connsiteY171" fmla="*/ 341208 h 2074353"/>
              <a:gd name="connsiteX172" fmla="*/ 2626786 w 3762733"/>
              <a:gd name="connsiteY172" fmla="*/ 220585 h 2074353"/>
              <a:gd name="connsiteX173" fmla="*/ 2490112 w 3762733"/>
              <a:gd name="connsiteY173" fmla="*/ 231205 h 2074353"/>
              <a:gd name="connsiteX174" fmla="*/ 2377109 w 3762733"/>
              <a:gd name="connsiteY174" fmla="*/ 286247 h 2074353"/>
              <a:gd name="connsiteX175" fmla="*/ 2420316 w 3762733"/>
              <a:gd name="connsiteY175" fmla="*/ 167732 h 2074353"/>
              <a:gd name="connsiteX176" fmla="*/ 2381406 w 3762733"/>
              <a:gd name="connsiteY176" fmla="*/ 158004 h 2074353"/>
              <a:gd name="connsiteX177" fmla="*/ 2332767 w 3762733"/>
              <a:gd name="connsiteY177" fmla="*/ 138549 h 2074353"/>
              <a:gd name="connsiteX178" fmla="*/ 2210037 w 3762733"/>
              <a:gd name="connsiteY178" fmla="*/ 80994 h 2074353"/>
              <a:gd name="connsiteX179" fmla="*/ 2175422 w 3762733"/>
              <a:gd name="connsiteY179" fmla="*/ 147466 h 2074353"/>
              <a:gd name="connsiteX180" fmla="*/ 2021482 w 3762733"/>
              <a:gd name="connsiteY180" fmla="*/ 119094 h 2074353"/>
              <a:gd name="connsiteX0" fmla="*/ 2089576 w 3762733"/>
              <a:gd name="connsiteY0" fmla="*/ 206642 h 2074353"/>
              <a:gd name="connsiteX1" fmla="*/ 2040938 w 3762733"/>
              <a:gd name="connsiteY1" fmla="*/ 99638 h 2074353"/>
              <a:gd name="connsiteX2" fmla="*/ 1982572 w 3762733"/>
              <a:gd name="connsiteY2" fmla="*/ 80183 h 2074353"/>
              <a:gd name="connsiteX3" fmla="*/ 1924206 w 3762733"/>
              <a:gd name="connsiteY3" fmla="*/ 51000 h 2074353"/>
              <a:gd name="connsiteX4" fmla="*/ 1836657 w 3762733"/>
              <a:gd name="connsiteY4" fmla="*/ 2362 h 2074353"/>
              <a:gd name="connsiteX5" fmla="*/ 1815094 w 3762733"/>
              <a:gd name="connsiteY5" fmla="*/ 13386 h 2074353"/>
              <a:gd name="connsiteX6" fmla="*/ 1680204 w 3762733"/>
              <a:gd name="connsiteY6" fmla="*/ 59917 h 2074353"/>
              <a:gd name="connsiteX7" fmla="*/ 1627755 w 3762733"/>
              <a:gd name="connsiteY7" fmla="*/ 118283 h 2074353"/>
              <a:gd name="connsiteX8" fmla="*/ 1581630 w 3762733"/>
              <a:gd name="connsiteY8" fmla="*/ 181756 h 2074353"/>
              <a:gd name="connsiteX9" fmla="*/ 1515644 w 3762733"/>
              <a:gd name="connsiteY9" fmla="*/ 138549 h 2074353"/>
              <a:gd name="connsiteX10" fmla="*/ 1535991 w 3762733"/>
              <a:gd name="connsiteY10" fmla="*/ 45082 h 2074353"/>
              <a:gd name="connsiteX11" fmla="*/ 1457278 w 3762733"/>
              <a:gd name="connsiteY11" fmla="*/ 31545 h 2074353"/>
              <a:gd name="connsiteX12" fmla="*/ 1418367 w 3762733"/>
              <a:gd name="connsiteY12" fmla="*/ 21817 h 2074353"/>
              <a:gd name="connsiteX13" fmla="*/ 1145993 w 3762733"/>
              <a:gd name="connsiteY13" fmla="*/ 41272 h 2074353"/>
              <a:gd name="connsiteX14" fmla="*/ 1077899 w 3762733"/>
              <a:gd name="connsiteY14" fmla="*/ 70455 h 2074353"/>
              <a:gd name="connsiteX15" fmla="*/ 1058444 w 3762733"/>
              <a:gd name="connsiteY15" fmla="*/ 89911 h 2074353"/>
              <a:gd name="connsiteX16" fmla="*/ 1019533 w 3762733"/>
              <a:gd name="connsiteY16" fmla="*/ 119094 h 2074353"/>
              <a:gd name="connsiteX17" fmla="*/ 961167 w 3762733"/>
              <a:gd name="connsiteY17" fmla="*/ 167732 h 2074353"/>
              <a:gd name="connsiteX18" fmla="*/ 941712 w 3762733"/>
              <a:gd name="connsiteY18" fmla="*/ 206642 h 2074353"/>
              <a:gd name="connsiteX19" fmla="*/ 893074 w 3762733"/>
              <a:gd name="connsiteY19" fmla="*/ 274736 h 2074353"/>
              <a:gd name="connsiteX20" fmla="*/ 873618 w 3762733"/>
              <a:gd name="connsiteY20" fmla="*/ 323374 h 2074353"/>
              <a:gd name="connsiteX21" fmla="*/ 863891 w 3762733"/>
              <a:gd name="connsiteY21" fmla="*/ 362285 h 2074353"/>
              <a:gd name="connsiteX22" fmla="*/ 844435 w 3762733"/>
              <a:gd name="connsiteY22" fmla="*/ 391468 h 2074353"/>
              <a:gd name="connsiteX23" fmla="*/ 824980 w 3762733"/>
              <a:gd name="connsiteY23" fmla="*/ 537383 h 2074353"/>
              <a:gd name="connsiteX24" fmla="*/ 815252 w 3762733"/>
              <a:gd name="connsiteY24" fmla="*/ 576294 h 2074353"/>
              <a:gd name="connsiteX25" fmla="*/ 795797 w 3762733"/>
              <a:gd name="connsiteY25" fmla="*/ 556838 h 2074353"/>
              <a:gd name="connsiteX26" fmla="*/ 776342 w 3762733"/>
              <a:gd name="connsiteY26" fmla="*/ 459562 h 2074353"/>
              <a:gd name="connsiteX27" fmla="*/ 717976 w 3762733"/>
              <a:gd name="connsiteY27" fmla="*/ 430379 h 2074353"/>
              <a:gd name="connsiteX28" fmla="*/ 630427 w 3762733"/>
              <a:gd name="connsiteY28" fmla="*/ 410923 h 2074353"/>
              <a:gd name="connsiteX29" fmla="*/ 484512 w 3762733"/>
              <a:gd name="connsiteY29" fmla="*/ 430379 h 2074353"/>
              <a:gd name="connsiteX30" fmla="*/ 445601 w 3762733"/>
              <a:gd name="connsiteY30" fmla="*/ 440106 h 2074353"/>
              <a:gd name="connsiteX31" fmla="*/ 396963 w 3762733"/>
              <a:gd name="connsiteY31" fmla="*/ 488745 h 2074353"/>
              <a:gd name="connsiteX32" fmla="*/ 348325 w 3762733"/>
              <a:gd name="connsiteY32" fmla="*/ 547111 h 2074353"/>
              <a:gd name="connsiteX33" fmla="*/ 338597 w 3762733"/>
              <a:gd name="connsiteY33" fmla="*/ 605476 h 2074353"/>
              <a:gd name="connsiteX34" fmla="*/ 367780 w 3762733"/>
              <a:gd name="connsiteY34" fmla="*/ 780574 h 2074353"/>
              <a:gd name="connsiteX35" fmla="*/ 387235 w 3762733"/>
              <a:gd name="connsiteY35" fmla="*/ 809757 h 2074353"/>
              <a:gd name="connsiteX36" fmla="*/ 406691 w 3762733"/>
              <a:gd name="connsiteY36" fmla="*/ 829213 h 2074353"/>
              <a:gd name="connsiteX37" fmla="*/ 212138 w 3762733"/>
              <a:gd name="connsiteY37" fmla="*/ 838940 h 2074353"/>
              <a:gd name="connsiteX38" fmla="*/ 192682 w 3762733"/>
              <a:gd name="connsiteY38" fmla="*/ 858396 h 2074353"/>
              <a:gd name="connsiteX39" fmla="*/ 163499 w 3762733"/>
              <a:gd name="connsiteY39" fmla="*/ 877851 h 2074353"/>
              <a:gd name="connsiteX40" fmla="*/ 134316 w 3762733"/>
              <a:gd name="connsiteY40" fmla="*/ 907034 h 2074353"/>
              <a:gd name="connsiteX41" fmla="*/ 105133 w 3762733"/>
              <a:gd name="connsiteY41" fmla="*/ 916762 h 2074353"/>
              <a:gd name="connsiteX42" fmla="*/ 69222 w 3762733"/>
              <a:gd name="connsiteY42" fmla="*/ 967102 h 2074353"/>
              <a:gd name="connsiteX43" fmla="*/ 43849 w 3762733"/>
              <a:gd name="connsiteY43" fmla="*/ 1011525 h 2074353"/>
              <a:gd name="connsiteX44" fmla="*/ 31608 w 3762733"/>
              <a:gd name="connsiteY44" fmla="*/ 1054651 h 2074353"/>
              <a:gd name="connsiteX45" fmla="*/ 12964 w 3762733"/>
              <a:gd name="connsiteY45" fmla="*/ 1173896 h 2074353"/>
              <a:gd name="connsiteX46" fmla="*/ 7857 w 3762733"/>
              <a:gd name="connsiteY46" fmla="*/ 1228047 h 2074353"/>
              <a:gd name="connsiteX47" fmla="*/ 124589 w 3762733"/>
              <a:gd name="connsiteY47" fmla="*/ 1296140 h 2074353"/>
              <a:gd name="connsiteX48" fmla="*/ 182955 w 3762733"/>
              <a:gd name="connsiteY48" fmla="*/ 1305868 h 2074353"/>
              <a:gd name="connsiteX49" fmla="*/ 231593 w 3762733"/>
              <a:gd name="connsiteY49" fmla="*/ 1315596 h 2074353"/>
              <a:gd name="connsiteX50" fmla="*/ 192682 w 3762733"/>
              <a:gd name="connsiteY50" fmla="*/ 1344779 h 2074353"/>
              <a:gd name="connsiteX51" fmla="*/ 196573 w 3762733"/>
              <a:gd name="connsiteY51" fmla="*/ 1415466 h 2074353"/>
              <a:gd name="connsiteX52" fmla="*/ 46767 w 3762733"/>
              <a:gd name="connsiteY52" fmla="*/ 1364234 h 2074353"/>
              <a:gd name="connsiteX53" fmla="*/ 7857 w 3762733"/>
              <a:gd name="connsiteY53" fmla="*/ 1422600 h 2074353"/>
              <a:gd name="connsiteX54" fmla="*/ 17584 w 3762733"/>
              <a:gd name="connsiteY54" fmla="*/ 1461511 h 2074353"/>
              <a:gd name="connsiteX55" fmla="*/ 37040 w 3762733"/>
              <a:gd name="connsiteY55" fmla="*/ 1480966 h 2074353"/>
              <a:gd name="connsiteX56" fmla="*/ 66223 w 3762733"/>
              <a:gd name="connsiteY56" fmla="*/ 1490694 h 2074353"/>
              <a:gd name="connsiteX57" fmla="*/ 182955 w 3762733"/>
              <a:gd name="connsiteY57" fmla="*/ 1500421 h 2074353"/>
              <a:gd name="connsiteX58" fmla="*/ 182955 w 3762733"/>
              <a:gd name="connsiteY58" fmla="*/ 1587970 h 2074353"/>
              <a:gd name="connsiteX59" fmla="*/ 153772 w 3762733"/>
              <a:gd name="connsiteY59" fmla="*/ 1617153 h 2074353"/>
              <a:gd name="connsiteX60" fmla="*/ 105133 w 3762733"/>
              <a:gd name="connsiteY60" fmla="*/ 1665791 h 2074353"/>
              <a:gd name="connsiteX61" fmla="*/ 124589 w 3762733"/>
              <a:gd name="connsiteY61" fmla="*/ 1908983 h 2074353"/>
              <a:gd name="connsiteX62" fmla="*/ 153772 w 3762733"/>
              <a:gd name="connsiteY62" fmla="*/ 1918711 h 2074353"/>
              <a:gd name="connsiteX63" fmla="*/ 182955 w 3762733"/>
              <a:gd name="connsiteY63" fmla="*/ 1938166 h 2074353"/>
              <a:gd name="connsiteX64" fmla="*/ 221865 w 3762733"/>
              <a:gd name="connsiteY64" fmla="*/ 1947894 h 2074353"/>
              <a:gd name="connsiteX65" fmla="*/ 226486 w 3762733"/>
              <a:gd name="connsiteY65" fmla="*/ 1978779 h 2074353"/>
              <a:gd name="connsiteX66" fmla="*/ 304307 w 3762733"/>
              <a:gd name="connsiteY66" fmla="*/ 2013474 h 2074353"/>
              <a:gd name="connsiteX67" fmla="*/ 352540 w 3762733"/>
              <a:gd name="connsiteY67" fmla="*/ 2038847 h 2074353"/>
              <a:gd name="connsiteX68" fmla="*/ 406691 w 3762733"/>
              <a:gd name="connsiteY68" fmla="*/ 2035442 h 2074353"/>
              <a:gd name="connsiteX69" fmla="*/ 465057 w 3762733"/>
              <a:gd name="connsiteY69" fmla="*/ 2054898 h 2074353"/>
              <a:gd name="connsiteX70" fmla="*/ 494240 w 3762733"/>
              <a:gd name="connsiteY70" fmla="*/ 2074353 h 2074353"/>
              <a:gd name="connsiteX71" fmla="*/ 698926 w 3762733"/>
              <a:gd name="connsiteY71" fmla="*/ 2007475 h 2074353"/>
              <a:gd name="connsiteX72" fmla="*/ 757292 w 3762733"/>
              <a:gd name="connsiteY72" fmla="*/ 1988020 h 2074353"/>
              <a:gd name="connsiteX73" fmla="*/ 775045 w 3762733"/>
              <a:gd name="connsiteY73" fmla="*/ 1949515 h 2074353"/>
              <a:gd name="connsiteX74" fmla="*/ 834708 w 3762733"/>
              <a:gd name="connsiteY74" fmla="*/ 1947894 h 2074353"/>
              <a:gd name="connsiteX75" fmla="*/ 854163 w 3762733"/>
              <a:gd name="connsiteY75" fmla="*/ 1977076 h 2074353"/>
              <a:gd name="connsiteX76" fmla="*/ 941712 w 3762733"/>
              <a:gd name="connsiteY76" fmla="*/ 2025715 h 2074353"/>
              <a:gd name="connsiteX77" fmla="*/ 1019533 w 3762733"/>
              <a:gd name="connsiteY77" fmla="*/ 2015987 h 2074353"/>
              <a:gd name="connsiteX78" fmla="*/ 1058444 w 3762733"/>
              <a:gd name="connsiteY78" fmla="*/ 1947894 h 2074353"/>
              <a:gd name="connsiteX79" fmla="*/ 1097355 w 3762733"/>
              <a:gd name="connsiteY79" fmla="*/ 1967349 h 2074353"/>
              <a:gd name="connsiteX80" fmla="*/ 1145993 w 3762733"/>
              <a:gd name="connsiteY80" fmla="*/ 1986804 h 2074353"/>
              <a:gd name="connsiteX81" fmla="*/ 1175176 w 3762733"/>
              <a:gd name="connsiteY81" fmla="*/ 2006259 h 2074353"/>
              <a:gd name="connsiteX82" fmla="*/ 1233542 w 3762733"/>
              <a:gd name="connsiteY82" fmla="*/ 2015987 h 2074353"/>
              <a:gd name="connsiteX83" fmla="*/ 1301635 w 3762733"/>
              <a:gd name="connsiteY83" fmla="*/ 2045170 h 2074353"/>
              <a:gd name="connsiteX84" fmla="*/ 1408640 w 3762733"/>
              <a:gd name="connsiteY84" fmla="*/ 2035442 h 2074353"/>
              <a:gd name="connsiteX85" fmla="*/ 1457278 w 3762733"/>
              <a:gd name="connsiteY85" fmla="*/ 1977076 h 2074353"/>
              <a:gd name="connsiteX86" fmla="*/ 1467006 w 3762733"/>
              <a:gd name="connsiteY86" fmla="*/ 1938166 h 2074353"/>
              <a:gd name="connsiteX87" fmla="*/ 1447550 w 3762733"/>
              <a:gd name="connsiteY87" fmla="*/ 1879800 h 2074353"/>
              <a:gd name="connsiteX88" fmla="*/ 1564282 w 3762733"/>
              <a:gd name="connsiteY88" fmla="*/ 1870072 h 2074353"/>
              <a:gd name="connsiteX89" fmla="*/ 1593465 w 3762733"/>
              <a:gd name="connsiteY89" fmla="*/ 1850617 h 2074353"/>
              <a:gd name="connsiteX90" fmla="*/ 1603193 w 3762733"/>
              <a:gd name="connsiteY90" fmla="*/ 1733885 h 2074353"/>
              <a:gd name="connsiteX91" fmla="*/ 1574010 w 3762733"/>
              <a:gd name="connsiteY91" fmla="*/ 1704702 h 2074353"/>
              <a:gd name="connsiteX92" fmla="*/ 1593465 w 3762733"/>
              <a:gd name="connsiteY92" fmla="*/ 1724157 h 2074353"/>
              <a:gd name="connsiteX93" fmla="*/ 1632376 w 3762733"/>
              <a:gd name="connsiteY93" fmla="*/ 1733885 h 2074353"/>
              <a:gd name="connsiteX94" fmla="*/ 1797746 w 3762733"/>
              <a:gd name="connsiteY94" fmla="*/ 1724157 h 2074353"/>
              <a:gd name="connsiteX95" fmla="*/ 1817201 w 3762733"/>
              <a:gd name="connsiteY95" fmla="*/ 1685247 h 2074353"/>
              <a:gd name="connsiteX96" fmla="*/ 1826929 w 3762733"/>
              <a:gd name="connsiteY96" fmla="*/ 1714430 h 2074353"/>
              <a:gd name="connsiteX97" fmla="*/ 1846384 w 3762733"/>
              <a:gd name="connsiteY97" fmla="*/ 1743613 h 2074353"/>
              <a:gd name="connsiteX98" fmla="*/ 1924206 w 3762733"/>
              <a:gd name="connsiteY98" fmla="*/ 1733885 h 2074353"/>
              <a:gd name="connsiteX99" fmla="*/ 1953389 w 3762733"/>
              <a:gd name="connsiteY99" fmla="*/ 1724157 h 2074353"/>
              <a:gd name="connsiteX100" fmla="*/ 2011755 w 3762733"/>
              <a:gd name="connsiteY100" fmla="*/ 1665791 h 2074353"/>
              <a:gd name="connsiteX101" fmla="*/ 2021482 w 3762733"/>
              <a:gd name="connsiteY101" fmla="*/ 1636608 h 2074353"/>
              <a:gd name="connsiteX102" fmla="*/ 2050665 w 3762733"/>
              <a:gd name="connsiteY102" fmla="*/ 1587970 h 2074353"/>
              <a:gd name="connsiteX103" fmla="*/ 2089576 w 3762733"/>
              <a:gd name="connsiteY103" fmla="*/ 1597698 h 2074353"/>
              <a:gd name="connsiteX104" fmla="*/ 2128487 w 3762733"/>
              <a:gd name="connsiteY104" fmla="*/ 1675519 h 2074353"/>
              <a:gd name="connsiteX105" fmla="*/ 2147942 w 3762733"/>
              <a:gd name="connsiteY105" fmla="*/ 1714430 h 2074353"/>
              <a:gd name="connsiteX106" fmla="*/ 2177125 w 3762733"/>
              <a:gd name="connsiteY106" fmla="*/ 1743613 h 2074353"/>
              <a:gd name="connsiteX107" fmla="*/ 2245218 w 3762733"/>
              <a:gd name="connsiteY107" fmla="*/ 1753340 h 2074353"/>
              <a:gd name="connsiteX108" fmla="*/ 2468955 w 3762733"/>
              <a:gd name="connsiteY108" fmla="*/ 1733885 h 2074353"/>
              <a:gd name="connsiteX109" fmla="*/ 2537048 w 3762733"/>
              <a:gd name="connsiteY109" fmla="*/ 1656064 h 2074353"/>
              <a:gd name="connsiteX110" fmla="*/ 2566231 w 3762733"/>
              <a:gd name="connsiteY110" fmla="*/ 1646336 h 2074353"/>
              <a:gd name="connsiteX111" fmla="*/ 2585687 w 3762733"/>
              <a:gd name="connsiteY111" fmla="*/ 1626881 h 2074353"/>
              <a:gd name="connsiteX112" fmla="*/ 2634325 w 3762733"/>
              <a:gd name="connsiteY112" fmla="*/ 1811706 h 2074353"/>
              <a:gd name="connsiteX113" fmla="*/ 2702418 w 3762733"/>
              <a:gd name="connsiteY113" fmla="*/ 1801979 h 2074353"/>
              <a:gd name="connsiteX114" fmla="*/ 2721874 w 3762733"/>
              <a:gd name="connsiteY114" fmla="*/ 1743613 h 2074353"/>
              <a:gd name="connsiteX115" fmla="*/ 2731601 w 3762733"/>
              <a:gd name="connsiteY115" fmla="*/ 1714430 h 2074353"/>
              <a:gd name="connsiteX116" fmla="*/ 2760784 w 3762733"/>
              <a:gd name="connsiteY116" fmla="*/ 1724157 h 2074353"/>
              <a:gd name="connsiteX117" fmla="*/ 2799695 w 3762733"/>
              <a:gd name="connsiteY117" fmla="*/ 1782523 h 2074353"/>
              <a:gd name="connsiteX118" fmla="*/ 2828878 w 3762733"/>
              <a:gd name="connsiteY118" fmla="*/ 1792251 h 2074353"/>
              <a:gd name="connsiteX119" fmla="*/ 2848333 w 3762733"/>
              <a:gd name="connsiteY119" fmla="*/ 1831162 h 2074353"/>
              <a:gd name="connsiteX120" fmla="*/ 2906699 w 3762733"/>
              <a:gd name="connsiteY120" fmla="*/ 1879800 h 2074353"/>
              <a:gd name="connsiteX121" fmla="*/ 2935882 w 3762733"/>
              <a:gd name="connsiteY121" fmla="*/ 1889528 h 2074353"/>
              <a:gd name="connsiteX122" fmla="*/ 3042887 w 3762733"/>
              <a:gd name="connsiteY122" fmla="*/ 1879800 h 2074353"/>
              <a:gd name="connsiteX123" fmla="*/ 3072070 w 3762733"/>
              <a:gd name="connsiteY123" fmla="*/ 1850617 h 2074353"/>
              <a:gd name="connsiteX124" fmla="*/ 3081797 w 3762733"/>
              <a:gd name="connsiteY124" fmla="*/ 1996532 h 2074353"/>
              <a:gd name="connsiteX125" fmla="*/ 3149891 w 3762733"/>
              <a:gd name="connsiteY125" fmla="*/ 1977076 h 2074353"/>
              <a:gd name="connsiteX126" fmla="*/ 3159618 w 3762733"/>
              <a:gd name="connsiteY126" fmla="*/ 1947894 h 2074353"/>
              <a:gd name="connsiteX127" fmla="*/ 3179074 w 3762733"/>
              <a:gd name="connsiteY127" fmla="*/ 1918711 h 2074353"/>
              <a:gd name="connsiteX128" fmla="*/ 3286078 w 3762733"/>
              <a:gd name="connsiteY128" fmla="*/ 1967349 h 2074353"/>
              <a:gd name="connsiteX129" fmla="*/ 3315261 w 3762733"/>
              <a:gd name="connsiteY129" fmla="*/ 1957621 h 2074353"/>
              <a:gd name="connsiteX130" fmla="*/ 3295806 w 3762733"/>
              <a:gd name="connsiteY130" fmla="*/ 1840889 h 2074353"/>
              <a:gd name="connsiteX131" fmla="*/ 3276350 w 3762733"/>
              <a:gd name="connsiteY131" fmla="*/ 1821434 h 2074353"/>
              <a:gd name="connsiteX132" fmla="*/ 3266623 w 3762733"/>
              <a:gd name="connsiteY132" fmla="*/ 1782523 h 2074353"/>
              <a:gd name="connsiteX133" fmla="*/ 3295806 w 3762733"/>
              <a:gd name="connsiteY133" fmla="*/ 1792251 h 2074353"/>
              <a:gd name="connsiteX134" fmla="*/ 3344444 w 3762733"/>
              <a:gd name="connsiteY134" fmla="*/ 1811706 h 2074353"/>
              <a:gd name="connsiteX135" fmla="*/ 3373627 w 3762733"/>
              <a:gd name="connsiteY135" fmla="*/ 1821434 h 2074353"/>
              <a:gd name="connsiteX136" fmla="*/ 3402810 w 3762733"/>
              <a:gd name="connsiteY136" fmla="*/ 1840889 h 2074353"/>
              <a:gd name="connsiteX137" fmla="*/ 3500087 w 3762733"/>
              <a:gd name="connsiteY137" fmla="*/ 1821434 h 2074353"/>
              <a:gd name="connsiteX138" fmla="*/ 3468310 w 3762733"/>
              <a:gd name="connsiteY138" fmla="*/ 1874369 h 2074353"/>
              <a:gd name="connsiteX139" fmla="*/ 3564370 w 3762733"/>
              <a:gd name="connsiteY139" fmla="*/ 1839673 h 2074353"/>
              <a:gd name="connsiteX140" fmla="*/ 3597363 w 3762733"/>
              <a:gd name="connsiteY140" fmla="*/ 1818110 h 2074353"/>
              <a:gd name="connsiteX141" fmla="*/ 3649406 w 3762733"/>
              <a:gd name="connsiteY141" fmla="*/ 1768175 h 2074353"/>
              <a:gd name="connsiteX142" fmla="*/ 3692451 w 3762733"/>
              <a:gd name="connsiteY142" fmla="*/ 1612370 h 2074353"/>
              <a:gd name="connsiteX143" fmla="*/ 3665457 w 3762733"/>
              <a:gd name="connsiteY143" fmla="*/ 1626881 h 2074353"/>
              <a:gd name="connsiteX144" fmla="*/ 3579934 w 3762733"/>
              <a:gd name="connsiteY144" fmla="*/ 1610830 h 2074353"/>
              <a:gd name="connsiteX145" fmla="*/ 3641381 w 3762733"/>
              <a:gd name="connsiteY145" fmla="*/ 1503015 h 2074353"/>
              <a:gd name="connsiteX146" fmla="*/ 3568180 w 3762733"/>
              <a:gd name="connsiteY146" fmla="*/ 1432328 h 2074353"/>
              <a:gd name="connsiteX147" fmla="*/ 3626546 w 3762733"/>
              <a:gd name="connsiteY147" fmla="*/ 1383689 h 2074353"/>
              <a:gd name="connsiteX148" fmla="*/ 3665457 w 3762733"/>
              <a:gd name="connsiteY148" fmla="*/ 1266957 h 2074353"/>
              <a:gd name="connsiteX149" fmla="*/ 3684912 w 3762733"/>
              <a:gd name="connsiteY149" fmla="*/ 1208591 h 2074353"/>
              <a:gd name="connsiteX150" fmla="*/ 3723823 w 3762733"/>
              <a:gd name="connsiteY150" fmla="*/ 1150225 h 2074353"/>
              <a:gd name="connsiteX151" fmla="*/ 3753006 w 3762733"/>
              <a:gd name="connsiteY151" fmla="*/ 1082132 h 2074353"/>
              <a:gd name="connsiteX152" fmla="*/ 3762733 w 3762733"/>
              <a:gd name="connsiteY152" fmla="*/ 1052949 h 2074353"/>
              <a:gd name="connsiteX153" fmla="*/ 3693748 w 3762733"/>
              <a:gd name="connsiteY153" fmla="*/ 919356 h 2074353"/>
              <a:gd name="connsiteX154" fmla="*/ 3679805 w 3762733"/>
              <a:gd name="connsiteY154" fmla="*/ 869420 h 2074353"/>
              <a:gd name="connsiteX155" fmla="*/ 3646001 w 3762733"/>
              <a:gd name="connsiteY155" fmla="*/ 819485 h 2074353"/>
              <a:gd name="connsiteX156" fmla="*/ 3616818 w 3762733"/>
              <a:gd name="connsiteY156" fmla="*/ 800030 h 2074353"/>
              <a:gd name="connsiteX157" fmla="*/ 3568180 w 3762733"/>
              <a:gd name="connsiteY157" fmla="*/ 780574 h 2074353"/>
              <a:gd name="connsiteX158" fmla="*/ 3529270 w 3762733"/>
              <a:gd name="connsiteY158" fmla="*/ 751391 h 2074353"/>
              <a:gd name="connsiteX159" fmla="*/ 3439067 w 3762733"/>
              <a:gd name="connsiteY159" fmla="*/ 949482 h 2074353"/>
              <a:gd name="connsiteX160" fmla="*/ 3373627 w 3762733"/>
              <a:gd name="connsiteY160" fmla="*/ 731936 h 2074353"/>
              <a:gd name="connsiteX161" fmla="*/ 3383355 w 3762733"/>
              <a:gd name="connsiteY161" fmla="*/ 702753 h 2074353"/>
              <a:gd name="connsiteX162" fmla="*/ 3422265 w 3762733"/>
              <a:gd name="connsiteY162" fmla="*/ 634659 h 2074353"/>
              <a:gd name="connsiteX163" fmla="*/ 3393082 w 3762733"/>
              <a:gd name="connsiteY163" fmla="*/ 459562 h 2074353"/>
              <a:gd name="connsiteX164" fmla="*/ 3334716 w 3762733"/>
              <a:gd name="connsiteY164" fmla="*/ 420651 h 2074353"/>
              <a:gd name="connsiteX165" fmla="*/ 3247167 w 3762733"/>
              <a:gd name="connsiteY165" fmla="*/ 362285 h 2074353"/>
              <a:gd name="connsiteX166" fmla="*/ 3159618 w 3762733"/>
              <a:gd name="connsiteY166" fmla="*/ 333102 h 2074353"/>
              <a:gd name="connsiteX167" fmla="*/ 3101252 w 3762733"/>
              <a:gd name="connsiteY167" fmla="*/ 313647 h 2074353"/>
              <a:gd name="connsiteX168" fmla="*/ 3072070 w 3762733"/>
              <a:gd name="connsiteY168" fmla="*/ 303919 h 2074353"/>
              <a:gd name="connsiteX169" fmla="*/ 2945610 w 3762733"/>
              <a:gd name="connsiteY169" fmla="*/ 284464 h 2074353"/>
              <a:gd name="connsiteX170" fmla="*/ 2818664 w 3762733"/>
              <a:gd name="connsiteY170" fmla="*/ 263306 h 2074353"/>
              <a:gd name="connsiteX171" fmla="*/ 2741410 w 3762733"/>
              <a:gd name="connsiteY171" fmla="*/ 341208 h 2074353"/>
              <a:gd name="connsiteX172" fmla="*/ 2626786 w 3762733"/>
              <a:gd name="connsiteY172" fmla="*/ 220585 h 2074353"/>
              <a:gd name="connsiteX173" fmla="*/ 2490112 w 3762733"/>
              <a:gd name="connsiteY173" fmla="*/ 231205 h 2074353"/>
              <a:gd name="connsiteX174" fmla="*/ 2377109 w 3762733"/>
              <a:gd name="connsiteY174" fmla="*/ 286247 h 2074353"/>
              <a:gd name="connsiteX175" fmla="*/ 2420316 w 3762733"/>
              <a:gd name="connsiteY175" fmla="*/ 167732 h 2074353"/>
              <a:gd name="connsiteX176" fmla="*/ 2381406 w 3762733"/>
              <a:gd name="connsiteY176" fmla="*/ 158004 h 2074353"/>
              <a:gd name="connsiteX177" fmla="*/ 2332767 w 3762733"/>
              <a:gd name="connsiteY177" fmla="*/ 138549 h 2074353"/>
              <a:gd name="connsiteX178" fmla="*/ 2210037 w 3762733"/>
              <a:gd name="connsiteY178" fmla="*/ 80994 h 2074353"/>
              <a:gd name="connsiteX179" fmla="*/ 2175422 w 3762733"/>
              <a:gd name="connsiteY179" fmla="*/ 147466 h 2074353"/>
              <a:gd name="connsiteX180" fmla="*/ 2021482 w 3762733"/>
              <a:gd name="connsiteY180" fmla="*/ 119094 h 2074353"/>
              <a:gd name="connsiteX0" fmla="*/ 2089576 w 3762733"/>
              <a:gd name="connsiteY0" fmla="*/ 206642 h 2074353"/>
              <a:gd name="connsiteX1" fmla="*/ 2040938 w 3762733"/>
              <a:gd name="connsiteY1" fmla="*/ 99638 h 2074353"/>
              <a:gd name="connsiteX2" fmla="*/ 1982572 w 3762733"/>
              <a:gd name="connsiteY2" fmla="*/ 80183 h 2074353"/>
              <a:gd name="connsiteX3" fmla="*/ 1924206 w 3762733"/>
              <a:gd name="connsiteY3" fmla="*/ 51000 h 2074353"/>
              <a:gd name="connsiteX4" fmla="*/ 1836657 w 3762733"/>
              <a:gd name="connsiteY4" fmla="*/ 2362 h 2074353"/>
              <a:gd name="connsiteX5" fmla="*/ 1815094 w 3762733"/>
              <a:gd name="connsiteY5" fmla="*/ 13386 h 2074353"/>
              <a:gd name="connsiteX6" fmla="*/ 1680204 w 3762733"/>
              <a:gd name="connsiteY6" fmla="*/ 59917 h 2074353"/>
              <a:gd name="connsiteX7" fmla="*/ 1627755 w 3762733"/>
              <a:gd name="connsiteY7" fmla="*/ 118283 h 2074353"/>
              <a:gd name="connsiteX8" fmla="*/ 1581630 w 3762733"/>
              <a:gd name="connsiteY8" fmla="*/ 181756 h 2074353"/>
              <a:gd name="connsiteX9" fmla="*/ 1515644 w 3762733"/>
              <a:gd name="connsiteY9" fmla="*/ 138549 h 2074353"/>
              <a:gd name="connsiteX10" fmla="*/ 1535991 w 3762733"/>
              <a:gd name="connsiteY10" fmla="*/ 45082 h 2074353"/>
              <a:gd name="connsiteX11" fmla="*/ 1457278 w 3762733"/>
              <a:gd name="connsiteY11" fmla="*/ 31545 h 2074353"/>
              <a:gd name="connsiteX12" fmla="*/ 1418367 w 3762733"/>
              <a:gd name="connsiteY12" fmla="*/ 21817 h 2074353"/>
              <a:gd name="connsiteX13" fmla="*/ 1145993 w 3762733"/>
              <a:gd name="connsiteY13" fmla="*/ 41272 h 2074353"/>
              <a:gd name="connsiteX14" fmla="*/ 1077899 w 3762733"/>
              <a:gd name="connsiteY14" fmla="*/ 70455 h 2074353"/>
              <a:gd name="connsiteX15" fmla="*/ 1058444 w 3762733"/>
              <a:gd name="connsiteY15" fmla="*/ 89911 h 2074353"/>
              <a:gd name="connsiteX16" fmla="*/ 1019533 w 3762733"/>
              <a:gd name="connsiteY16" fmla="*/ 119094 h 2074353"/>
              <a:gd name="connsiteX17" fmla="*/ 961167 w 3762733"/>
              <a:gd name="connsiteY17" fmla="*/ 167732 h 2074353"/>
              <a:gd name="connsiteX18" fmla="*/ 941712 w 3762733"/>
              <a:gd name="connsiteY18" fmla="*/ 206642 h 2074353"/>
              <a:gd name="connsiteX19" fmla="*/ 893074 w 3762733"/>
              <a:gd name="connsiteY19" fmla="*/ 274736 h 2074353"/>
              <a:gd name="connsiteX20" fmla="*/ 873618 w 3762733"/>
              <a:gd name="connsiteY20" fmla="*/ 323374 h 2074353"/>
              <a:gd name="connsiteX21" fmla="*/ 863891 w 3762733"/>
              <a:gd name="connsiteY21" fmla="*/ 362285 h 2074353"/>
              <a:gd name="connsiteX22" fmla="*/ 844435 w 3762733"/>
              <a:gd name="connsiteY22" fmla="*/ 391468 h 2074353"/>
              <a:gd name="connsiteX23" fmla="*/ 824980 w 3762733"/>
              <a:gd name="connsiteY23" fmla="*/ 537383 h 2074353"/>
              <a:gd name="connsiteX24" fmla="*/ 815252 w 3762733"/>
              <a:gd name="connsiteY24" fmla="*/ 576294 h 2074353"/>
              <a:gd name="connsiteX25" fmla="*/ 795797 w 3762733"/>
              <a:gd name="connsiteY25" fmla="*/ 556838 h 2074353"/>
              <a:gd name="connsiteX26" fmla="*/ 776342 w 3762733"/>
              <a:gd name="connsiteY26" fmla="*/ 459562 h 2074353"/>
              <a:gd name="connsiteX27" fmla="*/ 717976 w 3762733"/>
              <a:gd name="connsiteY27" fmla="*/ 430379 h 2074353"/>
              <a:gd name="connsiteX28" fmla="*/ 630427 w 3762733"/>
              <a:gd name="connsiteY28" fmla="*/ 410923 h 2074353"/>
              <a:gd name="connsiteX29" fmla="*/ 484512 w 3762733"/>
              <a:gd name="connsiteY29" fmla="*/ 430379 h 2074353"/>
              <a:gd name="connsiteX30" fmla="*/ 445601 w 3762733"/>
              <a:gd name="connsiteY30" fmla="*/ 440106 h 2074353"/>
              <a:gd name="connsiteX31" fmla="*/ 396963 w 3762733"/>
              <a:gd name="connsiteY31" fmla="*/ 488745 h 2074353"/>
              <a:gd name="connsiteX32" fmla="*/ 348325 w 3762733"/>
              <a:gd name="connsiteY32" fmla="*/ 547111 h 2074353"/>
              <a:gd name="connsiteX33" fmla="*/ 338597 w 3762733"/>
              <a:gd name="connsiteY33" fmla="*/ 605476 h 2074353"/>
              <a:gd name="connsiteX34" fmla="*/ 367780 w 3762733"/>
              <a:gd name="connsiteY34" fmla="*/ 780574 h 2074353"/>
              <a:gd name="connsiteX35" fmla="*/ 387235 w 3762733"/>
              <a:gd name="connsiteY35" fmla="*/ 809757 h 2074353"/>
              <a:gd name="connsiteX36" fmla="*/ 406691 w 3762733"/>
              <a:gd name="connsiteY36" fmla="*/ 829213 h 2074353"/>
              <a:gd name="connsiteX37" fmla="*/ 212138 w 3762733"/>
              <a:gd name="connsiteY37" fmla="*/ 838940 h 2074353"/>
              <a:gd name="connsiteX38" fmla="*/ 192682 w 3762733"/>
              <a:gd name="connsiteY38" fmla="*/ 858396 h 2074353"/>
              <a:gd name="connsiteX39" fmla="*/ 163499 w 3762733"/>
              <a:gd name="connsiteY39" fmla="*/ 877851 h 2074353"/>
              <a:gd name="connsiteX40" fmla="*/ 134316 w 3762733"/>
              <a:gd name="connsiteY40" fmla="*/ 907034 h 2074353"/>
              <a:gd name="connsiteX41" fmla="*/ 105133 w 3762733"/>
              <a:gd name="connsiteY41" fmla="*/ 916762 h 2074353"/>
              <a:gd name="connsiteX42" fmla="*/ 69222 w 3762733"/>
              <a:gd name="connsiteY42" fmla="*/ 967102 h 2074353"/>
              <a:gd name="connsiteX43" fmla="*/ 43849 w 3762733"/>
              <a:gd name="connsiteY43" fmla="*/ 1011525 h 2074353"/>
              <a:gd name="connsiteX44" fmla="*/ 31608 w 3762733"/>
              <a:gd name="connsiteY44" fmla="*/ 1054651 h 2074353"/>
              <a:gd name="connsiteX45" fmla="*/ 12964 w 3762733"/>
              <a:gd name="connsiteY45" fmla="*/ 1173896 h 2074353"/>
              <a:gd name="connsiteX46" fmla="*/ 7857 w 3762733"/>
              <a:gd name="connsiteY46" fmla="*/ 1228047 h 2074353"/>
              <a:gd name="connsiteX47" fmla="*/ 124589 w 3762733"/>
              <a:gd name="connsiteY47" fmla="*/ 1296140 h 2074353"/>
              <a:gd name="connsiteX48" fmla="*/ 182955 w 3762733"/>
              <a:gd name="connsiteY48" fmla="*/ 1305868 h 2074353"/>
              <a:gd name="connsiteX49" fmla="*/ 231593 w 3762733"/>
              <a:gd name="connsiteY49" fmla="*/ 1315596 h 2074353"/>
              <a:gd name="connsiteX50" fmla="*/ 192682 w 3762733"/>
              <a:gd name="connsiteY50" fmla="*/ 1344779 h 2074353"/>
              <a:gd name="connsiteX51" fmla="*/ 196573 w 3762733"/>
              <a:gd name="connsiteY51" fmla="*/ 1415466 h 2074353"/>
              <a:gd name="connsiteX52" fmla="*/ 46767 w 3762733"/>
              <a:gd name="connsiteY52" fmla="*/ 1364234 h 2074353"/>
              <a:gd name="connsiteX53" fmla="*/ 7857 w 3762733"/>
              <a:gd name="connsiteY53" fmla="*/ 1422600 h 2074353"/>
              <a:gd name="connsiteX54" fmla="*/ 17584 w 3762733"/>
              <a:gd name="connsiteY54" fmla="*/ 1461511 h 2074353"/>
              <a:gd name="connsiteX55" fmla="*/ 37040 w 3762733"/>
              <a:gd name="connsiteY55" fmla="*/ 1480966 h 2074353"/>
              <a:gd name="connsiteX56" fmla="*/ 66223 w 3762733"/>
              <a:gd name="connsiteY56" fmla="*/ 1490694 h 2074353"/>
              <a:gd name="connsiteX57" fmla="*/ 182955 w 3762733"/>
              <a:gd name="connsiteY57" fmla="*/ 1500421 h 2074353"/>
              <a:gd name="connsiteX58" fmla="*/ 182955 w 3762733"/>
              <a:gd name="connsiteY58" fmla="*/ 1587970 h 2074353"/>
              <a:gd name="connsiteX59" fmla="*/ 153772 w 3762733"/>
              <a:gd name="connsiteY59" fmla="*/ 1617153 h 2074353"/>
              <a:gd name="connsiteX60" fmla="*/ 105133 w 3762733"/>
              <a:gd name="connsiteY60" fmla="*/ 1665791 h 2074353"/>
              <a:gd name="connsiteX61" fmla="*/ 124589 w 3762733"/>
              <a:gd name="connsiteY61" fmla="*/ 1908983 h 2074353"/>
              <a:gd name="connsiteX62" fmla="*/ 153772 w 3762733"/>
              <a:gd name="connsiteY62" fmla="*/ 1918711 h 2074353"/>
              <a:gd name="connsiteX63" fmla="*/ 182955 w 3762733"/>
              <a:gd name="connsiteY63" fmla="*/ 1938166 h 2074353"/>
              <a:gd name="connsiteX64" fmla="*/ 221865 w 3762733"/>
              <a:gd name="connsiteY64" fmla="*/ 1947894 h 2074353"/>
              <a:gd name="connsiteX65" fmla="*/ 226486 w 3762733"/>
              <a:gd name="connsiteY65" fmla="*/ 1978779 h 2074353"/>
              <a:gd name="connsiteX66" fmla="*/ 304307 w 3762733"/>
              <a:gd name="connsiteY66" fmla="*/ 2013474 h 2074353"/>
              <a:gd name="connsiteX67" fmla="*/ 352540 w 3762733"/>
              <a:gd name="connsiteY67" fmla="*/ 2038847 h 2074353"/>
              <a:gd name="connsiteX68" fmla="*/ 406691 w 3762733"/>
              <a:gd name="connsiteY68" fmla="*/ 2035442 h 2074353"/>
              <a:gd name="connsiteX69" fmla="*/ 465057 w 3762733"/>
              <a:gd name="connsiteY69" fmla="*/ 2054898 h 2074353"/>
              <a:gd name="connsiteX70" fmla="*/ 494240 w 3762733"/>
              <a:gd name="connsiteY70" fmla="*/ 2074353 h 2074353"/>
              <a:gd name="connsiteX71" fmla="*/ 698926 w 3762733"/>
              <a:gd name="connsiteY71" fmla="*/ 2007475 h 2074353"/>
              <a:gd name="connsiteX72" fmla="*/ 757292 w 3762733"/>
              <a:gd name="connsiteY72" fmla="*/ 1988020 h 2074353"/>
              <a:gd name="connsiteX73" fmla="*/ 775045 w 3762733"/>
              <a:gd name="connsiteY73" fmla="*/ 1949515 h 2074353"/>
              <a:gd name="connsiteX74" fmla="*/ 834708 w 3762733"/>
              <a:gd name="connsiteY74" fmla="*/ 1947894 h 2074353"/>
              <a:gd name="connsiteX75" fmla="*/ 854163 w 3762733"/>
              <a:gd name="connsiteY75" fmla="*/ 1977076 h 2074353"/>
              <a:gd name="connsiteX76" fmla="*/ 941712 w 3762733"/>
              <a:gd name="connsiteY76" fmla="*/ 2025715 h 2074353"/>
              <a:gd name="connsiteX77" fmla="*/ 1019533 w 3762733"/>
              <a:gd name="connsiteY77" fmla="*/ 2015987 h 2074353"/>
              <a:gd name="connsiteX78" fmla="*/ 1058444 w 3762733"/>
              <a:gd name="connsiteY78" fmla="*/ 1947894 h 2074353"/>
              <a:gd name="connsiteX79" fmla="*/ 1097355 w 3762733"/>
              <a:gd name="connsiteY79" fmla="*/ 1967349 h 2074353"/>
              <a:gd name="connsiteX80" fmla="*/ 1145993 w 3762733"/>
              <a:gd name="connsiteY80" fmla="*/ 1986804 h 2074353"/>
              <a:gd name="connsiteX81" fmla="*/ 1175176 w 3762733"/>
              <a:gd name="connsiteY81" fmla="*/ 2006259 h 2074353"/>
              <a:gd name="connsiteX82" fmla="*/ 1233542 w 3762733"/>
              <a:gd name="connsiteY82" fmla="*/ 2015987 h 2074353"/>
              <a:gd name="connsiteX83" fmla="*/ 1301635 w 3762733"/>
              <a:gd name="connsiteY83" fmla="*/ 2045170 h 2074353"/>
              <a:gd name="connsiteX84" fmla="*/ 1408640 w 3762733"/>
              <a:gd name="connsiteY84" fmla="*/ 2035442 h 2074353"/>
              <a:gd name="connsiteX85" fmla="*/ 1457278 w 3762733"/>
              <a:gd name="connsiteY85" fmla="*/ 1977076 h 2074353"/>
              <a:gd name="connsiteX86" fmla="*/ 1467006 w 3762733"/>
              <a:gd name="connsiteY86" fmla="*/ 1938166 h 2074353"/>
              <a:gd name="connsiteX87" fmla="*/ 1447550 w 3762733"/>
              <a:gd name="connsiteY87" fmla="*/ 1879800 h 2074353"/>
              <a:gd name="connsiteX88" fmla="*/ 1564282 w 3762733"/>
              <a:gd name="connsiteY88" fmla="*/ 1870072 h 2074353"/>
              <a:gd name="connsiteX89" fmla="*/ 1593465 w 3762733"/>
              <a:gd name="connsiteY89" fmla="*/ 1850617 h 2074353"/>
              <a:gd name="connsiteX90" fmla="*/ 1603193 w 3762733"/>
              <a:gd name="connsiteY90" fmla="*/ 1733885 h 2074353"/>
              <a:gd name="connsiteX91" fmla="*/ 1574010 w 3762733"/>
              <a:gd name="connsiteY91" fmla="*/ 1704702 h 2074353"/>
              <a:gd name="connsiteX92" fmla="*/ 1593465 w 3762733"/>
              <a:gd name="connsiteY92" fmla="*/ 1724157 h 2074353"/>
              <a:gd name="connsiteX93" fmla="*/ 1632376 w 3762733"/>
              <a:gd name="connsiteY93" fmla="*/ 1733885 h 2074353"/>
              <a:gd name="connsiteX94" fmla="*/ 1797746 w 3762733"/>
              <a:gd name="connsiteY94" fmla="*/ 1724157 h 2074353"/>
              <a:gd name="connsiteX95" fmla="*/ 1817201 w 3762733"/>
              <a:gd name="connsiteY95" fmla="*/ 1685247 h 2074353"/>
              <a:gd name="connsiteX96" fmla="*/ 1826929 w 3762733"/>
              <a:gd name="connsiteY96" fmla="*/ 1714430 h 2074353"/>
              <a:gd name="connsiteX97" fmla="*/ 1846384 w 3762733"/>
              <a:gd name="connsiteY97" fmla="*/ 1743613 h 2074353"/>
              <a:gd name="connsiteX98" fmla="*/ 1924206 w 3762733"/>
              <a:gd name="connsiteY98" fmla="*/ 1733885 h 2074353"/>
              <a:gd name="connsiteX99" fmla="*/ 1953389 w 3762733"/>
              <a:gd name="connsiteY99" fmla="*/ 1724157 h 2074353"/>
              <a:gd name="connsiteX100" fmla="*/ 2011755 w 3762733"/>
              <a:gd name="connsiteY100" fmla="*/ 1665791 h 2074353"/>
              <a:gd name="connsiteX101" fmla="*/ 2021482 w 3762733"/>
              <a:gd name="connsiteY101" fmla="*/ 1636608 h 2074353"/>
              <a:gd name="connsiteX102" fmla="*/ 2050665 w 3762733"/>
              <a:gd name="connsiteY102" fmla="*/ 1587970 h 2074353"/>
              <a:gd name="connsiteX103" fmla="*/ 2089576 w 3762733"/>
              <a:gd name="connsiteY103" fmla="*/ 1597698 h 2074353"/>
              <a:gd name="connsiteX104" fmla="*/ 2128487 w 3762733"/>
              <a:gd name="connsiteY104" fmla="*/ 1675519 h 2074353"/>
              <a:gd name="connsiteX105" fmla="*/ 2147942 w 3762733"/>
              <a:gd name="connsiteY105" fmla="*/ 1714430 h 2074353"/>
              <a:gd name="connsiteX106" fmla="*/ 2177125 w 3762733"/>
              <a:gd name="connsiteY106" fmla="*/ 1743613 h 2074353"/>
              <a:gd name="connsiteX107" fmla="*/ 2245218 w 3762733"/>
              <a:gd name="connsiteY107" fmla="*/ 1753340 h 2074353"/>
              <a:gd name="connsiteX108" fmla="*/ 2468955 w 3762733"/>
              <a:gd name="connsiteY108" fmla="*/ 1733885 h 2074353"/>
              <a:gd name="connsiteX109" fmla="*/ 2537048 w 3762733"/>
              <a:gd name="connsiteY109" fmla="*/ 1656064 h 2074353"/>
              <a:gd name="connsiteX110" fmla="*/ 2566231 w 3762733"/>
              <a:gd name="connsiteY110" fmla="*/ 1646336 h 2074353"/>
              <a:gd name="connsiteX111" fmla="*/ 2585687 w 3762733"/>
              <a:gd name="connsiteY111" fmla="*/ 1626881 h 2074353"/>
              <a:gd name="connsiteX112" fmla="*/ 2634325 w 3762733"/>
              <a:gd name="connsiteY112" fmla="*/ 1811706 h 2074353"/>
              <a:gd name="connsiteX113" fmla="*/ 2702418 w 3762733"/>
              <a:gd name="connsiteY113" fmla="*/ 1801979 h 2074353"/>
              <a:gd name="connsiteX114" fmla="*/ 2721874 w 3762733"/>
              <a:gd name="connsiteY114" fmla="*/ 1743613 h 2074353"/>
              <a:gd name="connsiteX115" fmla="*/ 2731601 w 3762733"/>
              <a:gd name="connsiteY115" fmla="*/ 1714430 h 2074353"/>
              <a:gd name="connsiteX116" fmla="*/ 2760784 w 3762733"/>
              <a:gd name="connsiteY116" fmla="*/ 1724157 h 2074353"/>
              <a:gd name="connsiteX117" fmla="*/ 2799695 w 3762733"/>
              <a:gd name="connsiteY117" fmla="*/ 1782523 h 2074353"/>
              <a:gd name="connsiteX118" fmla="*/ 2828878 w 3762733"/>
              <a:gd name="connsiteY118" fmla="*/ 1792251 h 2074353"/>
              <a:gd name="connsiteX119" fmla="*/ 2848333 w 3762733"/>
              <a:gd name="connsiteY119" fmla="*/ 1831162 h 2074353"/>
              <a:gd name="connsiteX120" fmla="*/ 2906699 w 3762733"/>
              <a:gd name="connsiteY120" fmla="*/ 1879800 h 2074353"/>
              <a:gd name="connsiteX121" fmla="*/ 2935882 w 3762733"/>
              <a:gd name="connsiteY121" fmla="*/ 1889528 h 2074353"/>
              <a:gd name="connsiteX122" fmla="*/ 3042887 w 3762733"/>
              <a:gd name="connsiteY122" fmla="*/ 1879800 h 2074353"/>
              <a:gd name="connsiteX123" fmla="*/ 3072070 w 3762733"/>
              <a:gd name="connsiteY123" fmla="*/ 1850617 h 2074353"/>
              <a:gd name="connsiteX124" fmla="*/ 3081797 w 3762733"/>
              <a:gd name="connsiteY124" fmla="*/ 1996532 h 2074353"/>
              <a:gd name="connsiteX125" fmla="*/ 3149891 w 3762733"/>
              <a:gd name="connsiteY125" fmla="*/ 1977076 h 2074353"/>
              <a:gd name="connsiteX126" fmla="*/ 3159618 w 3762733"/>
              <a:gd name="connsiteY126" fmla="*/ 1947894 h 2074353"/>
              <a:gd name="connsiteX127" fmla="*/ 3179074 w 3762733"/>
              <a:gd name="connsiteY127" fmla="*/ 1918711 h 2074353"/>
              <a:gd name="connsiteX128" fmla="*/ 3286078 w 3762733"/>
              <a:gd name="connsiteY128" fmla="*/ 1967349 h 2074353"/>
              <a:gd name="connsiteX129" fmla="*/ 3315261 w 3762733"/>
              <a:gd name="connsiteY129" fmla="*/ 1957621 h 2074353"/>
              <a:gd name="connsiteX130" fmla="*/ 3295806 w 3762733"/>
              <a:gd name="connsiteY130" fmla="*/ 1840889 h 2074353"/>
              <a:gd name="connsiteX131" fmla="*/ 3276350 w 3762733"/>
              <a:gd name="connsiteY131" fmla="*/ 1821434 h 2074353"/>
              <a:gd name="connsiteX132" fmla="*/ 3266623 w 3762733"/>
              <a:gd name="connsiteY132" fmla="*/ 1782523 h 2074353"/>
              <a:gd name="connsiteX133" fmla="*/ 3295806 w 3762733"/>
              <a:gd name="connsiteY133" fmla="*/ 1792251 h 2074353"/>
              <a:gd name="connsiteX134" fmla="*/ 3344444 w 3762733"/>
              <a:gd name="connsiteY134" fmla="*/ 1811706 h 2074353"/>
              <a:gd name="connsiteX135" fmla="*/ 3373627 w 3762733"/>
              <a:gd name="connsiteY135" fmla="*/ 1821434 h 2074353"/>
              <a:gd name="connsiteX136" fmla="*/ 3402810 w 3762733"/>
              <a:gd name="connsiteY136" fmla="*/ 1840889 h 2074353"/>
              <a:gd name="connsiteX137" fmla="*/ 3500087 w 3762733"/>
              <a:gd name="connsiteY137" fmla="*/ 1821434 h 2074353"/>
              <a:gd name="connsiteX138" fmla="*/ 3468310 w 3762733"/>
              <a:gd name="connsiteY138" fmla="*/ 1874369 h 2074353"/>
              <a:gd name="connsiteX139" fmla="*/ 3564370 w 3762733"/>
              <a:gd name="connsiteY139" fmla="*/ 1839673 h 2074353"/>
              <a:gd name="connsiteX140" fmla="*/ 3597363 w 3762733"/>
              <a:gd name="connsiteY140" fmla="*/ 1818110 h 2074353"/>
              <a:gd name="connsiteX141" fmla="*/ 3649406 w 3762733"/>
              <a:gd name="connsiteY141" fmla="*/ 1768175 h 2074353"/>
              <a:gd name="connsiteX142" fmla="*/ 3692451 w 3762733"/>
              <a:gd name="connsiteY142" fmla="*/ 1612370 h 2074353"/>
              <a:gd name="connsiteX143" fmla="*/ 3665457 w 3762733"/>
              <a:gd name="connsiteY143" fmla="*/ 1626881 h 2074353"/>
              <a:gd name="connsiteX144" fmla="*/ 3579934 w 3762733"/>
              <a:gd name="connsiteY144" fmla="*/ 1610830 h 2074353"/>
              <a:gd name="connsiteX145" fmla="*/ 3641381 w 3762733"/>
              <a:gd name="connsiteY145" fmla="*/ 1503015 h 2074353"/>
              <a:gd name="connsiteX146" fmla="*/ 3568180 w 3762733"/>
              <a:gd name="connsiteY146" fmla="*/ 1432328 h 2074353"/>
              <a:gd name="connsiteX147" fmla="*/ 3626546 w 3762733"/>
              <a:gd name="connsiteY147" fmla="*/ 1383689 h 2074353"/>
              <a:gd name="connsiteX148" fmla="*/ 3665457 w 3762733"/>
              <a:gd name="connsiteY148" fmla="*/ 1266957 h 2074353"/>
              <a:gd name="connsiteX149" fmla="*/ 3684912 w 3762733"/>
              <a:gd name="connsiteY149" fmla="*/ 1208591 h 2074353"/>
              <a:gd name="connsiteX150" fmla="*/ 3723823 w 3762733"/>
              <a:gd name="connsiteY150" fmla="*/ 1150225 h 2074353"/>
              <a:gd name="connsiteX151" fmla="*/ 3753006 w 3762733"/>
              <a:gd name="connsiteY151" fmla="*/ 1082132 h 2074353"/>
              <a:gd name="connsiteX152" fmla="*/ 3762733 w 3762733"/>
              <a:gd name="connsiteY152" fmla="*/ 1052949 h 2074353"/>
              <a:gd name="connsiteX153" fmla="*/ 3693748 w 3762733"/>
              <a:gd name="connsiteY153" fmla="*/ 919356 h 2074353"/>
              <a:gd name="connsiteX154" fmla="*/ 3679805 w 3762733"/>
              <a:gd name="connsiteY154" fmla="*/ 869420 h 2074353"/>
              <a:gd name="connsiteX155" fmla="*/ 3646001 w 3762733"/>
              <a:gd name="connsiteY155" fmla="*/ 819485 h 2074353"/>
              <a:gd name="connsiteX156" fmla="*/ 3616818 w 3762733"/>
              <a:gd name="connsiteY156" fmla="*/ 800030 h 2074353"/>
              <a:gd name="connsiteX157" fmla="*/ 3568180 w 3762733"/>
              <a:gd name="connsiteY157" fmla="*/ 780574 h 2074353"/>
              <a:gd name="connsiteX158" fmla="*/ 3529270 w 3762733"/>
              <a:gd name="connsiteY158" fmla="*/ 751391 h 2074353"/>
              <a:gd name="connsiteX159" fmla="*/ 3439067 w 3762733"/>
              <a:gd name="connsiteY159" fmla="*/ 949482 h 2074353"/>
              <a:gd name="connsiteX160" fmla="*/ 3373627 w 3762733"/>
              <a:gd name="connsiteY160" fmla="*/ 731936 h 2074353"/>
              <a:gd name="connsiteX161" fmla="*/ 3438774 w 3762733"/>
              <a:gd name="connsiteY161" fmla="*/ 716607 h 2074353"/>
              <a:gd name="connsiteX162" fmla="*/ 3422265 w 3762733"/>
              <a:gd name="connsiteY162" fmla="*/ 634659 h 2074353"/>
              <a:gd name="connsiteX163" fmla="*/ 3393082 w 3762733"/>
              <a:gd name="connsiteY163" fmla="*/ 459562 h 2074353"/>
              <a:gd name="connsiteX164" fmla="*/ 3334716 w 3762733"/>
              <a:gd name="connsiteY164" fmla="*/ 420651 h 2074353"/>
              <a:gd name="connsiteX165" fmla="*/ 3247167 w 3762733"/>
              <a:gd name="connsiteY165" fmla="*/ 362285 h 2074353"/>
              <a:gd name="connsiteX166" fmla="*/ 3159618 w 3762733"/>
              <a:gd name="connsiteY166" fmla="*/ 333102 h 2074353"/>
              <a:gd name="connsiteX167" fmla="*/ 3101252 w 3762733"/>
              <a:gd name="connsiteY167" fmla="*/ 313647 h 2074353"/>
              <a:gd name="connsiteX168" fmla="*/ 3072070 w 3762733"/>
              <a:gd name="connsiteY168" fmla="*/ 303919 h 2074353"/>
              <a:gd name="connsiteX169" fmla="*/ 2945610 w 3762733"/>
              <a:gd name="connsiteY169" fmla="*/ 284464 h 2074353"/>
              <a:gd name="connsiteX170" fmla="*/ 2818664 w 3762733"/>
              <a:gd name="connsiteY170" fmla="*/ 263306 h 2074353"/>
              <a:gd name="connsiteX171" fmla="*/ 2741410 w 3762733"/>
              <a:gd name="connsiteY171" fmla="*/ 341208 h 2074353"/>
              <a:gd name="connsiteX172" fmla="*/ 2626786 w 3762733"/>
              <a:gd name="connsiteY172" fmla="*/ 220585 h 2074353"/>
              <a:gd name="connsiteX173" fmla="*/ 2490112 w 3762733"/>
              <a:gd name="connsiteY173" fmla="*/ 231205 h 2074353"/>
              <a:gd name="connsiteX174" fmla="*/ 2377109 w 3762733"/>
              <a:gd name="connsiteY174" fmla="*/ 286247 h 2074353"/>
              <a:gd name="connsiteX175" fmla="*/ 2420316 w 3762733"/>
              <a:gd name="connsiteY175" fmla="*/ 167732 h 2074353"/>
              <a:gd name="connsiteX176" fmla="*/ 2381406 w 3762733"/>
              <a:gd name="connsiteY176" fmla="*/ 158004 h 2074353"/>
              <a:gd name="connsiteX177" fmla="*/ 2332767 w 3762733"/>
              <a:gd name="connsiteY177" fmla="*/ 138549 h 2074353"/>
              <a:gd name="connsiteX178" fmla="*/ 2210037 w 3762733"/>
              <a:gd name="connsiteY178" fmla="*/ 80994 h 2074353"/>
              <a:gd name="connsiteX179" fmla="*/ 2175422 w 3762733"/>
              <a:gd name="connsiteY179" fmla="*/ 147466 h 2074353"/>
              <a:gd name="connsiteX180" fmla="*/ 2021482 w 3762733"/>
              <a:gd name="connsiteY180" fmla="*/ 119094 h 2074353"/>
              <a:gd name="connsiteX0" fmla="*/ 2089576 w 3762733"/>
              <a:gd name="connsiteY0" fmla="*/ 206642 h 2074353"/>
              <a:gd name="connsiteX1" fmla="*/ 2040938 w 3762733"/>
              <a:gd name="connsiteY1" fmla="*/ 99638 h 2074353"/>
              <a:gd name="connsiteX2" fmla="*/ 1982572 w 3762733"/>
              <a:gd name="connsiteY2" fmla="*/ 80183 h 2074353"/>
              <a:gd name="connsiteX3" fmla="*/ 1924206 w 3762733"/>
              <a:gd name="connsiteY3" fmla="*/ 51000 h 2074353"/>
              <a:gd name="connsiteX4" fmla="*/ 1836657 w 3762733"/>
              <a:gd name="connsiteY4" fmla="*/ 2362 h 2074353"/>
              <a:gd name="connsiteX5" fmla="*/ 1815094 w 3762733"/>
              <a:gd name="connsiteY5" fmla="*/ 13386 h 2074353"/>
              <a:gd name="connsiteX6" fmla="*/ 1680204 w 3762733"/>
              <a:gd name="connsiteY6" fmla="*/ 59917 h 2074353"/>
              <a:gd name="connsiteX7" fmla="*/ 1627755 w 3762733"/>
              <a:gd name="connsiteY7" fmla="*/ 118283 h 2074353"/>
              <a:gd name="connsiteX8" fmla="*/ 1581630 w 3762733"/>
              <a:gd name="connsiteY8" fmla="*/ 181756 h 2074353"/>
              <a:gd name="connsiteX9" fmla="*/ 1515644 w 3762733"/>
              <a:gd name="connsiteY9" fmla="*/ 138549 h 2074353"/>
              <a:gd name="connsiteX10" fmla="*/ 1535991 w 3762733"/>
              <a:gd name="connsiteY10" fmla="*/ 45082 h 2074353"/>
              <a:gd name="connsiteX11" fmla="*/ 1457278 w 3762733"/>
              <a:gd name="connsiteY11" fmla="*/ 31545 h 2074353"/>
              <a:gd name="connsiteX12" fmla="*/ 1418367 w 3762733"/>
              <a:gd name="connsiteY12" fmla="*/ 21817 h 2074353"/>
              <a:gd name="connsiteX13" fmla="*/ 1145993 w 3762733"/>
              <a:gd name="connsiteY13" fmla="*/ 41272 h 2074353"/>
              <a:gd name="connsiteX14" fmla="*/ 1077899 w 3762733"/>
              <a:gd name="connsiteY14" fmla="*/ 70455 h 2074353"/>
              <a:gd name="connsiteX15" fmla="*/ 1058444 w 3762733"/>
              <a:gd name="connsiteY15" fmla="*/ 89911 h 2074353"/>
              <a:gd name="connsiteX16" fmla="*/ 1019533 w 3762733"/>
              <a:gd name="connsiteY16" fmla="*/ 119094 h 2074353"/>
              <a:gd name="connsiteX17" fmla="*/ 961167 w 3762733"/>
              <a:gd name="connsiteY17" fmla="*/ 167732 h 2074353"/>
              <a:gd name="connsiteX18" fmla="*/ 941712 w 3762733"/>
              <a:gd name="connsiteY18" fmla="*/ 206642 h 2074353"/>
              <a:gd name="connsiteX19" fmla="*/ 893074 w 3762733"/>
              <a:gd name="connsiteY19" fmla="*/ 274736 h 2074353"/>
              <a:gd name="connsiteX20" fmla="*/ 873618 w 3762733"/>
              <a:gd name="connsiteY20" fmla="*/ 323374 h 2074353"/>
              <a:gd name="connsiteX21" fmla="*/ 863891 w 3762733"/>
              <a:gd name="connsiteY21" fmla="*/ 362285 h 2074353"/>
              <a:gd name="connsiteX22" fmla="*/ 844435 w 3762733"/>
              <a:gd name="connsiteY22" fmla="*/ 391468 h 2074353"/>
              <a:gd name="connsiteX23" fmla="*/ 824980 w 3762733"/>
              <a:gd name="connsiteY23" fmla="*/ 537383 h 2074353"/>
              <a:gd name="connsiteX24" fmla="*/ 815252 w 3762733"/>
              <a:gd name="connsiteY24" fmla="*/ 576294 h 2074353"/>
              <a:gd name="connsiteX25" fmla="*/ 795797 w 3762733"/>
              <a:gd name="connsiteY25" fmla="*/ 556838 h 2074353"/>
              <a:gd name="connsiteX26" fmla="*/ 776342 w 3762733"/>
              <a:gd name="connsiteY26" fmla="*/ 459562 h 2074353"/>
              <a:gd name="connsiteX27" fmla="*/ 717976 w 3762733"/>
              <a:gd name="connsiteY27" fmla="*/ 430379 h 2074353"/>
              <a:gd name="connsiteX28" fmla="*/ 630427 w 3762733"/>
              <a:gd name="connsiteY28" fmla="*/ 410923 h 2074353"/>
              <a:gd name="connsiteX29" fmla="*/ 484512 w 3762733"/>
              <a:gd name="connsiteY29" fmla="*/ 430379 h 2074353"/>
              <a:gd name="connsiteX30" fmla="*/ 445601 w 3762733"/>
              <a:gd name="connsiteY30" fmla="*/ 440106 h 2074353"/>
              <a:gd name="connsiteX31" fmla="*/ 396963 w 3762733"/>
              <a:gd name="connsiteY31" fmla="*/ 488745 h 2074353"/>
              <a:gd name="connsiteX32" fmla="*/ 348325 w 3762733"/>
              <a:gd name="connsiteY32" fmla="*/ 547111 h 2074353"/>
              <a:gd name="connsiteX33" fmla="*/ 338597 w 3762733"/>
              <a:gd name="connsiteY33" fmla="*/ 605476 h 2074353"/>
              <a:gd name="connsiteX34" fmla="*/ 367780 w 3762733"/>
              <a:gd name="connsiteY34" fmla="*/ 780574 h 2074353"/>
              <a:gd name="connsiteX35" fmla="*/ 387235 w 3762733"/>
              <a:gd name="connsiteY35" fmla="*/ 809757 h 2074353"/>
              <a:gd name="connsiteX36" fmla="*/ 406691 w 3762733"/>
              <a:gd name="connsiteY36" fmla="*/ 829213 h 2074353"/>
              <a:gd name="connsiteX37" fmla="*/ 212138 w 3762733"/>
              <a:gd name="connsiteY37" fmla="*/ 838940 h 2074353"/>
              <a:gd name="connsiteX38" fmla="*/ 192682 w 3762733"/>
              <a:gd name="connsiteY38" fmla="*/ 858396 h 2074353"/>
              <a:gd name="connsiteX39" fmla="*/ 163499 w 3762733"/>
              <a:gd name="connsiteY39" fmla="*/ 877851 h 2074353"/>
              <a:gd name="connsiteX40" fmla="*/ 134316 w 3762733"/>
              <a:gd name="connsiteY40" fmla="*/ 907034 h 2074353"/>
              <a:gd name="connsiteX41" fmla="*/ 105133 w 3762733"/>
              <a:gd name="connsiteY41" fmla="*/ 916762 h 2074353"/>
              <a:gd name="connsiteX42" fmla="*/ 69222 w 3762733"/>
              <a:gd name="connsiteY42" fmla="*/ 967102 h 2074353"/>
              <a:gd name="connsiteX43" fmla="*/ 43849 w 3762733"/>
              <a:gd name="connsiteY43" fmla="*/ 1011525 h 2074353"/>
              <a:gd name="connsiteX44" fmla="*/ 31608 w 3762733"/>
              <a:gd name="connsiteY44" fmla="*/ 1054651 h 2074353"/>
              <a:gd name="connsiteX45" fmla="*/ 12964 w 3762733"/>
              <a:gd name="connsiteY45" fmla="*/ 1173896 h 2074353"/>
              <a:gd name="connsiteX46" fmla="*/ 7857 w 3762733"/>
              <a:gd name="connsiteY46" fmla="*/ 1228047 h 2074353"/>
              <a:gd name="connsiteX47" fmla="*/ 124589 w 3762733"/>
              <a:gd name="connsiteY47" fmla="*/ 1296140 h 2074353"/>
              <a:gd name="connsiteX48" fmla="*/ 182955 w 3762733"/>
              <a:gd name="connsiteY48" fmla="*/ 1305868 h 2074353"/>
              <a:gd name="connsiteX49" fmla="*/ 231593 w 3762733"/>
              <a:gd name="connsiteY49" fmla="*/ 1315596 h 2074353"/>
              <a:gd name="connsiteX50" fmla="*/ 192682 w 3762733"/>
              <a:gd name="connsiteY50" fmla="*/ 1344779 h 2074353"/>
              <a:gd name="connsiteX51" fmla="*/ 196573 w 3762733"/>
              <a:gd name="connsiteY51" fmla="*/ 1415466 h 2074353"/>
              <a:gd name="connsiteX52" fmla="*/ 46767 w 3762733"/>
              <a:gd name="connsiteY52" fmla="*/ 1364234 h 2074353"/>
              <a:gd name="connsiteX53" fmla="*/ 7857 w 3762733"/>
              <a:gd name="connsiteY53" fmla="*/ 1422600 h 2074353"/>
              <a:gd name="connsiteX54" fmla="*/ 17584 w 3762733"/>
              <a:gd name="connsiteY54" fmla="*/ 1461511 h 2074353"/>
              <a:gd name="connsiteX55" fmla="*/ 37040 w 3762733"/>
              <a:gd name="connsiteY55" fmla="*/ 1480966 h 2074353"/>
              <a:gd name="connsiteX56" fmla="*/ 66223 w 3762733"/>
              <a:gd name="connsiteY56" fmla="*/ 1490694 h 2074353"/>
              <a:gd name="connsiteX57" fmla="*/ 182955 w 3762733"/>
              <a:gd name="connsiteY57" fmla="*/ 1500421 h 2074353"/>
              <a:gd name="connsiteX58" fmla="*/ 182955 w 3762733"/>
              <a:gd name="connsiteY58" fmla="*/ 1587970 h 2074353"/>
              <a:gd name="connsiteX59" fmla="*/ 153772 w 3762733"/>
              <a:gd name="connsiteY59" fmla="*/ 1617153 h 2074353"/>
              <a:gd name="connsiteX60" fmla="*/ 105133 w 3762733"/>
              <a:gd name="connsiteY60" fmla="*/ 1665791 h 2074353"/>
              <a:gd name="connsiteX61" fmla="*/ 124589 w 3762733"/>
              <a:gd name="connsiteY61" fmla="*/ 1908983 h 2074353"/>
              <a:gd name="connsiteX62" fmla="*/ 153772 w 3762733"/>
              <a:gd name="connsiteY62" fmla="*/ 1918711 h 2074353"/>
              <a:gd name="connsiteX63" fmla="*/ 182955 w 3762733"/>
              <a:gd name="connsiteY63" fmla="*/ 1938166 h 2074353"/>
              <a:gd name="connsiteX64" fmla="*/ 221865 w 3762733"/>
              <a:gd name="connsiteY64" fmla="*/ 1947894 h 2074353"/>
              <a:gd name="connsiteX65" fmla="*/ 226486 w 3762733"/>
              <a:gd name="connsiteY65" fmla="*/ 1978779 h 2074353"/>
              <a:gd name="connsiteX66" fmla="*/ 304307 w 3762733"/>
              <a:gd name="connsiteY66" fmla="*/ 2013474 h 2074353"/>
              <a:gd name="connsiteX67" fmla="*/ 352540 w 3762733"/>
              <a:gd name="connsiteY67" fmla="*/ 2038847 h 2074353"/>
              <a:gd name="connsiteX68" fmla="*/ 406691 w 3762733"/>
              <a:gd name="connsiteY68" fmla="*/ 2035442 h 2074353"/>
              <a:gd name="connsiteX69" fmla="*/ 465057 w 3762733"/>
              <a:gd name="connsiteY69" fmla="*/ 2054898 h 2074353"/>
              <a:gd name="connsiteX70" fmla="*/ 494240 w 3762733"/>
              <a:gd name="connsiteY70" fmla="*/ 2074353 h 2074353"/>
              <a:gd name="connsiteX71" fmla="*/ 698926 w 3762733"/>
              <a:gd name="connsiteY71" fmla="*/ 2007475 h 2074353"/>
              <a:gd name="connsiteX72" fmla="*/ 757292 w 3762733"/>
              <a:gd name="connsiteY72" fmla="*/ 1988020 h 2074353"/>
              <a:gd name="connsiteX73" fmla="*/ 775045 w 3762733"/>
              <a:gd name="connsiteY73" fmla="*/ 1949515 h 2074353"/>
              <a:gd name="connsiteX74" fmla="*/ 834708 w 3762733"/>
              <a:gd name="connsiteY74" fmla="*/ 1947894 h 2074353"/>
              <a:gd name="connsiteX75" fmla="*/ 854163 w 3762733"/>
              <a:gd name="connsiteY75" fmla="*/ 1977076 h 2074353"/>
              <a:gd name="connsiteX76" fmla="*/ 941712 w 3762733"/>
              <a:gd name="connsiteY76" fmla="*/ 2025715 h 2074353"/>
              <a:gd name="connsiteX77" fmla="*/ 1019533 w 3762733"/>
              <a:gd name="connsiteY77" fmla="*/ 2015987 h 2074353"/>
              <a:gd name="connsiteX78" fmla="*/ 1058444 w 3762733"/>
              <a:gd name="connsiteY78" fmla="*/ 1947894 h 2074353"/>
              <a:gd name="connsiteX79" fmla="*/ 1097355 w 3762733"/>
              <a:gd name="connsiteY79" fmla="*/ 1967349 h 2074353"/>
              <a:gd name="connsiteX80" fmla="*/ 1145993 w 3762733"/>
              <a:gd name="connsiteY80" fmla="*/ 1986804 h 2074353"/>
              <a:gd name="connsiteX81" fmla="*/ 1175176 w 3762733"/>
              <a:gd name="connsiteY81" fmla="*/ 2006259 h 2074353"/>
              <a:gd name="connsiteX82" fmla="*/ 1233542 w 3762733"/>
              <a:gd name="connsiteY82" fmla="*/ 2015987 h 2074353"/>
              <a:gd name="connsiteX83" fmla="*/ 1301635 w 3762733"/>
              <a:gd name="connsiteY83" fmla="*/ 2045170 h 2074353"/>
              <a:gd name="connsiteX84" fmla="*/ 1408640 w 3762733"/>
              <a:gd name="connsiteY84" fmla="*/ 2035442 h 2074353"/>
              <a:gd name="connsiteX85" fmla="*/ 1457278 w 3762733"/>
              <a:gd name="connsiteY85" fmla="*/ 1977076 h 2074353"/>
              <a:gd name="connsiteX86" fmla="*/ 1467006 w 3762733"/>
              <a:gd name="connsiteY86" fmla="*/ 1938166 h 2074353"/>
              <a:gd name="connsiteX87" fmla="*/ 1447550 w 3762733"/>
              <a:gd name="connsiteY87" fmla="*/ 1879800 h 2074353"/>
              <a:gd name="connsiteX88" fmla="*/ 1564282 w 3762733"/>
              <a:gd name="connsiteY88" fmla="*/ 1870072 h 2074353"/>
              <a:gd name="connsiteX89" fmla="*/ 1593465 w 3762733"/>
              <a:gd name="connsiteY89" fmla="*/ 1850617 h 2074353"/>
              <a:gd name="connsiteX90" fmla="*/ 1603193 w 3762733"/>
              <a:gd name="connsiteY90" fmla="*/ 1733885 h 2074353"/>
              <a:gd name="connsiteX91" fmla="*/ 1574010 w 3762733"/>
              <a:gd name="connsiteY91" fmla="*/ 1704702 h 2074353"/>
              <a:gd name="connsiteX92" fmla="*/ 1593465 w 3762733"/>
              <a:gd name="connsiteY92" fmla="*/ 1724157 h 2074353"/>
              <a:gd name="connsiteX93" fmla="*/ 1632376 w 3762733"/>
              <a:gd name="connsiteY93" fmla="*/ 1733885 h 2074353"/>
              <a:gd name="connsiteX94" fmla="*/ 1797746 w 3762733"/>
              <a:gd name="connsiteY94" fmla="*/ 1724157 h 2074353"/>
              <a:gd name="connsiteX95" fmla="*/ 1817201 w 3762733"/>
              <a:gd name="connsiteY95" fmla="*/ 1685247 h 2074353"/>
              <a:gd name="connsiteX96" fmla="*/ 1826929 w 3762733"/>
              <a:gd name="connsiteY96" fmla="*/ 1714430 h 2074353"/>
              <a:gd name="connsiteX97" fmla="*/ 1846384 w 3762733"/>
              <a:gd name="connsiteY97" fmla="*/ 1743613 h 2074353"/>
              <a:gd name="connsiteX98" fmla="*/ 1924206 w 3762733"/>
              <a:gd name="connsiteY98" fmla="*/ 1733885 h 2074353"/>
              <a:gd name="connsiteX99" fmla="*/ 1953389 w 3762733"/>
              <a:gd name="connsiteY99" fmla="*/ 1724157 h 2074353"/>
              <a:gd name="connsiteX100" fmla="*/ 2011755 w 3762733"/>
              <a:gd name="connsiteY100" fmla="*/ 1665791 h 2074353"/>
              <a:gd name="connsiteX101" fmla="*/ 2021482 w 3762733"/>
              <a:gd name="connsiteY101" fmla="*/ 1636608 h 2074353"/>
              <a:gd name="connsiteX102" fmla="*/ 2050665 w 3762733"/>
              <a:gd name="connsiteY102" fmla="*/ 1587970 h 2074353"/>
              <a:gd name="connsiteX103" fmla="*/ 2089576 w 3762733"/>
              <a:gd name="connsiteY103" fmla="*/ 1597698 h 2074353"/>
              <a:gd name="connsiteX104" fmla="*/ 2128487 w 3762733"/>
              <a:gd name="connsiteY104" fmla="*/ 1675519 h 2074353"/>
              <a:gd name="connsiteX105" fmla="*/ 2147942 w 3762733"/>
              <a:gd name="connsiteY105" fmla="*/ 1714430 h 2074353"/>
              <a:gd name="connsiteX106" fmla="*/ 2177125 w 3762733"/>
              <a:gd name="connsiteY106" fmla="*/ 1743613 h 2074353"/>
              <a:gd name="connsiteX107" fmla="*/ 2245218 w 3762733"/>
              <a:gd name="connsiteY107" fmla="*/ 1753340 h 2074353"/>
              <a:gd name="connsiteX108" fmla="*/ 2468955 w 3762733"/>
              <a:gd name="connsiteY108" fmla="*/ 1733885 h 2074353"/>
              <a:gd name="connsiteX109" fmla="*/ 2537048 w 3762733"/>
              <a:gd name="connsiteY109" fmla="*/ 1656064 h 2074353"/>
              <a:gd name="connsiteX110" fmla="*/ 2566231 w 3762733"/>
              <a:gd name="connsiteY110" fmla="*/ 1646336 h 2074353"/>
              <a:gd name="connsiteX111" fmla="*/ 2585687 w 3762733"/>
              <a:gd name="connsiteY111" fmla="*/ 1626881 h 2074353"/>
              <a:gd name="connsiteX112" fmla="*/ 2634325 w 3762733"/>
              <a:gd name="connsiteY112" fmla="*/ 1811706 h 2074353"/>
              <a:gd name="connsiteX113" fmla="*/ 2702418 w 3762733"/>
              <a:gd name="connsiteY113" fmla="*/ 1801979 h 2074353"/>
              <a:gd name="connsiteX114" fmla="*/ 2721874 w 3762733"/>
              <a:gd name="connsiteY114" fmla="*/ 1743613 h 2074353"/>
              <a:gd name="connsiteX115" fmla="*/ 2731601 w 3762733"/>
              <a:gd name="connsiteY115" fmla="*/ 1714430 h 2074353"/>
              <a:gd name="connsiteX116" fmla="*/ 2760784 w 3762733"/>
              <a:gd name="connsiteY116" fmla="*/ 1724157 h 2074353"/>
              <a:gd name="connsiteX117" fmla="*/ 2799695 w 3762733"/>
              <a:gd name="connsiteY117" fmla="*/ 1782523 h 2074353"/>
              <a:gd name="connsiteX118" fmla="*/ 2828878 w 3762733"/>
              <a:gd name="connsiteY118" fmla="*/ 1792251 h 2074353"/>
              <a:gd name="connsiteX119" fmla="*/ 2848333 w 3762733"/>
              <a:gd name="connsiteY119" fmla="*/ 1831162 h 2074353"/>
              <a:gd name="connsiteX120" fmla="*/ 2906699 w 3762733"/>
              <a:gd name="connsiteY120" fmla="*/ 1879800 h 2074353"/>
              <a:gd name="connsiteX121" fmla="*/ 2935882 w 3762733"/>
              <a:gd name="connsiteY121" fmla="*/ 1889528 h 2074353"/>
              <a:gd name="connsiteX122" fmla="*/ 3042887 w 3762733"/>
              <a:gd name="connsiteY122" fmla="*/ 1879800 h 2074353"/>
              <a:gd name="connsiteX123" fmla="*/ 3072070 w 3762733"/>
              <a:gd name="connsiteY123" fmla="*/ 1850617 h 2074353"/>
              <a:gd name="connsiteX124" fmla="*/ 3081797 w 3762733"/>
              <a:gd name="connsiteY124" fmla="*/ 1996532 h 2074353"/>
              <a:gd name="connsiteX125" fmla="*/ 3149891 w 3762733"/>
              <a:gd name="connsiteY125" fmla="*/ 1977076 h 2074353"/>
              <a:gd name="connsiteX126" fmla="*/ 3159618 w 3762733"/>
              <a:gd name="connsiteY126" fmla="*/ 1947894 h 2074353"/>
              <a:gd name="connsiteX127" fmla="*/ 3179074 w 3762733"/>
              <a:gd name="connsiteY127" fmla="*/ 1918711 h 2074353"/>
              <a:gd name="connsiteX128" fmla="*/ 3286078 w 3762733"/>
              <a:gd name="connsiteY128" fmla="*/ 1967349 h 2074353"/>
              <a:gd name="connsiteX129" fmla="*/ 3315261 w 3762733"/>
              <a:gd name="connsiteY129" fmla="*/ 1957621 h 2074353"/>
              <a:gd name="connsiteX130" fmla="*/ 3295806 w 3762733"/>
              <a:gd name="connsiteY130" fmla="*/ 1840889 h 2074353"/>
              <a:gd name="connsiteX131" fmla="*/ 3276350 w 3762733"/>
              <a:gd name="connsiteY131" fmla="*/ 1821434 h 2074353"/>
              <a:gd name="connsiteX132" fmla="*/ 3266623 w 3762733"/>
              <a:gd name="connsiteY132" fmla="*/ 1782523 h 2074353"/>
              <a:gd name="connsiteX133" fmla="*/ 3295806 w 3762733"/>
              <a:gd name="connsiteY133" fmla="*/ 1792251 h 2074353"/>
              <a:gd name="connsiteX134" fmla="*/ 3344444 w 3762733"/>
              <a:gd name="connsiteY134" fmla="*/ 1811706 h 2074353"/>
              <a:gd name="connsiteX135" fmla="*/ 3373627 w 3762733"/>
              <a:gd name="connsiteY135" fmla="*/ 1821434 h 2074353"/>
              <a:gd name="connsiteX136" fmla="*/ 3402810 w 3762733"/>
              <a:gd name="connsiteY136" fmla="*/ 1840889 h 2074353"/>
              <a:gd name="connsiteX137" fmla="*/ 3500087 w 3762733"/>
              <a:gd name="connsiteY137" fmla="*/ 1821434 h 2074353"/>
              <a:gd name="connsiteX138" fmla="*/ 3468310 w 3762733"/>
              <a:gd name="connsiteY138" fmla="*/ 1874369 h 2074353"/>
              <a:gd name="connsiteX139" fmla="*/ 3564370 w 3762733"/>
              <a:gd name="connsiteY139" fmla="*/ 1839673 h 2074353"/>
              <a:gd name="connsiteX140" fmla="*/ 3597363 w 3762733"/>
              <a:gd name="connsiteY140" fmla="*/ 1818110 h 2074353"/>
              <a:gd name="connsiteX141" fmla="*/ 3649406 w 3762733"/>
              <a:gd name="connsiteY141" fmla="*/ 1768175 h 2074353"/>
              <a:gd name="connsiteX142" fmla="*/ 3692451 w 3762733"/>
              <a:gd name="connsiteY142" fmla="*/ 1612370 h 2074353"/>
              <a:gd name="connsiteX143" fmla="*/ 3665457 w 3762733"/>
              <a:gd name="connsiteY143" fmla="*/ 1626881 h 2074353"/>
              <a:gd name="connsiteX144" fmla="*/ 3579934 w 3762733"/>
              <a:gd name="connsiteY144" fmla="*/ 1610830 h 2074353"/>
              <a:gd name="connsiteX145" fmla="*/ 3641381 w 3762733"/>
              <a:gd name="connsiteY145" fmla="*/ 1503015 h 2074353"/>
              <a:gd name="connsiteX146" fmla="*/ 3568180 w 3762733"/>
              <a:gd name="connsiteY146" fmla="*/ 1432328 h 2074353"/>
              <a:gd name="connsiteX147" fmla="*/ 3626546 w 3762733"/>
              <a:gd name="connsiteY147" fmla="*/ 1383689 h 2074353"/>
              <a:gd name="connsiteX148" fmla="*/ 3665457 w 3762733"/>
              <a:gd name="connsiteY148" fmla="*/ 1266957 h 2074353"/>
              <a:gd name="connsiteX149" fmla="*/ 3684912 w 3762733"/>
              <a:gd name="connsiteY149" fmla="*/ 1208591 h 2074353"/>
              <a:gd name="connsiteX150" fmla="*/ 3723823 w 3762733"/>
              <a:gd name="connsiteY150" fmla="*/ 1150225 h 2074353"/>
              <a:gd name="connsiteX151" fmla="*/ 3753006 w 3762733"/>
              <a:gd name="connsiteY151" fmla="*/ 1082132 h 2074353"/>
              <a:gd name="connsiteX152" fmla="*/ 3762733 w 3762733"/>
              <a:gd name="connsiteY152" fmla="*/ 1052949 h 2074353"/>
              <a:gd name="connsiteX153" fmla="*/ 3693748 w 3762733"/>
              <a:gd name="connsiteY153" fmla="*/ 919356 h 2074353"/>
              <a:gd name="connsiteX154" fmla="*/ 3679805 w 3762733"/>
              <a:gd name="connsiteY154" fmla="*/ 869420 h 2074353"/>
              <a:gd name="connsiteX155" fmla="*/ 3646001 w 3762733"/>
              <a:gd name="connsiteY155" fmla="*/ 819485 h 2074353"/>
              <a:gd name="connsiteX156" fmla="*/ 3616818 w 3762733"/>
              <a:gd name="connsiteY156" fmla="*/ 800030 h 2074353"/>
              <a:gd name="connsiteX157" fmla="*/ 3568180 w 3762733"/>
              <a:gd name="connsiteY157" fmla="*/ 780574 h 2074353"/>
              <a:gd name="connsiteX158" fmla="*/ 3529270 w 3762733"/>
              <a:gd name="connsiteY158" fmla="*/ 751391 h 2074353"/>
              <a:gd name="connsiteX159" fmla="*/ 3439067 w 3762733"/>
              <a:gd name="connsiteY159" fmla="*/ 949482 h 2074353"/>
              <a:gd name="connsiteX160" fmla="*/ 3373627 w 3762733"/>
              <a:gd name="connsiteY160" fmla="*/ 731936 h 2074353"/>
              <a:gd name="connsiteX161" fmla="*/ 3473410 w 3762733"/>
              <a:gd name="connsiteY161" fmla="*/ 730462 h 2074353"/>
              <a:gd name="connsiteX162" fmla="*/ 3422265 w 3762733"/>
              <a:gd name="connsiteY162" fmla="*/ 634659 h 2074353"/>
              <a:gd name="connsiteX163" fmla="*/ 3393082 w 3762733"/>
              <a:gd name="connsiteY163" fmla="*/ 459562 h 2074353"/>
              <a:gd name="connsiteX164" fmla="*/ 3334716 w 3762733"/>
              <a:gd name="connsiteY164" fmla="*/ 420651 h 2074353"/>
              <a:gd name="connsiteX165" fmla="*/ 3247167 w 3762733"/>
              <a:gd name="connsiteY165" fmla="*/ 362285 h 2074353"/>
              <a:gd name="connsiteX166" fmla="*/ 3159618 w 3762733"/>
              <a:gd name="connsiteY166" fmla="*/ 333102 h 2074353"/>
              <a:gd name="connsiteX167" fmla="*/ 3101252 w 3762733"/>
              <a:gd name="connsiteY167" fmla="*/ 313647 h 2074353"/>
              <a:gd name="connsiteX168" fmla="*/ 3072070 w 3762733"/>
              <a:gd name="connsiteY168" fmla="*/ 303919 h 2074353"/>
              <a:gd name="connsiteX169" fmla="*/ 2945610 w 3762733"/>
              <a:gd name="connsiteY169" fmla="*/ 284464 h 2074353"/>
              <a:gd name="connsiteX170" fmla="*/ 2818664 w 3762733"/>
              <a:gd name="connsiteY170" fmla="*/ 263306 h 2074353"/>
              <a:gd name="connsiteX171" fmla="*/ 2741410 w 3762733"/>
              <a:gd name="connsiteY171" fmla="*/ 341208 h 2074353"/>
              <a:gd name="connsiteX172" fmla="*/ 2626786 w 3762733"/>
              <a:gd name="connsiteY172" fmla="*/ 220585 h 2074353"/>
              <a:gd name="connsiteX173" fmla="*/ 2490112 w 3762733"/>
              <a:gd name="connsiteY173" fmla="*/ 231205 h 2074353"/>
              <a:gd name="connsiteX174" fmla="*/ 2377109 w 3762733"/>
              <a:gd name="connsiteY174" fmla="*/ 286247 h 2074353"/>
              <a:gd name="connsiteX175" fmla="*/ 2420316 w 3762733"/>
              <a:gd name="connsiteY175" fmla="*/ 167732 h 2074353"/>
              <a:gd name="connsiteX176" fmla="*/ 2381406 w 3762733"/>
              <a:gd name="connsiteY176" fmla="*/ 158004 h 2074353"/>
              <a:gd name="connsiteX177" fmla="*/ 2332767 w 3762733"/>
              <a:gd name="connsiteY177" fmla="*/ 138549 h 2074353"/>
              <a:gd name="connsiteX178" fmla="*/ 2210037 w 3762733"/>
              <a:gd name="connsiteY178" fmla="*/ 80994 h 2074353"/>
              <a:gd name="connsiteX179" fmla="*/ 2175422 w 3762733"/>
              <a:gd name="connsiteY179" fmla="*/ 147466 h 2074353"/>
              <a:gd name="connsiteX180" fmla="*/ 2021482 w 3762733"/>
              <a:gd name="connsiteY180" fmla="*/ 119094 h 2074353"/>
              <a:gd name="connsiteX0" fmla="*/ 2089576 w 3762733"/>
              <a:gd name="connsiteY0" fmla="*/ 206642 h 2074353"/>
              <a:gd name="connsiteX1" fmla="*/ 2040938 w 3762733"/>
              <a:gd name="connsiteY1" fmla="*/ 99638 h 2074353"/>
              <a:gd name="connsiteX2" fmla="*/ 1982572 w 3762733"/>
              <a:gd name="connsiteY2" fmla="*/ 80183 h 2074353"/>
              <a:gd name="connsiteX3" fmla="*/ 1924206 w 3762733"/>
              <a:gd name="connsiteY3" fmla="*/ 51000 h 2074353"/>
              <a:gd name="connsiteX4" fmla="*/ 1836657 w 3762733"/>
              <a:gd name="connsiteY4" fmla="*/ 2362 h 2074353"/>
              <a:gd name="connsiteX5" fmla="*/ 1815094 w 3762733"/>
              <a:gd name="connsiteY5" fmla="*/ 13386 h 2074353"/>
              <a:gd name="connsiteX6" fmla="*/ 1680204 w 3762733"/>
              <a:gd name="connsiteY6" fmla="*/ 59917 h 2074353"/>
              <a:gd name="connsiteX7" fmla="*/ 1627755 w 3762733"/>
              <a:gd name="connsiteY7" fmla="*/ 118283 h 2074353"/>
              <a:gd name="connsiteX8" fmla="*/ 1581630 w 3762733"/>
              <a:gd name="connsiteY8" fmla="*/ 181756 h 2074353"/>
              <a:gd name="connsiteX9" fmla="*/ 1515644 w 3762733"/>
              <a:gd name="connsiteY9" fmla="*/ 138549 h 2074353"/>
              <a:gd name="connsiteX10" fmla="*/ 1535991 w 3762733"/>
              <a:gd name="connsiteY10" fmla="*/ 45082 h 2074353"/>
              <a:gd name="connsiteX11" fmla="*/ 1457278 w 3762733"/>
              <a:gd name="connsiteY11" fmla="*/ 31545 h 2074353"/>
              <a:gd name="connsiteX12" fmla="*/ 1418367 w 3762733"/>
              <a:gd name="connsiteY12" fmla="*/ 21817 h 2074353"/>
              <a:gd name="connsiteX13" fmla="*/ 1145993 w 3762733"/>
              <a:gd name="connsiteY13" fmla="*/ 41272 h 2074353"/>
              <a:gd name="connsiteX14" fmla="*/ 1077899 w 3762733"/>
              <a:gd name="connsiteY14" fmla="*/ 70455 h 2074353"/>
              <a:gd name="connsiteX15" fmla="*/ 1058444 w 3762733"/>
              <a:gd name="connsiteY15" fmla="*/ 89911 h 2074353"/>
              <a:gd name="connsiteX16" fmla="*/ 1019533 w 3762733"/>
              <a:gd name="connsiteY16" fmla="*/ 119094 h 2074353"/>
              <a:gd name="connsiteX17" fmla="*/ 961167 w 3762733"/>
              <a:gd name="connsiteY17" fmla="*/ 167732 h 2074353"/>
              <a:gd name="connsiteX18" fmla="*/ 941712 w 3762733"/>
              <a:gd name="connsiteY18" fmla="*/ 206642 h 2074353"/>
              <a:gd name="connsiteX19" fmla="*/ 893074 w 3762733"/>
              <a:gd name="connsiteY19" fmla="*/ 274736 h 2074353"/>
              <a:gd name="connsiteX20" fmla="*/ 873618 w 3762733"/>
              <a:gd name="connsiteY20" fmla="*/ 323374 h 2074353"/>
              <a:gd name="connsiteX21" fmla="*/ 863891 w 3762733"/>
              <a:gd name="connsiteY21" fmla="*/ 362285 h 2074353"/>
              <a:gd name="connsiteX22" fmla="*/ 844435 w 3762733"/>
              <a:gd name="connsiteY22" fmla="*/ 391468 h 2074353"/>
              <a:gd name="connsiteX23" fmla="*/ 824980 w 3762733"/>
              <a:gd name="connsiteY23" fmla="*/ 537383 h 2074353"/>
              <a:gd name="connsiteX24" fmla="*/ 815252 w 3762733"/>
              <a:gd name="connsiteY24" fmla="*/ 576294 h 2074353"/>
              <a:gd name="connsiteX25" fmla="*/ 795797 w 3762733"/>
              <a:gd name="connsiteY25" fmla="*/ 556838 h 2074353"/>
              <a:gd name="connsiteX26" fmla="*/ 776342 w 3762733"/>
              <a:gd name="connsiteY26" fmla="*/ 459562 h 2074353"/>
              <a:gd name="connsiteX27" fmla="*/ 717976 w 3762733"/>
              <a:gd name="connsiteY27" fmla="*/ 430379 h 2074353"/>
              <a:gd name="connsiteX28" fmla="*/ 630427 w 3762733"/>
              <a:gd name="connsiteY28" fmla="*/ 410923 h 2074353"/>
              <a:gd name="connsiteX29" fmla="*/ 484512 w 3762733"/>
              <a:gd name="connsiteY29" fmla="*/ 430379 h 2074353"/>
              <a:gd name="connsiteX30" fmla="*/ 445601 w 3762733"/>
              <a:gd name="connsiteY30" fmla="*/ 440106 h 2074353"/>
              <a:gd name="connsiteX31" fmla="*/ 396963 w 3762733"/>
              <a:gd name="connsiteY31" fmla="*/ 488745 h 2074353"/>
              <a:gd name="connsiteX32" fmla="*/ 348325 w 3762733"/>
              <a:gd name="connsiteY32" fmla="*/ 547111 h 2074353"/>
              <a:gd name="connsiteX33" fmla="*/ 338597 w 3762733"/>
              <a:gd name="connsiteY33" fmla="*/ 605476 h 2074353"/>
              <a:gd name="connsiteX34" fmla="*/ 367780 w 3762733"/>
              <a:gd name="connsiteY34" fmla="*/ 780574 h 2074353"/>
              <a:gd name="connsiteX35" fmla="*/ 387235 w 3762733"/>
              <a:gd name="connsiteY35" fmla="*/ 809757 h 2074353"/>
              <a:gd name="connsiteX36" fmla="*/ 406691 w 3762733"/>
              <a:gd name="connsiteY36" fmla="*/ 829213 h 2074353"/>
              <a:gd name="connsiteX37" fmla="*/ 212138 w 3762733"/>
              <a:gd name="connsiteY37" fmla="*/ 838940 h 2074353"/>
              <a:gd name="connsiteX38" fmla="*/ 192682 w 3762733"/>
              <a:gd name="connsiteY38" fmla="*/ 858396 h 2074353"/>
              <a:gd name="connsiteX39" fmla="*/ 163499 w 3762733"/>
              <a:gd name="connsiteY39" fmla="*/ 877851 h 2074353"/>
              <a:gd name="connsiteX40" fmla="*/ 134316 w 3762733"/>
              <a:gd name="connsiteY40" fmla="*/ 907034 h 2074353"/>
              <a:gd name="connsiteX41" fmla="*/ 105133 w 3762733"/>
              <a:gd name="connsiteY41" fmla="*/ 916762 h 2074353"/>
              <a:gd name="connsiteX42" fmla="*/ 69222 w 3762733"/>
              <a:gd name="connsiteY42" fmla="*/ 967102 h 2074353"/>
              <a:gd name="connsiteX43" fmla="*/ 43849 w 3762733"/>
              <a:gd name="connsiteY43" fmla="*/ 1011525 h 2074353"/>
              <a:gd name="connsiteX44" fmla="*/ 31608 w 3762733"/>
              <a:gd name="connsiteY44" fmla="*/ 1054651 h 2074353"/>
              <a:gd name="connsiteX45" fmla="*/ 12964 w 3762733"/>
              <a:gd name="connsiteY45" fmla="*/ 1173896 h 2074353"/>
              <a:gd name="connsiteX46" fmla="*/ 7857 w 3762733"/>
              <a:gd name="connsiteY46" fmla="*/ 1228047 h 2074353"/>
              <a:gd name="connsiteX47" fmla="*/ 124589 w 3762733"/>
              <a:gd name="connsiteY47" fmla="*/ 1296140 h 2074353"/>
              <a:gd name="connsiteX48" fmla="*/ 182955 w 3762733"/>
              <a:gd name="connsiteY48" fmla="*/ 1305868 h 2074353"/>
              <a:gd name="connsiteX49" fmla="*/ 231593 w 3762733"/>
              <a:gd name="connsiteY49" fmla="*/ 1315596 h 2074353"/>
              <a:gd name="connsiteX50" fmla="*/ 192682 w 3762733"/>
              <a:gd name="connsiteY50" fmla="*/ 1344779 h 2074353"/>
              <a:gd name="connsiteX51" fmla="*/ 196573 w 3762733"/>
              <a:gd name="connsiteY51" fmla="*/ 1415466 h 2074353"/>
              <a:gd name="connsiteX52" fmla="*/ 46767 w 3762733"/>
              <a:gd name="connsiteY52" fmla="*/ 1364234 h 2074353"/>
              <a:gd name="connsiteX53" fmla="*/ 7857 w 3762733"/>
              <a:gd name="connsiteY53" fmla="*/ 1422600 h 2074353"/>
              <a:gd name="connsiteX54" fmla="*/ 17584 w 3762733"/>
              <a:gd name="connsiteY54" fmla="*/ 1461511 h 2074353"/>
              <a:gd name="connsiteX55" fmla="*/ 37040 w 3762733"/>
              <a:gd name="connsiteY55" fmla="*/ 1480966 h 2074353"/>
              <a:gd name="connsiteX56" fmla="*/ 66223 w 3762733"/>
              <a:gd name="connsiteY56" fmla="*/ 1490694 h 2074353"/>
              <a:gd name="connsiteX57" fmla="*/ 182955 w 3762733"/>
              <a:gd name="connsiteY57" fmla="*/ 1500421 h 2074353"/>
              <a:gd name="connsiteX58" fmla="*/ 182955 w 3762733"/>
              <a:gd name="connsiteY58" fmla="*/ 1587970 h 2074353"/>
              <a:gd name="connsiteX59" fmla="*/ 153772 w 3762733"/>
              <a:gd name="connsiteY59" fmla="*/ 1617153 h 2074353"/>
              <a:gd name="connsiteX60" fmla="*/ 105133 w 3762733"/>
              <a:gd name="connsiteY60" fmla="*/ 1665791 h 2074353"/>
              <a:gd name="connsiteX61" fmla="*/ 124589 w 3762733"/>
              <a:gd name="connsiteY61" fmla="*/ 1908983 h 2074353"/>
              <a:gd name="connsiteX62" fmla="*/ 153772 w 3762733"/>
              <a:gd name="connsiteY62" fmla="*/ 1918711 h 2074353"/>
              <a:gd name="connsiteX63" fmla="*/ 182955 w 3762733"/>
              <a:gd name="connsiteY63" fmla="*/ 1938166 h 2074353"/>
              <a:gd name="connsiteX64" fmla="*/ 221865 w 3762733"/>
              <a:gd name="connsiteY64" fmla="*/ 1947894 h 2074353"/>
              <a:gd name="connsiteX65" fmla="*/ 226486 w 3762733"/>
              <a:gd name="connsiteY65" fmla="*/ 1978779 h 2074353"/>
              <a:gd name="connsiteX66" fmla="*/ 304307 w 3762733"/>
              <a:gd name="connsiteY66" fmla="*/ 2013474 h 2074353"/>
              <a:gd name="connsiteX67" fmla="*/ 352540 w 3762733"/>
              <a:gd name="connsiteY67" fmla="*/ 2038847 h 2074353"/>
              <a:gd name="connsiteX68" fmla="*/ 406691 w 3762733"/>
              <a:gd name="connsiteY68" fmla="*/ 2035442 h 2074353"/>
              <a:gd name="connsiteX69" fmla="*/ 465057 w 3762733"/>
              <a:gd name="connsiteY69" fmla="*/ 2054898 h 2074353"/>
              <a:gd name="connsiteX70" fmla="*/ 494240 w 3762733"/>
              <a:gd name="connsiteY70" fmla="*/ 2074353 h 2074353"/>
              <a:gd name="connsiteX71" fmla="*/ 698926 w 3762733"/>
              <a:gd name="connsiteY71" fmla="*/ 2007475 h 2074353"/>
              <a:gd name="connsiteX72" fmla="*/ 757292 w 3762733"/>
              <a:gd name="connsiteY72" fmla="*/ 1988020 h 2074353"/>
              <a:gd name="connsiteX73" fmla="*/ 775045 w 3762733"/>
              <a:gd name="connsiteY73" fmla="*/ 1949515 h 2074353"/>
              <a:gd name="connsiteX74" fmla="*/ 834708 w 3762733"/>
              <a:gd name="connsiteY74" fmla="*/ 1947894 h 2074353"/>
              <a:gd name="connsiteX75" fmla="*/ 854163 w 3762733"/>
              <a:gd name="connsiteY75" fmla="*/ 1977076 h 2074353"/>
              <a:gd name="connsiteX76" fmla="*/ 941712 w 3762733"/>
              <a:gd name="connsiteY76" fmla="*/ 2025715 h 2074353"/>
              <a:gd name="connsiteX77" fmla="*/ 1019533 w 3762733"/>
              <a:gd name="connsiteY77" fmla="*/ 2015987 h 2074353"/>
              <a:gd name="connsiteX78" fmla="*/ 1058444 w 3762733"/>
              <a:gd name="connsiteY78" fmla="*/ 1947894 h 2074353"/>
              <a:gd name="connsiteX79" fmla="*/ 1097355 w 3762733"/>
              <a:gd name="connsiteY79" fmla="*/ 1967349 h 2074353"/>
              <a:gd name="connsiteX80" fmla="*/ 1145993 w 3762733"/>
              <a:gd name="connsiteY80" fmla="*/ 1986804 h 2074353"/>
              <a:gd name="connsiteX81" fmla="*/ 1175176 w 3762733"/>
              <a:gd name="connsiteY81" fmla="*/ 2006259 h 2074353"/>
              <a:gd name="connsiteX82" fmla="*/ 1233542 w 3762733"/>
              <a:gd name="connsiteY82" fmla="*/ 2015987 h 2074353"/>
              <a:gd name="connsiteX83" fmla="*/ 1301635 w 3762733"/>
              <a:gd name="connsiteY83" fmla="*/ 2045170 h 2074353"/>
              <a:gd name="connsiteX84" fmla="*/ 1408640 w 3762733"/>
              <a:gd name="connsiteY84" fmla="*/ 2035442 h 2074353"/>
              <a:gd name="connsiteX85" fmla="*/ 1457278 w 3762733"/>
              <a:gd name="connsiteY85" fmla="*/ 1977076 h 2074353"/>
              <a:gd name="connsiteX86" fmla="*/ 1467006 w 3762733"/>
              <a:gd name="connsiteY86" fmla="*/ 1938166 h 2074353"/>
              <a:gd name="connsiteX87" fmla="*/ 1447550 w 3762733"/>
              <a:gd name="connsiteY87" fmla="*/ 1879800 h 2074353"/>
              <a:gd name="connsiteX88" fmla="*/ 1564282 w 3762733"/>
              <a:gd name="connsiteY88" fmla="*/ 1870072 h 2074353"/>
              <a:gd name="connsiteX89" fmla="*/ 1593465 w 3762733"/>
              <a:gd name="connsiteY89" fmla="*/ 1850617 h 2074353"/>
              <a:gd name="connsiteX90" fmla="*/ 1603193 w 3762733"/>
              <a:gd name="connsiteY90" fmla="*/ 1733885 h 2074353"/>
              <a:gd name="connsiteX91" fmla="*/ 1574010 w 3762733"/>
              <a:gd name="connsiteY91" fmla="*/ 1704702 h 2074353"/>
              <a:gd name="connsiteX92" fmla="*/ 1593465 w 3762733"/>
              <a:gd name="connsiteY92" fmla="*/ 1724157 h 2074353"/>
              <a:gd name="connsiteX93" fmla="*/ 1632376 w 3762733"/>
              <a:gd name="connsiteY93" fmla="*/ 1733885 h 2074353"/>
              <a:gd name="connsiteX94" fmla="*/ 1797746 w 3762733"/>
              <a:gd name="connsiteY94" fmla="*/ 1724157 h 2074353"/>
              <a:gd name="connsiteX95" fmla="*/ 1817201 w 3762733"/>
              <a:gd name="connsiteY95" fmla="*/ 1685247 h 2074353"/>
              <a:gd name="connsiteX96" fmla="*/ 1826929 w 3762733"/>
              <a:gd name="connsiteY96" fmla="*/ 1714430 h 2074353"/>
              <a:gd name="connsiteX97" fmla="*/ 1846384 w 3762733"/>
              <a:gd name="connsiteY97" fmla="*/ 1743613 h 2074353"/>
              <a:gd name="connsiteX98" fmla="*/ 1924206 w 3762733"/>
              <a:gd name="connsiteY98" fmla="*/ 1733885 h 2074353"/>
              <a:gd name="connsiteX99" fmla="*/ 1953389 w 3762733"/>
              <a:gd name="connsiteY99" fmla="*/ 1724157 h 2074353"/>
              <a:gd name="connsiteX100" fmla="*/ 2011755 w 3762733"/>
              <a:gd name="connsiteY100" fmla="*/ 1665791 h 2074353"/>
              <a:gd name="connsiteX101" fmla="*/ 2021482 w 3762733"/>
              <a:gd name="connsiteY101" fmla="*/ 1636608 h 2074353"/>
              <a:gd name="connsiteX102" fmla="*/ 2050665 w 3762733"/>
              <a:gd name="connsiteY102" fmla="*/ 1587970 h 2074353"/>
              <a:gd name="connsiteX103" fmla="*/ 2089576 w 3762733"/>
              <a:gd name="connsiteY103" fmla="*/ 1597698 h 2074353"/>
              <a:gd name="connsiteX104" fmla="*/ 2128487 w 3762733"/>
              <a:gd name="connsiteY104" fmla="*/ 1675519 h 2074353"/>
              <a:gd name="connsiteX105" fmla="*/ 2147942 w 3762733"/>
              <a:gd name="connsiteY105" fmla="*/ 1714430 h 2074353"/>
              <a:gd name="connsiteX106" fmla="*/ 2177125 w 3762733"/>
              <a:gd name="connsiteY106" fmla="*/ 1743613 h 2074353"/>
              <a:gd name="connsiteX107" fmla="*/ 2245218 w 3762733"/>
              <a:gd name="connsiteY107" fmla="*/ 1753340 h 2074353"/>
              <a:gd name="connsiteX108" fmla="*/ 2468955 w 3762733"/>
              <a:gd name="connsiteY108" fmla="*/ 1733885 h 2074353"/>
              <a:gd name="connsiteX109" fmla="*/ 2537048 w 3762733"/>
              <a:gd name="connsiteY109" fmla="*/ 1656064 h 2074353"/>
              <a:gd name="connsiteX110" fmla="*/ 2566231 w 3762733"/>
              <a:gd name="connsiteY110" fmla="*/ 1646336 h 2074353"/>
              <a:gd name="connsiteX111" fmla="*/ 2585687 w 3762733"/>
              <a:gd name="connsiteY111" fmla="*/ 1626881 h 2074353"/>
              <a:gd name="connsiteX112" fmla="*/ 2634325 w 3762733"/>
              <a:gd name="connsiteY112" fmla="*/ 1811706 h 2074353"/>
              <a:gd name="connsiteX113" fmla="*/ 2702418 w 3762733"/>
              <a:gd name="connsiteY113" fmla="*/ 1801979 h 2074353"/>
              <a:gd name="connsiteX114" fmla="*/ 2721874 w 3762733"/>
              <a:gd name="connsiteY114" fmla="*/ 1743613 h 2074353"/>
              <a:gd name="connsiteX115" fmla="*/ 2731601 w 3762733"/>
              <a:gd name="connsiteY115" fmla="*/ 1714430 h 2074353"/>
              <a:gd name="connsiteX116" fmla="*/ 2760784 w 3762733"/>
              <a:gd name="connsiteY116" fmla="*/ 1724157 h 2074353"/>
              <a:gd name="connsiteX117" fmla="*/ 2799695 w 3762733"/>
              <a:gd name="connsiteY117" fmla="*/ 1782523 h 2074353"/>
              <a:gd name="connsiteX118" fmla="*/ 2828878 w 3762733"/>
              <a:gd name="connsiteY118" fmla="*/ 1792251 h 2074353"/>
              <a:gd name="connsiteX119" fmla="*/ 2848333 w 3762733"/>
              <a:gd name="connsiteY119" fmla="*/ 1831162 h 2074353"/>
              <a:gd name="connsiteX120" fmla="*/ 2906699 w 3762733"/>
              <a:gd name="connsiteY120" fmla="*/ 1879800 h 2074353"/>
              <a:gd name="connsiteX121" fmla="*/ 2935882 w 3762733"/>
              <a:gd name="connsiteY121" fmla="*/ 1889528 h 2074353"/>
              <a:gd name="connsiteX122" fmla="*/ 3042887 w 3762733"/>
              <a:gd name="connsiteY122" fmla="*/ 1879800 h 2074353"/>
              <a:gd name="connsiteX123" fmla="*/ 3072070 w 3762733"/>
              <a:gd name="connsiteY123" fmla="*/ 1850617 h 2074353"/>
              <a:gd name="connsiteX124" fmla="*/ 3081797 w 3762733"/>
              <a:gd name="connsiteY124" fmla="*/ 1996532 h 2074353"/>
              <a:gd name="connsiteX125" fmla="*/ 3149891 w 3762733"/>
              <a:gd name="connsiteY125" fmla="*/ 1977076 h 2074353"/>
              <a:gd name="connsiteX126" fmla="*/ 3159618 w 3762733"/>
              <a:gd name="connsiteY126" fmla="*/ 1947894 h 2074353"/>
              <a:gd name="connsiteX127" fmla="*/ 3179074 w 3762733"/>
              <a:gd name="connsiteY127" fmla="*/ 1918711 h 2074353"/>
              <a:gd name="connsiteX128" fmla="*/ 3286078 w 3762733"/>
              <a:gd name="connsiteY128" fmla="*/ 1967349 h 2074353"/>
              <a:gd name="connsiteX129" fmla="*/ 3315261 w 3762733"/>
              <a:gd name="connsiteY129" fmla="*/ 1957621 h 2074353"/>
              <a:gd name="connsiteX130" fmla="*/ 3295806 w 3762733"/>
              <a:gd name="connsiteY130" fmla="*/ 1840889 h 2074353"/>
              <a:gd name="connsiteX131" fmla="*/ 3276350 w 3762733"/>
              <a:gd name="connsiteY131" fmla="*/ 1821434 h 2074353"/>
              <a:gd name="connsiteX132" fmla="*/ 3266623 w 3762733"/>
              <a:gd name="connsiteY132" fmla="*/ 1782523 h 2074353"/>
              <a:gd name="connsiteX133" fmla="*/ 3295806 w 3762733"/>
              <a:gd name="connsiteY133" fmla="*/ 1792251 h 2074353"/>
              <a:gd name="connsiteX134" fmla="*/ 3344444 w 3762733"/>
              <a:gd name="connsiteY134" fmla="*/ 1811706 h 2074353"/>
              <a:gd name="connsiteX135" fmla="*/ 3373627 w 3762733"/>
              <a:gd name="connsiteY135" fmla="*/ 1821434 h 2074353"/>
              <a:gd name="connsiteX136" fmla="*/ 3402810 w 3762733"/>
              <a:gd name="connsiteY136" fmla="*/ 1840889 h 2074353"/>
              <a:gd name="connsiteX137" fmla="*/ 3500087 w 3762733"/>
              <a:gd name="connsiteY137" fmla="*/ 1821434 h 2074353"/>
              <a:gd name="connsiteX138" fmla="*/ 3468310 w 3762733"/>
              <a:gd name="connsiteY138" fmla="*/ 1874369 h 2074353"/>
              <a:gd name="connsiteX139" fmla="*/ 3564370 w 3762733"/>
              <a:gd name="connsiteY139" fmla="*/ 1839673 h 2074353"/>
              <a:gd name="connsiteX140" fmla="*/ 3597363 w 3762733"/>
              <a:gd name="connsiteY140" fmla="*/ 1818110 h 2074353"/>
              <a:gd name="connsiteX141" fmla="*/ 3649406 w 3762733"/>
              <a:gd name="connsiteY141" fmla="*/ 1768175 h 2074353"/>
              <a:gd name="connsiteX142" fmla="*/ 3692451 w 3762733"/>
              <a:gd name="connsiteY142" fmla="*/ 1612370 h 2074353"/>
              <a:gd name="connsiteX143" fmla="*/ 3665457 w 3762733"/>
              <a:gd name="connsiteY143" fmla="*/ 1626881 h 2074353"/>
              <a:gd name="connsiteX144" fmla="*/ 3579934 w 3762733"/>
              <a:gd name="connsiteY144" fmla="*/ 1610830 h 2074353"/>
              <a:gd name="connsiteX145" fmla="*/ 3641381 w 3762733"/>
              <a:gd name="connsiteY145" fmla="*/ 1503015 h 2074353"/>
              <a:gd name="connsiteX146" fmla="*/ 3568180 w 3762733"/>
              <a:gd name="connsiteY146" fmla="*/ 1432328 h 2074353"/>
              <a:gd name="connsiteX147" fmla="*/ 3626546 w 3762733"/>
              <a:gd name="connsiteY147" fmla="*/ 1383689 h 2074353"/>
              <a:gd name="connsiteX148" fmla="*/ 3665457 w 3762733"/>
              <a:gd name="connsiteY148" fmla="*/ 1266957 h 2074353"/>
              <a:gd name="connsiteX149" fmla="*/ 3684912 w 3762733"/>
              <a:gd name="connsiteY149" fmla="*/ 1208591 h 2074353"/>
              <a:gd name="connsiteX150" fmla="*/ 3723823 w 3762733"/>
              <a:gd name="connsiteY150" fmla="*/ 1150225 h 2074353"/>
              <a:gd name="connsiteX151" fmla="*/ 3753006 w 3762733"/>
              <a:gd name="connsiteY151" fmla="*/ 1082132 h 2074353"/>
              <a:gd name="connsiteX152" fmla="*/ 3762733 w 3762733"/>
              <a:gd name="connsiteY152" fmla="*/ 1052949 h 2074353"/>
              <a:gd name="connsiteX153" fmla="*/ 3693748 w 3762733"/>
              <a:gd name="connsiteY153" fmla="*/ 919356 h 2074353"/>
              <a:gd name="connsiteX154" fmla="*/ 3679805 w 3762733"/>
              <a:gd name="connsiteY154" fmla="*/ 869420 h 2074353"/>
              <a:gd name="connsiteX155" fmla="*/ 3646001 w 3762733"/>
              <a:gd name="connsiteY155" fmla="*/ 819485 h 2074353"/>
              <a:gd name="connsiteX156" fmla="*/ 3616818 w 3762733"/>
              <a:gd name="connsiteY156" fmla="*/ 800030 h 2074353"/>
              <a:gd name="connsiteX157" fmla="*/ 3568180 w 3762733"/>
              <a:gd name="connsiteY157" fmla="*/ 780574 h 2074353"/>
              <a:gd name="connsiteX158" fmla="*/ 3529270 w 3762733"/>
              <a:gd name="connsiteY158" fmla="*/ 751391 h 2074353"/>
              <a:gd name="connsiteX159" fmla="*/ 3439067 w 3762733"/>
              <a:gd name="connsiteY159" fmla="*/ 949482 h 2074353"/>
              <a:gd name="connsiteX160" fmla="*/ 3373627 w 3762733"/>
              <a:gd name="connsiteY160" fmla="*/ 731936 h 2074353"/>
              <a:gd name="connsiteX161" fmla="*/ 3431846 w 3762733"/>
              <a:gd name="connsiteY161" fmla="*/ 709680 h 2074353"/>
              <a:gd name="connsiteX162" fmla="*/ 3422265 w 3762733"/>
              <a:gd name="connsiteY162" fmla="*/ 634659 h 2074353"/>
              <a:gd name="connsiteX163" fmla="*/ 3393082 w 3762733"/>
              <a:gd name="connsiteY163" fmla="*/ 459562 h 2074353"/>
              <a:gd name="connsiteX164" fmla="*/ 3334716 w 3762733"/>
              <a:gd name="connsiteY164" fmla="*/ 420651 h 2074353"/>
              <a:gd name="connsiteX165" fmla="*/ 3247167 w 3762733"/>
              <a:gd name="connsiteY165" fmla="*/ 362285 h 2074353"/>
              <a:gd name="connsiteX166" fmla="*/ 3159618 w 3762733"/>
              <a:gd name="connsiteY166" fmla="*/ 333102 h 2074353"/>
              <a:gd name="connsiteX167" fmla="*/ 3101252 w 3762733"/>
              <a:gd name="connsiteY167" fmla="*/ 313647 h 2074353"/>
              <a:gd name="connsiteX168" fmla="*/ 3072070 w 3762733"/>
              <a:gd name="connsiteY168" fmla="*/ 303919 h 2074353"/>
              <a:gd name="connsiteX169" fmla="*/ 2945610 w 3762733"/>
              <a:gd name="connsiteY169" fmla="*/ 284464 h 2074353"/>
              <a:gd name="connsiteX170" fmla="*/ 2818664 w 3762733"/>
              <a:gd name="connsiteY170" fmla="*/ 263306 h 2074353"/>
              <a:gd name="connsiteX171" fmla="*/ 2741410 w 3762733"/>
              <a:gd name="connsiteY171" fmla="*/ 341208 h 2074353"/>
              <a:gd name="connsiteX172" fmla="*/ 2626786 w 3762733"/>
              <a:gd name="connsiteY172" fmla="*/ 220585 h 2074353"/>
              <a:gd name="connsiteX173" fmla="*/ 2490112 w 3762733"/>
              <a:gd name="connsiteY173" fmla="*/ 231205 h 2074353"/>
              <a:gd name="connsiteX174" fmla="*/ 2377109 w 3762733"/>
              <a:gd name="connsiteY174" fmla="*/ 286247 h 2074353"/>
              <a:gd name="connsiteX175" fmla="*/ 2420316 w 3762733"/>
              <a:gd name="connsiteY175" fmla="*/ 167732 h 2074353"/>
              <a:gd name="connsiteX176" fmla="*/ 2381406 w 3762733"/>
              <a:gd name="connsiteY176" fmla="*/ 158004 h 2074353"/>
              <a:gd name="connsiteX177" fmla="*/ 2332767 w 3762733"/>
              <a:gd name="connsiteY177" fmla="*/ 138549 h 2074353"/>
              <a:gd name="connsiteX178" fmla="*/ 2210037 w 3762733"/>
              <a:gd name="connsiteY178" fmla="*/ 80994 h 2074353"/>
              <a:gd name="connsiteX179" fmla="*/ 2175422 w 3762733"/>
              <a:gd name="connsiteY179" fmla="*/ 147466 h 2074353"/>
              <a:gd name="connsiteX180" fmla="*/ 2021482 w 3762733"/>
              <a:gd name="connsiteY180" fmla="*/ 119094 h 2074353"/>
              <a:gd name="connsiteX0" fmla="*/ 2089576 w 3762733"/>
              <a:gd name="connsiteY0" fmla="*/ 206642 h 2074353"/>
              <a:gd name="connsiteX1" fmla="*/ 2040938 w 3762733"/>
              <a:gd name="connsiteY1" fmla="*/ 99638 h 2074353"/>
              <a:gd name="connsiteX2" fmla="*/ 1982572 w 3762733"/>
              <a:gd name="connsiteY2" fmla="*/ 80183 h 2074353"/>
              <a:gd name="connsiteX3" fmla="*/ 1924206 w 3762733"/>
              <a:gd name="connsiteY3" fmla="*/ 51000 h 2074353"/>
              <a:gd name="connsiteX4" fmla="*/ 1836657 w 3762733"/>
              <a:gd name="connsiteY4" fmla="*/ 2362 h 2074353"/>
              <a:gd name="connsiteX5" fmla="*/ 1815094 w 3762733"/>
              <a:gd name="connsiteY5" fmla="*/ 13386 h 2074353"/>
              <a:gd name="connsiteX6" fmla="*/ 1680204 w 3762733"/>
              <a:gd name="connsiteY6" fmla="*/ 59917 h 2074353"/>
              <a:gd name="connsiteX7" fmla="*/ 1627755 w 3762733"/>
              <a:gd name="connsiteY7" fmla="*/ 118283 h 2074353"/>
              <a:gd name="connsiteX8" fmla="*/ 1581630 w 3762733"/>
              <a:gd name="connsiteY8" fmla="*/ 181756 h 2074353"/>
              <a:gd name="connsiteX9" fmla="*/ 1515644 w 3762733"/>
              <a:gd name="connsiteY9" fmla="*/ 138549 h 2074353"/>
              <a:gd name="connsiteX10" fmla="*/ 1535991 w 3762733"/>
              <a:gd name="connsiteY10" fmla="*/ 45082 h 2074353"/>
              <a:gd name="connsiteX11" fmla="*/ 1457278 w 3762733"/>
              <a:gd name="connsiteY11" fmla="*/ 31545 h 2074353"/>
              <a:gd name="connsiteX12" fmla="*/ 1418367 w 3762733"/>
              <a:gd name="connsiteY12" fmla="*/ 21817 h 2074353"/>
              <a:gd name="connsiteX13" fmla="*/ 1145993 w 3762733"/>
              <a:gd name="connsiteY13" fmla="*/ 41272 h 2074353"/>
              <a:gd name="connsiteX14" fmla="*/ 1077899 w 3762733"/>
              <a:gd name="connsiteY14" fmla="*/ 70455 h 2074353"/>
              <a:gd name="connsiteX15" fmla="*/ 1058444 w 3762733"/>
              <a:gd name="connsiteY15" fmla="*/ 89911 h 2074353"/>
              <a:gd name="connsiteX16" fmla="*/ 1019533 w 3762733"/>
              <a:gd name="connsiteY16" fmla="*/ 119094 h 2074353"/>
              <a:gd name="connsiteX17" fmla="*/ 961167 w 3762733"/>
              <a:gd name="connsiteY17" fmla="*/ 167732 h 2074353"/>
              <a:gd name="connsiteX18" fmla="*/ 941712 w 3762733"/>
              <a:gd name="connsiteY18" fmla="*/ 206642 h 2074353"/>
              <a:gd name="connsiteX19" fmla="*/ 893074 w 3762733"/>
              <a:gd name="connsiteY19" fmla="*/ 274736 h 2074353"/>
              <a:gd name="connsiteX20" fmla="*/ 873618 w 3762733"/>
              <a:gd name="connsiteY20" fmla="*/ 323374 h 2074353"/>
              <a:gd name="connsiteX21" fmla="*/ 863891 w 3762733"/>
              <a:gd name="connsiteY21" fmla="*/ 362285 h 2074353"/>
              <a:gd name="connsiteX22" fmla="*/ 844435 w 3762733"/>
              <a:gd name="connsiteY22" fmla="*/ 391468 h 2074353"/>
              <a:gd name="connsiteX23" fmla="*/ 824980 w 3762733"/>
              <a:gd name="connsiteY23" fmla="*/ 537383 h 2074353"/>
              <a:gd name="connsiteX24" fmla="*/ 815252 w 3762733"/>
              <a:gd name="connsiteY24" fmla="*/ 576294 h 2074353"/>
              <a:gd name="connsiteX25" fmla="*/ 795797 w 3762733"/>
              <a:gd name="connsiteY25" fmla="*/ 556838 h 2074353"/>
              <a:gd name="connsiteX26" fmla="*/ 776342 w 3762733"/>
              <a:gd name="connsiteY26" fmla="*/ 459562 h 2074353"/>
              <a:gd name="connsiteX27" fmla="*/ 717976 w 3762733"/>
              <a:gd name="connsiteY27" fmla="*/ 430379 h 2074353"/>
              <a:gd name="connsiteX28" fmla="*/ 630427 w 3762733"/>
              <a:gd name="connsiteY28" fmla="*/ 410923 h 2074353"/>
              <a:gd name="connsiteX29" fmla="*/ 484512 w 3762733"/>
              <a:gd name="connsiteY29" fmla="*/ 430379 h 2074353"/>
              <a:gd name="connsiteX30" fmla="*/ 445601 w 3762733"/>
              <a:gd name="connsiteY30" fmla="*/ 440106 h 2074353"/>
              <a:gd name="connsiteX31" fmla="*/ 396963 w 3762733"/>
              <a:gd name="connsiteY31" fmla="*/ 488745 h 2074353"/>
              <a:gd name="connsiteX32" fmla="*/ 348325 w 3762733"/>
              <a:gd name="connsiteY32" fmla="*/ 547111 h 2074353"/>
              <a:gd name="connsiteX33" fmla="*/ 338597 w 3762733"/>
              <a:gd name="connsiteY33" fmla="*/ 605476 h 2074353"/>
              <a:gd name="connsiteX34" fmla="*/ 367780 w 3762733"/>
              <a:gd name="connsiteY34" fmla="*/ 780574 h 2074353"/>
              <a:gd name="connsiteX35" fmla="*/ 387235 w 3762733"/>
              <a:gd name="connsiteY35" fmla="*/ 809757 h 2074353"/>
              <a:gd name="connsiteX36" fmla="*/ 406691 w 3762733"/>
              <a:gd name="connsiteY36" fmla="*/ 829213 h 2074353"/>
              <a:gd name="connsiteX37" fmla="*/ 212138 w 3762733"/>
              <a:gd name="connsiteY37" fmla="*/ 838940 h 2074353"/>
              <a:gd name="connsiteX38" fmla="*/ 192682 w 3762733"/>
              <a:gd name="connsiteY38" fmla="*/ 858396 h 2074353"/>
              <a:gd name="connsiteX39" fmla="*/ 163499 w 3762733"/>
              <a:gd name="connsiteY39" fmla="*/ 877851 h 2074353"/>
              <a:gd name="connsiteX40" fmla="*/ 134316 w 3762733"/>
              <a:gd name="connsiteY40" fmla="*/ 907034 h 2074353"/>
              <a:gd name="connsiteX41" fmla="*/ 105133 w 3762733"/>
              <a:gd name="connsiteY41" fmla="*/ 916762 h 2074353"/>
              <a:gd name="connsiteX42" fmla="*/ 69222 w 3762733"/>
              <a:gd name="connsiteY42" fmla="*/ 967102 h 2074353"/>
              <a:gd name="connsiteX43" fmla="*/ 43849 w 3762733"/>
              <a:gd name="connsiteY43" fmla="*/ 1011525 h 2074353"/>
              <a:gd name="connsiteX44" fmla="*/ 31608 w 3762733"/>
              <a:gd name="connsiteY44" fmla="*/ 1054651 h 2074353"/>
              <a:gd name="connsiteX45" fmla="*/ 12964 w 3762733"/>
              <a:gd name="connsiteY45" fmla="*/ 1173896 h 2074353"/>
              <a:gd name="connsiteX46" fmla="*/ 7857 w 3762733"/>
              <a:gd name="connsiteY46" fmla="*/ 1228047 h 2074353"/>
              <a:gd name="connsiteX47" fmla="*/ 124589 w 3762733"/>
              <a:gd name="connsiteY47" fmla="*/ 1296140 h 2074353"/>
              <a:gd name="connsiteX48" fmla="*/ 182955 w 3762733"/>
              <a:gd name="connsiteY48" fmla="*/ 1305868 h 2074353"/>
              <a:gd name="connsiteX49" fmla="*/ 231593 w 3762733"/>
              <a:gd name="connsiteY49" fmla="*/ 1315596 h 2074353"/>
              <a:gd name="connsiteX50" fmla="*/ 192682 w 3762733"/>
              <a:gd name="connsiteY50" fmla="*/ 1344779 h 2074353"/>
              <a:gd name="connsiteX51" fmla="*/ 196573 w 3762733"/>
              <a:gd name="connsiteY51" fmla="*/ 1415466 h 2074353"/>
              <a:gd name="connsiteX52" fmla="*/ 46767 w 3762733"/>
              <a:gd name="connsiteY52" fmla="*/ 1364234 h 2074353"/>
              <a:gd name="connsiteX53" fmla="*/ 7857 w 3762733"/>
              <a:gd name="connsiteY53" fmla="*/ 1422600 h 2074353"/>
              <a:gd name="connsiteX54" fmla="*/ 17584 w 3762733"/>
              <a:gd name="connsiteY54" fmla="*/ 1461511 h 2074353"/>
              <a:gd name="connsiteX55" fmla="*/ 37040 w 3762733"/>
              <a:gd name="connsiteY55" fmla="*/ 1480966 h 2074353"/>
              <a:gd name="connsiteX56" fmla="*/ 66223 w 3762733"/>
              <a:gd name="connsiteY56" fmla="*/ 1490694 h 2074353"/>
              <a:gd name="connsiteX57" fmla="*/ 182955 w 3762733"/>
              <a:gd name="connsiteY57" fmla="*/ 1500421 h 2074353"/>
              <a:gd name="connsiteX58" fmla="*/ 182955 w 3762733"/>
              <a:gd name="connsiteY58" fmla="*/ 1587970 h 2074353"/>
              <a:gd name="connsiteX59" fmla="*/ 153772 w 3762733"/>
              <a:gd name="connsiteY59" fmla="*/ 1617153 h 2074353"/>
              <a:gd name="connsiteX60" fmla="*/ 105133 w 3762733"/>
              <a:gd name="connsiteY60" fmla="*/ 1665791 h 2074353"/>
              <a:gd name="connsiteX61" fmla="*/ 124589 w 3762733"/>
              <a:gd name="connsiteY61" fmla="*/ 1908983 h 2074353"/>
              <a:gd name="connsiteX62" fmla="*/ 153772 w 3762733"/>
              <a:gd name="connsiteY62" fmla="*/ 1918711 h 2074353"/>
              <a:gd name="connsiteX63" fmla="*/ 182955 w 3762733"/>
              <a:gd name="connsiteY63" fmla="*/ 1938166 h 2074353"/>
              <a:gd name="connsiteX64" fmla="*/ 221865 w 3762733"/>
              <a:gd name="connsiteY64" fmla="*/ 1947894 h 2074353"/>
              <a:gd name="connsiteX65" fmla="*/ 226486 w 3762733"/>
              <a:gd name="connsiteY65" fmla="*/ 1978779 h 2074353"/>
              <a:gd name="connsiteX66" fmla="*/ 304307 w 3762733"/>
              <a:gd name="connsiteY66" fmla="*/ 2013474 h 2074353"/>
              <a:gd name="connsiteX67" fmla="*/ 352540 w 3762733"/>
              <a:gd name="connsiteY67" fmla="*/ 2038847 h 2074353"/>
              <a:gd name="connsiteX68" fmla="*/ 406691 w 3762733"/>
              <a:gd name="connsiteY68" fmla="*/ 2035442 h 2074353"/>
              <a:gd name="connsiteX69" fmla="*/ 465057 w 3762733"/>
              <a:gd name="connsiteY69" fmla="*/ 2054898 h 2074353"/>
              <a:gd name="connsiteX70" fmla="*/ 494240 w 3762733"/>
              <a:gd name="connsiteY70" fmla="*/ 2074353 h 2074353"/>
              <a:gd name="connsiteX71" fmla="*/ 698926 w 3762733"/>
              <a:gd name="connsiteY71" fmla="*/ 2007475 h 2074353"/>
              <a:gd name="connsiteX72" fmla="*/ 757292 w 3762733"/>
              <a:gd name="connsiteY72" fmla="*/ 1988020 h 2074353"/>
              <a:gd name="connsiteX73" fmla="*/ 775045 w 3762733"/>
              <a:gd name="connsiteY73" fmla="*/ 1949515 h 2074353"/>
              <a:gd name="connsiteX74" fmla="*/ 834708 w 3762733"/>
              <a:gd name="connsiteY74" fmla="*/ 1947894 h 2074353"/>
              <a:gd name="connsiteX75" fmla="*/ 854163 w 3762733"/>
              <a:gd name="connsiteY75" fmla="*/ 1977076 h 2074353"/>
              <a:gd name="connsiteX76" fmla="*/ 941712 w 3762733"/>
              <a:gd name="connsiteY76" fmla="*/ 2025715 h 2074353"/>
              <a:gd name="connsiteX77" fmla="*/ 1019533 w 3762733"/>
              <a:gd name="connsiteY77" fmla="*/ 2015987 h 2074353"/>
              <a:gd name="connsiteX78" fmla="*/ 1058444 w 3762733"/>
              <a:gd name="connsiteY78" fmla="*/ 1947894 h 2074353"/>
              <a:gd name="connsiteX79" fmla="*/ 1097355 w 3762733"/>
              <a:gd name="connsiteY79" fmla="*/ 1967349 h 2074353"/>
              <a:gd name="connsiteX80" fmla="*/ 1145993 w 3762733"/>
              <a:gd name="connsiteY80" fmla="*/ 1986804 h 2074353"/>
              <a:gd name="connsiteX81" fmla="*/ 1175176 w 3762733"/>
              <a:gd name="connsiteY81" fmla="*/ 2006259 h 2074353"/>
              <a:gd name="connsiteX82" fmla="*/ 1233542 w 3762733"/>
              <a:gd name="connsiteY82" fmla="*/ 2015987 h 2074353"/>
              <a:gd name="connsiteX83" fmla="*/ 1301635 w 3762733"/>
              <a:gd name="connsiteY83" fmla="*/ 2045170 h 2074353"/>
              <a:gd name="connsiteX84" fmla="*/ 1408640 w 3762733"/>
              <a:gd name="connsiteY84" fmla="*/ 2035442 h 2074353"/>
              <a:gd name="connsiteX85" fmla="*/ 1457278 w 3762733"/>
              <a:gd name="connsiteY85" fmla="*/ 1977076 h 2074353"/>
              <a:gd name="connsiteX86" fmla="*/ 1467006 w 3762733"/>
              <a:gd name="connsiteY86" fmla="*/ 1938166 h 2074353"/>
              <a:gd name="connsiteX87" fmla="*/ 1447550 w 3762733"/>
              <a:gd name="connsiteY87" fmla="*/ 1879800 h 2074353"/>
              <a:gd name="connsiteX88" fmla="*/ 1564282 w 3762733"/>
              <a:gd name="connsiteY88" fmla="*/ 1870072 h 2074353"/>
              <a:gd name="connsiteX89" fmla="*/ 1593465 w 3762733"/>
              <a:gd name="connsiteY89" fmla="*/ 1850617 h 2074353"/>
              <a:gd name="connsiteX90" fmla="*/ 1603193 w 3762733"/>
              <a:gd name="connsiteY90" fmla="*/ 1733885 h 2074353"/>
              <a:gd name="connsiteX91" fmla="*/ 1574010 w 3762733"/>
              <a:gd name="connsiteY91" fmla="*/ 1704702 h 2074353"/>
              <a:gd name="connsiteX92" fmla="*/ 1593465 w 3762733"/>
              <a:gd name="connsiteY92" fmla="*/ 1724157 h 2074353"/>
              <a:gd name="connsiteX93" fmla="*/ 1632376 w 3762733"/>
              <a:gd name="connsiteY93" fmla="*/ 1733885 h 2074353"/>
              <a:gd name="connsiteX94" fmla="*/ 1797746 w 3762733"/>
              <a:gd name="connsiteY94" fmla="*/ 1724157 h 2074353"/>
              <a:gd name="connsiteX95" fmla="*/ 1817201 w 3762733"/>
              <a:gd name="connsiteY95" fmla="*/ 1685247 h 2074353"/>
              <a:gd name="connsiteX96" fmla="*/ 1826929 w 3762733"/>
              <a:gd name="connsiteY96" fmla="*/ 1714430 h 2074353"/>
              <a:gd name="connsiteX97" fmla="*/ 1846384 w 3762733"/>
              <a:gd name="connsiteY97" fmla="*/ 1743613 h 2074353"/>
              <a:gd name="connsiteX98" fmla="*/ 1924206 w 3762733"/>
              <a:gd name="connsiteY98" fmla="*/ 1733885 h 2074353"/>
              <a:gd name="connsiteX99" fmla="*/ 1953389 w 3762733"/>
              <a:gd name="connsiteY99" fmla="*/ 1724157 h 2074353"/>
              <a:gd name="connsiteX100" fmla="*/ 2011755 w 3762733"/>
              <a:gd name="connsiteY100" fmla="*/ 1665791 h 2074353"/>
              <a:gd name="connsiteX101" fmla="*/ 2021482 w 3762733"/>
              <a:gd name="connsiteY101" fmla="*/ 1636608 h 2074353"/>
              <a:gd name="connsiteX102" fmla="*/ 2050665 w 3762733"/>
              <a:gd name="connsiteY102" fmla="*/ 1587970 h 2074353"/>
              <a:gd name="connsiteX103" fmla="*/ 2089576 w 3762733"/>
              <a:gd name="connsiteY103" fmla="*/ 1597698 h 2074353"/>
              <a:gd name="connsiteX104" fmla="*/ 2128487 w 3762733"/>
              <a:gd name="connsiteY104" fmla="*/ 1675519 h 2074353"/>
              <a:gd name="connsiteX105" fmla="*/ 2147942 w 3762733"/>
              <a:gd name="connsiteY105" fmla="*/ 1714430 h 2074353"/>
              <a:gd name="connsiteX106" fmla="*/ 2177125 w 3762733"/>
              <a:gd name="connsiteY106" fmla="*/ 1743613 h 2074353"/>
              <a:gd name="connsiteX107" fmla="*/ 2245218 w 3762733"/>
              <a:gd name="connsiteY107" fmla="*/ 1753340 h 2074353"/>
              <a:gd name="connsiteX108" fmla="*/ 2468955 w 3762733"/>
              <a:gd name="connsiteY108" fmla="*/ 1733885 h 2074353"/>
              <a:gd name="connsiteX109" fmla="*/ 2537048 w 3762733"/>
              <a:gd name="connsiteY109" fmla="*/ 1656064 h 2074353"/>
              <a:gd name="connsiteX110" fmla="*/ 2566231 w 3762733"/>
              <a:gd name="connsiteY110" fmla="*/ 1646336 h 2074353"/>
              <a:gd name="connsiteX111" fmla="*/ 2585687 w 3762733"/>
              <a:gd name="connsiteY111" fmla="*/ 1626881 h 2074353"/>
              <a:gd name="connsiteX112" fmla="*/ 2634325 w 3762733"/>
              <a:gd name="connsiteY112" fmla="*/ 1811706 h 2074353"/>
              <a:gd name="connsiteX113" fmla="*/ 2702418 w 3762733"/>
              <a:gd name="connsiteY113" fmla="*/ 1801979 h 2074353"/>
              <a:gd name="connsiteX114" fmla="*/ 2721874 w 3762733"/>
              <a:gd name="connsiteY114" fmla="*/ 1743613 h 2074353"/>
              <a:gd name="connsiteX115" fmla="*/ 2731601 w 3762733"/>
              <a:gd name="connsiteY115" fmla="*/ 1714430 h 2074353"/>
              <a:gd name="connsiteX116" fmla="*/ 2760784 w 3762733"/>
              <a:gd name="connsiteY116" fmla="*/ 1724157 h 2074353"/>
              <a:gd name="connsiteX117" fmla="*/ 2799695 w 3762733"/>
              <a:gd name="connsiteY117" fmla="*/ 1782523 h 2074353"/>
              <a:gd name="connsiteX118" fmla="*/ 2828878 w 3762733"/>
              <a:gd name="connsiteY118" fmla="*/ 1792251 h 2074353"/>
              <a:gd name="connsiteX119" fmla="*/ 2848333 w 3762733"/>
              <a:gd name="connsiteY119" fmla="*/ 1831162 h 2074353"/>
              <a:gd name="connsiteX120" fmla="*/ 2906699 w 3762733"/>
              <a:gd name="connsiteY120" fmla="*/ 1879800 h 2074353"/>
              <a:gd name="connsiteX121" fmla="*/ 2935882 w 3762733"/>
              <a:gd name="connsiteY121" fmla="*/ 1889528 h 2074353"/>
              <a:gd name="connsiteX122" fmla="*/ 3042887 w 3762733"/>
              <a:gd name="connsiteY122" fmla="*/ 1879800 h 2074353"/>
              <a:gd name="connsiteX123" fmla="*/ 3072070 w 3762733"/>
              <a:gd name="connsiteY123" fmla="*/ 1850617 h 2074353"/>
              <a:gd name="connsiteX124" fmla="*/ 3081797 w 3762733"/>
              <a:gd name="connsiteY124" fmla="*/ 1996532 h 2074353"/>
              <a:gd name="connsiteX125" fmla="*/ 3149891 w 3762733"/>
              <a:gd name="connsiteY125" fmla="*/ 1977076 h 2074353"/>
              <a:gd name="connsiteX126" fmla="*/ 3159618 w 3762733"/>
              <a:gd name="connsiteY126" fmla="*/ 1947894 h 2074353"/>
              <a:gd name="connsiteX127" fmla="*/ 3179074 w 3762733"/>
              <a:gd name="connsiteY127" fmla="*/ 1918711 h 2074353"/>
              <a:gd name="connsiteX128" fmla="*/ 3286078 w 3762733"/>
              <a:gd name="connsiteY128" fmla="*/ 1967349 h 2074353"/>
              <a:gd name="connsiteX129" fmla="*/ 3315261 w 3762733"/>
              <a:gd name="connsiteY129" fmla="*/ 1957621 h 2074353"/>
              <a:gd name="connsiteX130" fmla="*/ 3295806 w 3762733"/>
              <a:gd name="connsiteY130" fmla="*/ 1840889 h 2074353"/>
              <a:gd name="connsiteX131" fmla="*/ 3276350 w 3762733"/>
              <a:gd name="connsiteY131" fmla="*/ 1821434 h 2074353"/>
              <a:gd name="connsiteX132" fmla="*/ 3266623 w 3762733"/>
              <a:gd name="connsiteY132" fmla="*/ 1782523 h 2074353"/>
              <a:gd name="connsiteX133" fmla="*/ 3295806 w 3762733"/>
              <a:gd name="connsiteY133" fmla="*/ 1792251 h 2074353"/>
              <a:gd name="connsiteX134" fmla="*/ 3344444 w 3762733"/>
              <a:gd name="connsiteY134" fmla="*/ 1811706 h 2074353"/>
              <a:gd name="connsiteX135" fmla="*/ 3373627 w 3762733"/>
              <a:gd name="connsiteY135" fmla="*/ 1821434 h 2074353"/>
              <a:gd name="connsiteX136" fmla="*/ 3402810 w 3762733"/>
              <a:gd name="connsiteY136" fmla="*/ 1840889 h 2074353"/>
              <a:gd name="connsiteX137" fmla="*/ 3500087 w 3762733"/>
              <a:gd name="connsiteY137" fmla="*/ 1821434 h 2074353"/>
              <a:gd name="connsiteX138" fmla="*/ 3468310 w 3762733"/>
              <a:gd name="connsiteY138" fmla="*/ 1874369 h 2074353"/>
              <a:gd name="connsiteX139" fmla="*/ 3564370 w 3762733"/>
              <a:gd name="connsiteY139" fmla="*/ 1839673 h 2074353"/>
              <a:gd name="connsiteX140" fmla="*/ 3597363 w 3762733"/>
              <a:gd name="connsiteY140" fmla="*/ 1818110 h 2074353"/>
              <a:gd name="connsiteX141" fmla="*/ 3649406 w 3762733"/>
              <a:gd name="connsiteY141" fmla="*/ 1768175 h 2074353"/>
              <a:gd name="connsiteX142" fmla="*/ 3692451 w 3762733"/>
              <a:gd name="connsiteY142" fmla="*/ 1612370 h 2074353"/>
              <a:gd name="connsiteX143" fmla="*/ 3665457 w 3762733"/>
              <a:gd name="connsiteY143" fmla="*/ 1626881 h 2074353"/>
              <a:gd name="connsiteX144" fmla="*/ 3579934 w 3762733"/>
              <a:gd name="connsiteY144" fmla="*/ 1610830 h 2074353"/>
              <a:gd name="connsiteX145" fmla="*/ 3641381 w 3762733"/>
              <a:gd name="connsiteY145" fmla="*/ 1503015 h 2074353"/>
              <a:gd name="connsiteX146" fmla="*/ 3568180 w 3762733"/>
              <a:gd name="connsiteY146" fmla="*/ 1432328 h 2074353"/>
              <a:gd name="connsiteX147" fmla="*/ 3626546 w 3762733"/>
              <a:gd name="connsiteY147" fmla="*/ 1383689 h 2074353"/>
              <a:gd name="connsiteX148" fmla="*/ 3665457 w 3762733"/>
              <a:gd name="connsiteY148" fmla="*/ 1266957 h 2074353"/>
              <a:gd name="connsiteX149" fmla="*/ 3684912 w 3762733"/>
              <a:gd name="connsiteY149" fmla="*/ 1208591 h 2074353"/>
              <a:gd name="connsiteX150" fmla="*/ 3723823 w 3762733"/>
              <a:gd name="connsiteY150" fmla="*/ 1150225 h 2074353"/>
              <a:gd name="connsiteX151" fmla="*/ 3753006 w 3762733"/>
              <a:gd name="connsiteY151" fmla="*/ 1082132 h 2074353"/>
              <a:gd name="connsiteX152" fmla="*/ 3762733 w 3762733"/>
              <a:gd name="connsiteY152" fmla="*/ 1052949 h 2074353"/>
              <a:gd name="connsiteX153" fmla="*/ 3693748 w 3762733"/>
              <a:gd name="connsiteY153" fmla="*/ 919356 h 2074353"/>
              <a:gd name="connsiteX154" fmla="*/ 3679805 w 3762733"/>
              <a:gd name="connsiteY154" fmla="*/ 869420 h 2074353"/>
              <a:gd name="connsiteX155" fmla="*/ 3646001 w 3762733"/>
              <a:gd name="connsiteY155" fmla="*/ 819485 h 2074353"/>
              <a:gd name="connsiteX156" fmla="*/ 3616818 w 3762733"/>
              <a:gd name="connsiteY156" fmla="*/ 800030 h 2074353"/>
              <a:gd name="connsiteX157" fmla="*/ 3568180 w 3762733"/>
              <a:gd name="connsiteY157" fmla="*/ 780574 h 2074353"/>
              <a:gd name="connsiteX158" fmla="*/ 3529270 w 3762733"/>
              <a:gd name="connsiteY158" fmla="*/ 751391 h 2074353"/>
              <a:gd name="connsiteX159" fmla="*/ 3439067 w 3762733"/>
              <a:gd name="connsiteY159" fmla="*/ 949482 h 2074353"/>
              <a:gd name="connsiteX160" fmla="*/ 3373627 w 3762733"/>
              <a:gd name="connsiteY160" fmla="*/ 731936 h 2074353"/>
              <a:gd name="connsiteX161" fmla="*/ 3431846 w 3762733"/>
              <a:gd name="connsiteY161" fmla="*/ 723534 h 2074353"/>
              <a:gd name="connsiteX162" fmla="*/ 3422265 w 3762733"/>
              <a:gd name="connsiteY162" fmla="*/ 634659 h 2074353"/>
              <a:gd name="connsiteX163" fmla="*/ 3393082 w 3762733"/>
              <a:gd name="connsiteY163" fmla="*/ 459562 h 2074353"/>
              <a:gd name="connsiteX164" fmla="*/ 3334716 w 3762733"/>
              <a:gd name="connsiteY164" fmla="*/ 420651 h 2074353"/>
              <a:gd name="connsiteX165" fmla="*/ 3247167 w 3762733"/>
              <a:gd name="connsiteY165" fmla="*/ 362285 h 2074353"/>
              <a:gd name="connsiteX166" fmla="*/ 3159618 w 3762733"/>
              <a:gd name="connsiteY166" fmla="*/ 333102 h 2074353"/>
              <a:gd name="connsiteX167" fmla="*/ 3101252 w 3762733"/>
              <a:gd name="connsiteY167" fmla="*/ 313647 h 2074353"/>
              <a:gd name="connsiteX168" fmla="*/ 3072070 w 3762733"/>
              <a:gd name="connsiteY168" fmla="*/ 303919 h 2074353"/>
              <a:gd name="connsiteX169" fmla="*/ 2945610 w 3762733"/>
              <a:gd name="connsiteY169" fmla="*/ 284464 h 2074353"/>
              <a:gd name="connsiteX170" fmla="*/ 2818664 w 3762733"/>
              <a:gd name="connsiteY170" fmla="*/ 263306 h 2074353"/>
              <a:gd name="connsiteX171" fmla="*/ 2741410 w 3762733"/>
              <a:gd name="connsiteY171" fmla="*/ 341208 h 2074353"/>
              <a:gd name="connsiteX172" fmla="*/ 2626786 w 3762733"/>
              <a:gd name="connsiteY172" fmla="*/ 220585 h 2074353"/>
              <a:gd name="connsiteX173" fmla="*/ 2490112 w 3762733"/>
              <a:gd name="connsiteY173" fmla="*/ 231205 h 2074353"/>
              <a:gd name="connsiteX174" fmla="*/ 2377109 w 3762733"/>
              <a:gd name="connsiteY174" fmla="*/ 286247 h 2074353"/>
              <a:gd name="connsiteX175" fmla="*/ 2420316 w 3762733"/>
              <a:gd name="connsiteY175" fmla="*/ 167732 h 2074353"/>
              <a:gd name="connsiteX176" fmla="*/ 2381406 w 3762733"/>
              <a:gd name="connsiteY176" fmla="*/ 158004 h 2074353"/>
              <a:gd name="connsiteX177" fmla="*/ 2332767 w 3762733"/>
              <a:gd name="connsiteY177" fmla="*/ 138549 h 2074353"/>
              <a:gd name="connsiteX178" fmla="*/ 2210037 w 3762733"/>
              <a:gd name="connsiteY178" fmla="*/ 80994 h 2074353"/>
              <a:gd name="connsiteX179" fmla="*/ 2175422 w 3762733"/>
              <a:gd name="connsiteY179" fmla="*/ 147466 h 2074353"/>
              <a:gd name="connsiteX180" fmla="*/ 2021482 w 3762733"/>
              <a:gd name="connsiteY180" fmla="*/ 119094 h 2074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3762733" h="2074353">
                <a:moveTo>
                  <a:pt x="2089576" y="206642"/>
                </a:moveTo>
                <a:cubicBezTo>
                  <a:pt x="2083762" y="177575"/>
                  <a:pt x="2076998" y="111658"/>
                  <a:pt x="2040938" y="99638"/>
                </a:cubicBezTo>
                <a:lnTo>
                  <a:pt x="1982572" y="80183"/>
                </a:lnTo>
                <a:cubicBezTo>
                  <a:pt x="1937262" y="34876"/>
                  <a:pt x="1995920" y="86858"/>
                  <a:pt x="1924206" y="51000"/>
                </a:cubicBezTo>
                <a:cubicBezTo>
                  <a:pt x="1790426" y="-15891"/>
                  <a:pt x="1917352" y="29259"/>
                  <a:pt x="1836657" y="2362"/>
                </a:cubicBezTo>
                <a:cubicBezTo>
                  <a:pt x="1826929" y="-4123"/>
                  <a:pt x="1841169" y="3794"/>
                  <a:pt x="1815094" y="13386"/>
                </a:cubicBezTo>
                <a:cubicBezTo>
                  <a:pt x="1789019" y="22978"/>
                  <a:pt x="1742531" y="28753"/>
                  <a:pt x="1680204" y="59917"/>
                </a:cubicBezTo>
                <a:cubicBezTo>
                  <a:pt x="1631894" y="132380"/>
                  <a:pt x="1644184" y="97977"/>
                  <a:pt x="1627755" y="118283"/>
                </a:cubicBezTo>
                <a:cubicBezTo>
                  <a:pt x="1611326" y="138589"/>
                  <a:pt x="1588115" y="172028"/>
                  <a:pt x="1581630" y="181756"/>
                </a:cubicBezTo>
                <a:cubicBezTo>
                  <a:pt x="1575881" y="204751"/>
                  <a:pt x="1523250" y="161328"/>
                  <a:pt x="1515644" y="138549"/>
                </a:cubicBezTo>
                <a:cubicBezTo>
                  <a:pt x="1508038" y="115770"/>
                  <a:pt x="1588894" y="111210"/>
                  <a:pt x="1535991" y="45082"/>
                </a:cubicBezTo>
                <a:cubicBezTo>
                  <a:pt x="1529585" y="37075"/>
                  <a:pt x="1476882" y="35422"/>
                  <a:pt x="1457278" y="31545"/>
                </a:cubicBezTo>
                <a:cubicBezTo>
                  <a:pt x="1437674" y="27668"/>
                  <a:pt x="1431337" y="25060"/>
                  <a:pt x="1418367" y="21817"/>
                </a:cubicBezTo>
                <a:cubicBezTo>
                  <a:pt x="1327576" y="28302"/>
                  <a:pt x="1236618" y="32776"/>
                  <a:pt x="1145993" y="41272"/>
                </a:cubicBezTo>
                <a:cubicBezTo>
                  <a:pt x="1115562" y="44125"/>
                  <a:pt x="1100873" y="52076"/>
                  <a:pt x="1077899" y="70455"/>
                </a:cubicBezTo>
                <a:cubicBezTo>
                  <a:pt x="1070737" y="76184"/>
                  <a:pt x="1065490" y="84040"/>
                  <a:pt x="1058444" y="89911"/>
                </a:cubicBezTo>
                <a:cubicBezTo>
                  <a:pt x="1045989" y="100290"/>
                  <a:pt x="1031843" y="108543"/>
                  <a:pt x="1019533" y="119094"/>
                </a:cubicBezTo>
                <a:cubicBezTo>
                  <a:pt x="953992" y="175271"/>
                  <a:pt x="1025669" y="124729"/>
                  <a:pt x="961167" y="167732"/>
                </a:cubicBezTo>
                <a:cubicBezTo>
                  <a:pt x="954682" y="180702"/>
                  <a:pt x="950140" y="194842"/>
                  <a:pt x="941712" y="206642"/>
                </a:cubicBezTo>
                <a:cubicBezTo>
                  <a:pt x="890860" y="277835"/>
                  <a:pt x="930714" y="190046"/>
                  <a:pt x="893074" y="274736"/>
                </a:cubicBezTo>
                <a:cubicBezTo>
                  <a:pt x="885982" y="290693"/>
                  <a:pt x="879140" y="306808"/>
                  <a:pt x="873618" y="323374"/>
                </a:cubicBezTo>
                <a:cubicBezTo>
                  <a:pt x="869390" y="336057"/>
                  <a:pt x="869157" y="349997"/>
                  <a:pt x="863891" y="362285"/>
                </a:cubicBezTo>
                <a:cubicBezTo>
                  <a:pt x="859286" y="373031"/>
                  <a:pt x="850920" y="381740"/>
                  <a:pt x="844435" y="391468"/>
                </a:cubicBezTo>
                <a:cubicBezTo>
                  <a:pt x="820139" y="464362"/>
                  <a:pt x="844024" y="385039"/>
                  <a:pt x="824980" y="537383"/>
                </a:cubicBezTo>
                <a:cubicBezTo>
                  <a:pt x="823322" y="550649"/>
                  <a:pt x="818495" y="563324"/>
                  <a:pt x="815252" y="576294"/>
                </a:cubicBezTo>
                <a:cubicBezTo>
                  <a:pt x="808767" y="569809"/>
                  <a:pt x="799017" y="565426"/>
                  <a:pt x="795797" y="556838"/>
                </a:cubicBezTo>
                <a:cubicBezTo>
                  <a:pt x="788464" y="537284"/>
                  <a:pt x="787741" y="482361"/>
                  <a:pt x="776342" y="459562"/>
                </a:cubicBezTo>
                <a:cubicBezTo>
                  <a:pt x="763612" y="434103"/>
                  <a:pt x="742200" y="437300"/>
                  <a:pt x="717976" y="430379"/>
                </a:cubicBezTo>
                <a:cubicBezTo>
                  <a:pt x="650915" y="411219"/>
                  <a:pt x="735775" y="428482"/>
                  <a:pt x="630427" y="410923"/>
                </a:cubicBezTo>
                <a:cubicBezTo>
                  <a:pt x="581789" y="417408"/>
                  <a:pt x="532980" y="422726"/>
                  <a:pt x="484512" y="430379"/>
                </a:cubicBezTo>
                <a:cubicBezTo>
                  <a:pt x="471306" y="432464"/>
                  <a:pt x="456725" y="432690"/>
                  <a:pt x="445601" y="440106"/>
                </a:cubicBezTo>
                <a:cubicBezTo>
                  <a:pt x="426523" y="452824"/>
                  <a:pt x="413176" y="472532"/>
                  <a:pt x="396963" y="488745"/>
                </a:cubicBezTo>
                <a:cubicBezTo>
                  <a:pt x="359512" y="526196"/>
                  <a:pt x="375412" y="506480"/>
                  <a:pt x="348325" y="547111"/>
                </a:cubicBezTo>
                <a:cubicBezTo>
                  <a:pt x="345082" y="566566"/>
                  <a:pt x="338597" y="585753"/>
                  <a:pt x="338597" y="605476"/>
                </a:cubicBezTo>
                <a:cubicBezTo>
                  <a:pt x="338597" y="684651"/>
                  <a:pt x="337195" y="719402"/>
                  <a:pt x="367780" y="780574"/>
                </a:cubicBezTo>
                <a:cubicBezTo>
                  <a:pt x="373008" y="791031"/>
                  <a:pt x="379932" y="800628"/>
                  <a:pt x="387235" y="809757"/>
                </a:cubicBezTo>
                <a:cubicBezTo>
                  <a:pt x="392964" y="816919"/>
                  <a:pt x="400206" y="822728"/>
                  <a:pt x="406691" y="829213"/>
                </a:cubicBezTo>
                <a:cubicBezTo>
                  <a:pt x="341840" y="832455"/>
                  <a:pt x="276475" y="830167"/>
                  <a:pt x="212138" y="838940"/>
                </a:cubicBezTo>
                <a:cubicBezTo>
                  <a:pt x="203050" y="840179"/>
                  <a:pt x="199844" y="852667"/>
                  <a:pt x="192682" y="858396"/>
                </a:cubicBezTo>
                <a:cubicBezTo>
                  <a:pt x="183553" y="865699"/>
                  <a:pt x="172480" y="870367"/>
                  <a:pt x="163499" y="877851"/>
                </a:cubicBezTo>
                <a:cubicBezTo>
                  <a:pt x="152931" y="886658"/>
                  <a:pt x="145762" y="899403"/>
                  <a:pt x="134316" y="907034"/>
                </a:cubicBezTo>
                <a:cubicBezTo>
                  <a:pt x="125784" y="912722"/>
                  <a:pt x="115982" y="906751"/>
                  <a:pt x="105133" y="916762"/>
                </a:cubicBezTo>
                <a:cubicBezTo>
                  <a:pt x="94284" y="926773"/>
                  <a:pt x="237515" y="899786"/>
                  <a:pt x="69222" y="967102"/>
                </a:cubicBezTo>
                <a:cubicBezTo>
                  <a:pt x="59494" y="976830"/>
                  <a:pt x="50118" y="996934"/>
                  <a:pt x="43849" y="1011525"/>
                </a:cubicBezTo>
                <a:cubicBezTo>
                  <a:pt x="37580" y="1026116"/>
                  <a:pt x="36755" y="1027589"/>
                  <a:pt x="31608" y="1054651"/>
                </a:cubicBezTo>
                <a:cubicBezTo>
                  <a:pt x="26461" y="1081713"/>
                  <a:pt x="16922" y="1144997"/>
                  <a:pt x="12964" y="1173896"/>
                </a:cubicBezTo>
                <a:cubicBezTo>
                  <a:pt x="9006" y="1202795"/>
                  <a:pt x="-10747" y="1207673"/>
                  <a:pt x="7857" y="1228047"/>
                </a:cubicBezTo>
                <a:cubicBezTo>
                  <a:pt x="26461" y="1248421"/>
                  <a:pt x="99821" y="1288710"/>
                  <a:pt x="124589" y="1296140"/>
                </a:cubicBezTo>
                <a:cubicBezTo>
                  <a:pt x="143481" y="1301808"/>
                  <a:pt x="163549" y="1302340"/>
                  <a:pt x="182955" y="1305868"/>
                </a:cubicBezTo>
                <a:cubicBezTo>
                  <a:pt x="199222" y="1308826"/>
                  <a:pt x="215380" y="1312353"/>
                  <a:pt x="231593" y="1315596"/>
                </a:cubicBezTo>
                <a:cubicBezTo>
                  <a:pt x="218623" y="1325324"/>
                  <a:pt x="198519" y="1328134"/>
                  <a:pt x="192682" y="1344779"/>
                </a:cubicBezTo>
                <a:cubicBezTo>
                  <a:pt x="186845" y="1361424"/>
                  <a:pt x="225678" y="1411585"/>
                  <a:pt x="196573" y="1415466"/>
                </a:cubicBezTo>
                <a:cubicBezTo>
                  <a:pt x="177022" y="1418073"/>
                  <a:pt x="66222" y="1360991"/>
                  <a:pt x="46767" y="1364234"/>
                </a:cubicBezTo>
                <a:cubicBezTo>
                  <a:pt x="33797" y="1383689"/>
                  <a:pt x="2186" y="1399916"/>
                  <a:pt x="7857" y="1422600"/>
                </a:cubicBezTo>
                <a:cubicBezTo>
                  <a:pt x="11099" y="1435570"/>
                  <a:pt x="11605" y="1449553"/>
                  <a:pt x="17584" y="1461511"/>
                </a:cubicBezTo>
                <a:cubicBezTo>
                  <a:pt x="21686" y="1469714"/>
                  <a:pt x="29176" y="1476247"/>
                  <a:pt x="37040" y="1480966"/>
                </a:cubicBezTo>
                <a:cubicBezTo>
                  <a:pt x="45833" y="1486242"/>
                  <a:pt x="56059" y="1489339"/>
                  <a:pt x="66223" y="1490694"/>
                </a:cubicBezTo>
                <a:cubicBezTo>
                  <a:pt x="104926" y="1495854"/>
                  <a:pt x="144044" y="1497179"/>
                  <a:pt x="182955" y="1500421"/>
                </a:cubicBezTo>
                <a:cubicBezTo>
                  <a:pt x="194681" y="1535600"/>
                  <a:pt x="202520" y="1543948"/>
                  <a:pt x="182955" y="1587970"/>
                </a:cubicBezTo>
                <a:cubicBezTo>
                  <a:pt x="177368" y="1600541"/>
                  <a:pt x="162579" y="1606585"/>
                  <a:pt x="153772" y="1617153"/>
                </a:cubicBezTo>
                <a:cubicBezTo>
                  <a:pt x="113240" y="1665790"/>
                  <a:pt x="158634" y="1630124"/>
                  <a:pt x="105133" y="1665791"/>
                </a:cubicBezTo>
                <a:cubicBezTo>
                  <a:pt x="111618" y="1746855"/>
                  <a:pt x="109231" y="1829123"/>
                  <a:pt x="124589" y="1908983"/>
                </a:cubicBezTo>
                <a:cubicBezTo>
                  <a:pt x="126525" y="1919052"/>
                  <a:pt x="144601" y="1914125"/>
                  <a:pt x="153772" y="1918711"/>
                </a:cubicBezTo>
                <a:cubicBezTo>
                  <a:pt x="164229" y="1923939"/>
                  <a:pt x="172209" y="1933561"/>
                  <a:pt x="182955" y="1938166"/>
                </a:cubicBezTo>
                <a:cubicBezTo>
                  <a:pt x="195243" y="1943432"/>
                  <a:pt x="214610" y="1941125"/>
                  <a:pt x="221865" y="1947894"/>
                </a:cubicBezTo>
                <a:cubicBezTo>
                  <a:pt x="229120" y="1954663"/>
                  <a:pt x="212746" y="1967849"/>
                  <a:pt x="226486" y="1978779"/>
                </a:cubicBezTo>
                <a:cubicBezTo>
                  <a:pt x="240226" y="1989709"/>
                  <a:pt x="283298" y="2003463"/>
                  <a:pt x="304307" y="2013474"/>
                </a:cubicBezTo>
                <a:cubicBezTo>
                  <a:pt x="325316" y="2023485"/>
                  <a:pt x="335476" y="2035186"/>
                  <a:pt x="352540" y="2038847"/>
                </a:cubicBezTo>
                <a:cubicBezTo>
                  <a:pt x="369604" y="2042508"/>
                  <a:pt x="387938" y="2032767"/>
                  <a:pt x="406691" y="2035442"/>
                </a:cubicBezTo>
                <a:cubicBezTo>
                  <a:pt x="425444" y="2038117"/>
                  <a:pt x="447993" y="2043522"/>
                  <a:pt x="465057" y="2054898"/>
                </a:cubicBezTo>
                <a:lnTo>
                  <a:pt x="494240" y="2074353"/>
                </a:lnTo>
                <a:cubicBezTo>
                  <a:pt x="568819" y="2071110"/>
                  <a:pt x="655084" y="2021864"/>
                  <a:pt x="698926" y="2007475"/>
                </a:cubicBezTo>
                <a:cubicBezTo>
                  <a:pt x="742768" y="1993086"/>
                  <a:pt x="740228" y="1999395"/>
                  <a:pt x="757292" y="1988020"/>
                </a:cubicBezTo>
                <a:cubicBezTo>
                  <a:pt x="756860" y="1956135"/>
                  <a:pt x="775477" y="1981400"/>
                  <a:pt x="775045" y="1949515"/>
                </a:cubicBezTo>
                <a:cubicBezTo>
                  <a:pt x="779366" y="1936551"/>
                  <a:pt x="821522" y="1943300"/>
                  <a:pt x="834708" y="1947894"/>
                </a:cubicBezTo>
                <a:cubicBezTo>
                  <a:pt x="847894" y="1952488"/>
                  <a:pt x="845365" y="1969378"/>
                  <a:pt x="854163" y="1977076"/>
                </a:cubicBezTo>
                <a:cubicBezTo>
                  <a:pt x="895331" y="2013098"/>
                  <a:pt x="901630" y="2012354"/>
                  <a:pt x="941712" y="2025715"/>
                </a:cubicBezTo>
                <a:cubicBezTo>
                  <a:pt x="967652" y="2022472"/>
                  <a:pt x="995261" y="2025696"/>
                  <a:pt x="1019533" y="2015987"/>
                </a:cubicBezTo>
                <a:cubicBezTo>
                  <a:pt x="1028128" y="2012549"/>
                  <a:pt x="1057209" y="1950364"/>
                  <a:pt x="1058444" y="1947894"/>
                </a:cubicBezTo>
                <a:cubicBezTo>
                  <a:pt x="1071414" y="1954379"/>
                  <a:pt x="1084104" y="1961460"/>
                  <a:pt x="1097355" y="1967349"/>
                </a:cubicBezTo>
                <a:cubicBezTo>
                  <a:pt x="1113312" y="1974441"/>
                  <a:pt x="1130375" y="1978995"/>
                  <a:pt x="1145993" y="1986804"/>
                </a:cubicBezTo>
                <a:cubicBezTo>
                  <a:pt x="1156450" y="1992032"/>
                  <a:pt x="1164085" y="2002562"/>
                  <a:pt x="1175176" y="2006259"/>
                </a:cubicBezTo>
                <a:cubicBezTo>
                  <a:pt x="1193888" y="2012496"/>
                  <a:pt x="1214087" y="2012744"/>
                  <a:pt x="1233542" y="2015987"/>
                </a:cubicBezTo>
                <a:cubicBezTo>
                  <a:pt x="1241139" y="2019785"/>
                  <a:pt x="1287323" y="2045170"/>
                  <a:pt x="1301635" y="2045170"/>
                </a:cubicBezTo>
                <a:cubicBezTo>
                  <a:pt x="1337450" y="2045170"/>
                  <a:pt x="1372972" y="2038685"/>
                  <a:pt x="1408640" y="2035442"/>
                </a:cubicBezTo>
                <a:cubicBezTo>
                  <a:pt x="1426171" y="2017911"/>
                  <a:pt x="1447120" y="2000778"/>
                  <a:pt x="1457278" y="1977076"/>
                </a:cubicBezTo>
                <a:cubicBezTo>
                  <a:pt x="1462544" y="1964788"/>
                  <a:pt x="1463763" y="1951136"/>
                  <a:pt x="1467006" y="1938166"/>
                </a:cubicBezTo>
                <a:cubicBezTo>
                  <a:pt x="1460521" y="1918711"/>
                  <a:pt x="1430749" y="1891561"/>
                  <a:pt x="1447550" y="1879800"/>
                </a:cubicBezTo>
                <a:cubicBezTo>
                  <a:pt x="1479537" y="1857409"/>
                  <a:pt x="1525995" y="1877729"/>
                  <a:pt x="1564282" y="1870072"/>
                </a:cubicBezTo>
                <a:cubicBezTo>
                  <a:pt x="1575746" y="1867779"/>
                  <a:pt x="1583737" y="1857102"/>
                  <a:pt x="1593465" y="1850617"/>
                </a:cubicBezTo>
                <a:cubicBezTo>
                  <a:pt x="1609430" y="1802724"/>
                  <a:pt x="1625649" y="1784411"/>
                  <a:pt x="1603193" y="1733885"/>
                </a:cubicBezTo>
                <a:cubicBezTo>
                  <a:pt x="1597606" y="1721314"/>
                  <a:pt x="1585205" y="1712698"/>
                  <a:pt x="1574010" y="1704702"/>
                </a:cubicBezTo>
                <a:cubicBezTo>
                  <a:pt x="1502598" y="1653694"/>
                  <a:pt x="1541716" y="1711220"/>
                  <a:pt x="1593465" y="1724157"/>
                </a:cubicBezTo>
                <a:lnTo>
                  <a:pt x="1632376" y="1733885"/>
                </a:lnTo>
                <a:cubicBezTo>
                  <a:pt x="1687499" y="1730642"/>
                  <a:pt x="1744345" y="1738210"/>
                  <a:pt x="1797746" y="1724157"/>
                </a:cubicBezTo>
                <a:cubicBezTo>
                  <a:pt x="1811769" y="1720467"/>
                  <a:pt x="1803444" y="1689832"/>
                  <a:pt x="1817201" y="1685247"/>
                </a:cubicBezTo>
                <a:cubicBezTo>
                  <a:pt x="1826929" y="1682005"/>
                  <a:pt x="1822343" y="1705259"/>
                  <a:pt x="1826929" y="1714430"/>
                </a:cubicBezTo>
                <a:cubicBezTo>
                  <a:pt x="1832157" y="1724887"/>
                  <a:pt x="1839899" y="1733885"/>
                  <a:pt x="1846384" y="1743613"/>
                </a:cubicBezTo>
                <a:cubicBezTo>
                  <a:pt x="1872325" y="1740370"/>
                  <a:pt x="1898485" y="1738562"/>
                  <a:pt x="1924206" y="1733885"/>
                </a:cubicBezTo>
                <a:cubicBezTo>
                  <a:pt x="1934294" y="1732051"/>
                  <a:pt x="1945295" y="1730452"/>
                  <a:pt x="1953389" y="1724157"/>
                </a:cubicBezTo>
                <a:cubicBezTo>
                  <a:pt x="1975107" y="1707265"/>
                  <a:pt x="2011755" y="1665791"/>
                  <a:pt x="2011755" y="1665791"/>
                </a:cubicBezTo>
                <a:cubicBezTo>
                  <a:pt x="2014997" y="1656063"/>
                  <a:pt x="2016206" y="1645401"/>
                  <a:pt x="2021482" y="1636608"/>
                </a:cubicBezTo>
                <a:cubicBezTo>
                  <a:pt x="2061541" y="1569844"/>
                  <a:pt x="2023110" y="1670640"/>
                  <a:pt x="2050665" y="1587970"/>
                </a:cubicBezTo>
                <a:cubicBezTo>
                  <a:pt x="2063635" y="1591213"/>
                  <a:pt x="2080694" y="1587706"/>
                  <a:pt x="2089576" y="1597698"/>
                </a:cubicBezTo>
                <a:cubicBezTo>
                  <a:pt x="2108844" y="1619374"/>
                  <a:pt x="2115517" y="1649579"/>
                  <a:pt x="2128487" y="1675519"/>
                </a:cubicBezTo>
                <a:cubicBezTo>
                  <a:pt x="2134972" y="1688489"/>
                  <a:pt x="2137688" y="1704176"/>
                  <a:pt x="2147942" y="1714430"/>
                </a:cubicBezTo>
                <a:cubicBezTo>
                  <a:pt x="2157670" y="1724158"/>
                  <a:pt x="2164352" y="1738504"/>
                  <a:pt x="2177125" y="1743613"/>
                </a:cubicBezTo>
                <a:cubicBezTo>
                  <a:pt x="2198413" y="1752128"/>
                  <a:pt x="2222520" y="1750098"/>
                  <a:pt x="2245218" y="1753340"/>
                </a:cubicBezTo>
                <a:cubicBezTo>
                  <a:pt x="2319797" y="1746855"/>
                  <a:pt x="2394965" y="1745268"/>
                  <a:pt x="2468955" y="1733885"/>
                </a:cubicBezTo>
                <a:cubicBezTo>
                  <a:pt x="2526164" y="1725084"/>
                  <a:pt x="2474512" y="1676910"/>
                  <a:pt x="2537048" y="1656064"/>
                </a:cubicBezTo>
                <a:lnTo>
                  <a:pt x="2566231" y="1646336"/>
                </a:lnTo>
                <a:cubicBezTo>
                  <a:pt x="2572716" y="1639851"/>
                  <a:pt x="2577823" y="1631600"/>
                  <a:pt x="2585687" y="1626881"/>
                </a:cubicBezTo>
                <a:cubicBezTo>
                  <a:pt x="2674410" y="1573648"/>
                  <a:pt x="2628401" y="1752470"/>
                  <a:pt x="2634325" y="1811706"/>
                </a:cubicBezTo>
                <a:cubicBezTo>
                  <a:pt x="2657023" y="1808464"/>
                  <a:pt x="2684320" y="1816055"/>
                  <a:pt x="2702418" y="1801979"/>
                </a:cubicBezTo>
                <a:cubicBezTo>
                  <a:pt x="2718606" y="1789389"/>
                  <a:pt x="2715389" y="1763068"/>
                  <a:pt x="2721874" y="1743613"/>
                </a:cubicBezTo>
                <a:lnTo>
                  <a:pt x="2731601" y="1714430"/>
                </a:lnTo>
                <a:cubicBezTo>
                  <a:pt x="2741329" y="1717672"/>
                  <a:pt x="2751991" y="1718882"/>
                  <a:pt x="2760784" y="1724157"/>
                </a:cubicBezTo>
                <a:cubicBezTo>
                  <a:pt x="2798032" y="1746505"/>
                  <a:pt x="2764221" y="1747049"/>
                  <a:pt x="2799695" y="1782523"/>
                </a:cubicBezTo>
                <a:cubicBezTo>
                  <a:pt x="2806946" y="1789774"/>
                  <a:pt x="2819150" y="1789008"/>
                  <a:pt x="2828878" y="1792251"/>
                </a:cubicBezTo>
                <a:cubicBezTo>
                  <a:pt x="2835363" y="1805221"/>
                  <a:pt x="2839904" y="1819362"/>
                  <a:pt x="2848333" y="1831162"/>
                </a:cubicBezTo>
                <a:cubicBezTo>
                  <a:pt x="2860285" y="1847896"/>
                  <a:pt x="2887738" y="1870320"/>
                  <a:pt x="2906699" y="1879800"/>
                </a:cubicBezTo>
                <a:cubicBezTo>
                  <a:pt x="2915870" y="1884386"/>
                  <a:pt x="2926154" y="1886285"/>
                  <a:pt x="2935882" y="1889528"/>
                </a:cubicBezTo>
                <a:cubicBezTo>
                  <a:pt x="2971550" y="1886285"/>
                  <a:pt x="3008450" y="1889639"/>
                  <a:pt x="3042887" y="1879800"/>
                </a:cubicBezTo>
                <a:cubicBezTo>
                  <a:pt x="3056115" y="1876021"/>
                  <a:pt x="3067720" y="1837566"/>
                  <a:pt x="3072070" y="1850617"/>
                </a:cubicBezTo>
                <a:cubicBezTo>
                  <a:pt x="3087485" y="1896862"/>
                  <a:pt x="3078555" y="1947894"/>
                  <a:pt x="3081797" y="1996532"/>
                </a:cubicBezTo>
                <a:cubicBezTo>
                  <a:pt x="3082134" y="1996448"/>
                  <a:pt x="3145239" y="1981728"/>
                  <a:pt x="3149891" y="1977076"/>
                </a:cubicBezTo>
                <a:cubicBezTo>
                  <a:pt x="3157141" y="1969826"/>
                  <a:pt x="3155032" y="1957065"/>
                  <a:pt x="3159618" y="1947894"/>
                </a:cubicBezTo>
                <a:cubicBezTo>
                  <a:pt x="3164847" y="1937437"/>
                  <a:pt x="3172589" y="1928439"/>
                  <a:pt x="3179074" y="1918711"/>
                </a:cubicBezTo>
                <a:cubicBezTo>
                  <a:pt x="3266066" y="1962207"/>
                  <a:pt x="3229381" y="1948449"/>
                  <a:pt x="3286078" y="1967349"/>
                </a:cubicBezTo>
                <a:cubicBezTo>
                  <a:pt x="3295806" y="1964106"/>
                  <a:pt x="3313250" y="1967676"/>
                  <a:pt x="3315261" y="1957621"/>
                </a:cubicBezTo>
                <a:cubicBezTo>
                  <a:pt x="3316317" y="1952342"/>
                  <a:pt x="3310656" y="1865640"/>
                  <a:pt x="3295806" y="1840889"/>
                </a:cubicBezTo>
                <a:cubicBezTo>
                  <a:pt x="3291087" y="1833025"/>
                  <a:pt x="3282835" y="1827919"/>
                  <a:pt x="3276350" y="1821434"/>
                </a:cubicBezTo>
                <a:cubicBezTo>
                  <a:pt x="3273108" y="1808464"/>
                  <a:pt x="3259207" y="1793647"/>
                  <a:pt x="3266623" y="1782523"/>
                </a:cubicBezTo>
                <a:cubicBezTo>
                  <a:pt x="3272311" y="1773991"/>
                  <a:pt x="3286205" y="1788651"/>
                  <a:pt x="3295806" y="1792251"/>
                </a:cubicBezTo>
                <a:cubicBezTo>
                  <a:pt x="3312156" y="1798382"/>
                  <a:pt x="3328094" y="1805575"/>
                  <a:pt x="3344444" y="1811706"/>
                </a:cubicBezTo>
                <a:cubicBezTo>
                  <a:pt x="3354045" y="1815306"/>
                  <a:pt x="3364456" y="1816848"/>
                  <a:pt x="3373627" y="1821434"/>
                </a:cubicBezTo>
                <a:cubicBezTo>
                  <a:pt x="3384084" y="1826662"/>
                  <a:pt x="3393082" y="1834404"/>
                  <a:pt x="3402810" y="1840889"/>
                </a:cubicBezTo>
                <a:cubicBezTo>
                  <a:pt x="3427910" y="1837304"/>
                  <a:pt x="3489170" y="1815854"/>
                  <a:pt x="3500087" y="1821434"/>
                </a:cubicBezTo>
                <a:cubicBezTo>
                  <a:pt x="3511004" y="1827014"/>
                  <a:pt x="3457596" y="1871329"/>
                  <a:pt x="3468310" y="1874369"/>
                </a:cubicBezTo>
                <a:cubicBezTo>
                  <a:pt x="3479024" y="1877409"/>
                  <a:pt x="3542861" y="1849050"/>
                  <a:pt x="3564370" y="1839673"/>
                </a:cubicBezTo>
                <a:cubicBezTo>
                  <a:pt x="3585879" y="1830297"/>
                  <a:pt x="3583190" y="1830026"/>
                  <a:pt x="3597363" y="1818110"/>
                </a:cubicBezTo>
                <a:cubicBezTo>
                  <a:pt x="3611536" y="1806194"/>
                  <a:pt x="3639678" y="1774660"/>
                  <a:pt x="3649406" y="1768175"/>
                </a:cubicBezTo>
                <a:cubicBezTo>
                  <a:pt x="3660809" y="1752300"/>
                  <a:pt x="3685966" y="1630204"/>
                  <a:pt x="3692451" y="1612370"/>
                </a:cubicBezTo>
                <a:cubicBezTo>
                  <a:pt x="3698936" y="1594536"/>
                  <a:pt x="3679765" y="1634758"/>
                  <a:pt x="3665457" y="1626881"/>
                </a:cubicBezTo>
                <a:lnTo>
                  <a:pt x="3579934" y="1610830"/>
                </a:lnTo>
                <a:cubicBezTo>
                  <a:pt x="3554803" y="1501928"/>
                  <a:pt x="3643340" y="1532765"/>
                  <a:pt x="3641381" y="1503015"/>
                </a:cubicBezTo>
                <a:cubicBezTo>
                  <a:pt x="3639422" y="1473265"/>
                  <a:pt x="3581150" y="1435570"/>
                  <a:pt x="3568180" y="1432328"/>
                </a:cubicBezTo>
                <a:cubicBezTo>
                  <a:pt x="3580727" y="1423963"/>
                  <a:pt x="3622140" y="1399109"/>
                  <a:pt x="3626546" y="1383689"/>
                </a:cubicBezTo>
                <a:cubicBezTo>
                  <a:pt x="3662440" y="1258060"/>
                  <a:pt x="3595071" y="1290420"/>
                  <a:pt x="3665457" y="1266957"/>
                </a:cubicBezTo>
                <a:cubicBezTo>
                  <a:pt x="3671942" y="1247502"/>
                  <a:pt x="3675741" y="1226934"/>
                  <a:pt x="3684912" y="1208591"/>
                </a:cubicBezTo>
                <a:cubicBezTo>
                  <a:pt x="3695369" y="1187677"/>
                  <a:pt x="3723823" y="1150225"/>
                  <a:pt x="3723823" y="1150225"/>
                </a:cubicBezTo>
                <a:cubicBezTo>
                  <a:pt x="3746635" y="1081786"/>
                  <a:pt x="3716945" y="1166275"/>
                  <a:pt x="3753006" y="1082132"/>
                </a:cubicBezTo>
                <a:cubicBezTo>
                  <a:pt x="3757045" y="1072707"/>
                  <a:pt x="3759491" y="1062677"/>
                  <a:pt x="3762733" y="1052949"/>
                </a:cubicBezTo>
                <a:cubicBezTo>
                  <a:pt x="3756248" y="988098"/>
                  <a:pt x="3707569" y="949944"/>
                  <a:pt x="3693748" y="919356"/>
                </a:cubicBezTo>
                <a:cubicBezTo>
                  <a:pt x="3679927" y="888768"/>
                  <a:pt x="3687763" y="886065"/>
                  <a:pt x="3679805" y="869420"/>
                </a:cubicBezTo>
                <a:cubicBezTo>
                  <a:pt x="3671847" y="852775"/>
                  <a:pt x="3656499" y="831050"/>
                  <a:pt x="3646001" y="819485"/>
                </a:cubicBezTo>
                <a:cubicBezTo>
                  <a:pt x="3635503" y="807920"/>
                  <a:pt x="3627275" y="805258"/>
                  <a:pt x="3616818" y="800030"/>
                </a:cubicBezTo>
                <a:cubicBezTo>
                  <a:pt x="3601200" y="792221"/>
                  <a:pt x="3583444" y="789054"/>
                  <a:pt x="3568180" y="780574"/>
                </a:cubicBezTo>
                <a:cubicBezTo>
                  <a:pt x="3554008" y="772700"/>
                  <a:pt x="3550789" y="723240"/>
                  <a:pt x="3529270" y="751391"/>
                </a:cubicBezTo>
                <a:cubicBezTo>
                  <a:pt x="3507751" y="779542"/>
                  <a:pt x="3455473" y="951533"/>
                  <a:pt x="3439067" y="949482"/>
                </a:cubicBezTo>
                <a:cubicBezTo>
                  <a:pt x="3403528" y="945040"/>
                  <a:pt x="3409295" y="735179"/>
                  <a:pt x="3373627" y="731936"/>
                </a:cubicBezTo>
                <a:cubicBezTo>
                  <a:pt x="3376870" y="722208"/>
                  <a:pt x="3427807" y="732959"/>
                  <a:pt x="3431846" y="723534"/>
                </a:cubicBezTo>
                <a:cubicBezTo>
                  <a:pt x="3446657" y="688975"/>
                  <a:pt x="3402726" y="663969"/>
                  <a:pt x="3422265" y="634659"/>
                </a:cubicBezTo>
                <a:cubicBezTo>
                  <a:pt x="3416873" y="564553"/>
                  <a:pt x="3425897" y="516987"/>
                  <a:pt x="3393082" y="459562"/>
                </a:cubicBezTo>
                <a:cubicBezTo>
                  <a:pt x="3379867" y="436435"/>
                  <a:pt x="3355752" y="433799"/>
                  <a:pt x="3334716" y="420651"/>
                </a:cubicBezTo>
                <a:cubicBezTo>
                  <a:pt x="3217725" y="347532"/>
                  <a:pt x="3383128" y="437818"/>
                  <a:pt x="3247167" y="362285"/>
                </a:cubicBezTo>
                <a:cubicBezTo>
                  <a:pt x="3189841" y="330437"/>
                  <a:pt x="3226613" y="351373"/>
                  <a:pt x="3159618" y="333102"/>
                </a:cubicBezTo>
                <a:cubicBezTo>
                  <a:pt x="3139833" y="327706"/>
                  <a:pt x="3120707" y="320132"/>
                  <a:pt x="3101252" y="313647"/>
                </a:cubicBezTo>
                <a:cubicBezTo>
                  <a:pt x="3091525" y="310404"/>
                  <a:pt x="3082124" y="305930"/>
                  <a:pt x="3072070" y="303919"/>
                </a:cubicBezTo>
                <a:cubicBezTo>
                  <a:pt x="2979169" y="285338"/>
                  <a:pt x="2987844" y="291233"/>
                  <a:pt x="2945610" y="284464"/>
                </a:cubicBezTo>
                <a:cubicBezTo>
                  <a:pt x="2903376" y="277695"/>
                  <a:pt x="2852697" y="253849"/>
                  <a:pt x="2818664" y="263306"/>
                </a:cubicBezTo>
                <a:cubicBezTo>
                  <a:pt x="2784631" y="272763"/>
                  <a:pt x="2819231" y="344451"/>
                  <a:pt x="2741410" y="341208"/>
                </a:cubicBezTo>
                <a:cubicBezTo>
                  <a:pt x="2667359" y="316525"/>
                  <a:pt x="2695533" y="234335"/>
                  <a:pt x="2626786" y="220585"/>
                </a:cubicBezTo>
                <a:cubicBezTo>
                  <a:pt x="2597476" y="201046"/>
                  <a:pt x="2531725" y="220261"/>
                  <a:pt x="2490112" y="231205"/>
                </a:cubicBezTo>
                <a:cubicBezTo>
                  <a:pt x="2448499" y="242149"/>
                  <a:pt x="2388742" y="296826"/>
                  <a:pt x="2377109" y="286247"/>
                </a:cubicBezTo>
                <a:cubicBezTo>
                  <a:pt x="2365476" y="275668"/>
                  <a:pt x="2419600" y="189106"/>
                  <a:pt x="2420316" y="167732"/>
                </a:cubicBezTo>
                <a:cubicBezTo>
                  <a:pt x="2421032" y="146358"/>
                  <a:pt x="2394089" y="162232"/>
                  <a:pt x="2381406" y="158004"/>
                </a:cubicBezTo>
                <a:cubicBezTo>
                  <a:pt x="2364840" y="152482"/>
                  <a:pt x="2361328" y="151384"/>
                  <a:pt x="2332767" y="138549"/>
                </a:cubicBezTo>
                <a:cubicBezTo>
                  <a:pt x="2304206" y="125714"/>
                  <a:pt x="2236261" y="79508"/>
                  <a:pt x="2210037" y="80994"/>
                </a:cubicBezTo>
                <a:cubicBezTo>
                  <a:pt x="2183813" y="82480"/>
                  <a:pt x="2211090" y="150709"/>
                  <a:pt x="2175422" y="147466"/>
                </a:cubicBezTo>
                <a:cubicBezTo>
                  <a:pt x="2115604" y="416476"/>
                  <a:pt x="2083192" y="119094"/>
                  <a:pt x="2021482" y="119094"/>
                </a:cubicBezTo>
              </a:path>
            </a:pathLst>
          </a:custGeom>
          <a:solidFill>
            <a:srgbClr val="CDD99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3CFEE2-DDC5-A34B-4C9C-E4616B2284DC}"/>
              </a:ext>
            </a:extLst>
          </p:cNvPr>
          <p:cNvSpPr/>
          <p:nvPr/>
        </p:nvSpPr>
        <p:spPr>
          <a:xfrm>
            <a:off x="5398852" y="3706238"/>
            <a:ext cx="301558" cy="620560"/>
          </a:xfrm>
          <a:prstGeom prst="rect">
            <a:avLst/>
          </a:prstGeom>
          <a:solidFill>
            <a:srgbClr val="B4C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15CF1F-0519-1949-EE31-E13B7A264520}"/>
              </a:ext>
            </a:extLst>
          </p:cNvPr>
          <p:cNvSpPr/>
          <p:nvPr/>
        </p:nvSpPr>
        <p:spPr>
          <a:xfrm>
            <a:off x="5804983" y="3702721"/>
            <a:ext cx="301558" cy="620560"/>
          </a:xfrm>
          <a:prstGeom prst="rect">
            <a:avLst/>
          </a:prstGeom>
          <a:solidFill>
            <a:srgbClr val="B4C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1B0FC-F1A6-18C6-42F8-F41C24593E9A}"/>
              </a:ext>
            </a:extLst>
          </p:cNvPr>
          <p:cNvSpPr/>
          <p:nvPr/>
        </p:nvSpPr>
        <p:spPr>
          <a:xfrm>
            <a:off x="6190034" y="3702721"/>
            <a:ext cx="301558" cy="620560"/>
          </a:xfrm>
          <a:prstGeom prst="rect">
            <a:avLst/>
          </a:prstGeom>
          <a:solidFill>
            <a:srgbClr val="B4C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7B2276C-C311-FF10-12A7-919E9D29EA99}"/>
              </a:ext>
            </a:extLst>
          </p:cNvPr>
          <p:cNvSpPr/>
          <p:nvPr/>
        </p:nvSpPr>
        <p:spPr>
          <a:xfrm>
            <a:off x="3024371" y="5972783"/>
            <a:ext cx="1628980" cy="1108953"/>
          </a:xfrm>
          <a:custGeom>
            <a:avLst/>
            <a:gdLst>
              <a:gd name="connsiteX0" fmla="*/ 925059 w 1628980"/>
              <a:gd name="connsiteY0" fmla="*/ 972766 h 1108953"/>
              <a:gd name="connsiteX1" fmla="*/ 798599 w 1628980"/>
              <a:gd name="connsiteY1" fmla="*/ 904672 h 1108953"/>
              <a:gd name="connsiteX2" fmla="*/ 759689 w 1628980"/>
              <a:gd name="connsiteY2" fmla="*/ 846306 h 1108953"/>
              <a:gd name="connsiteX3" fmla="*/ 701323 w 1628980"/>
              <a:gd name="connsiteY3" fmla="*/ 768485 h 1108953"/>
              <a:gd name="connsiteX4" fmla="*/ 691595 w 1628980"/>
              <a:gd name="connsiteY4" fmla="*/ 739302 h 1108953"/>
              <a:gd name="connsiteX5" fmla="*/ 701323 w 1628980"/>
              <a:gd name="connsiteY5" fmla="*/ 350196 h 1108953"/>
              <a:gd name="connsiteX6" fmla="*/ 759689 w 1628980"/>
              <a:gd name="connsiteY6" fmla="*/ 311285 h 1108953"/>
              <a:gd name="connsiteX7" fmla="*/ 779144 w 1628980"/>
              <a:gd name="connsiteY7" fmla="*/ 233464 h 1108953"/>
              <a:gd name="connsiteX8" fmla="*/ 788872 w 1628980"/>
              <a:gd name="connsiteY8" fmla="*/ 204281 h 1108953"/>
              <a:gd name="connsiteX9" fmla="*/ 808327 w 1628980"/>
              <a:gd name="connsiteY9" fmla="*/ 175098 h 1108953"/>
              <a:gd name="connsiteX10" fmla="*/ 818055 w 1628980"/>
              <a:gd name="connsiteY10" fmla="*/ 145915 h 1108953"/>
              <a:gd name="connsiteX11" fmla="*/ 847238 w 1628980"/>
              <a:gd name="connsiteY11" fmla="*/ 107004 h 1108953"/>
              <a:gd name="connsiteX12" fmla="*/ 866693 w 1628980"/>
              <a:gd name="connsiteY12" fmla="*/ 77821 h 1108953"/>
              <a:gd name="connsiteX13" fmla="*/ 740233 w 1628980"/>
              <a:gd name="connsiteY13" fmla="*/ 126460 h 1108953"/>
              <a:gd name="connsiteX14" fmla="*/ 691595 w 1628980"/>
              <a:gd name="connsiteY14" fmla="*/ 136187 h 1108953"/>
              <a:gd name="connsiteX15" fmla="*/ 681867 w 1628980"/>
              <a:gd name="connsiteY15" fmla="*/ 107004 h 1108953"/>
              <a:gd name="connsiteX16" fmla="*/ 691595 w 1628980"/>
              <a:gd name="connsiteY16" fmla="*/ 38911 h 1108953"/>
              <a:gd name="connsiteX17" fmla="*/ 652684 w 1628980"/>
              <a:gd name="connsiteY17" fmla="*/ 0 h 1108953"/>
              <a:gd name="connsiteX18" fmla="*/ 633229 w 1628980"/>
              <a:gd name="connsiteY18" fmla="*/ 175098 h 1108953"/>
              <a:gd name="connsiteX19" fmla="*/ 604046 w 1628980"/>
              <a:gd name="connsiteY19" fmla="*/ 700391 h 1108953"/>
              <a:gd name="connsiteX20" fmla="*/ 526225 w 1628980"/>
              <a:gd name="connsiteY20" fmla="*/ 690664 h 1108953"/>
              <a:gd name="connsiteX21" fmla="*/ 497042 w 1628980"/>
              <a:gd name="connsiteY21" fmla="*/ 651753 h 1108953"/>
              <a:gd name="connsiteX22" fmla="*/ 477586 w 1628980"/>
              <a:gd name="connsiteY22" fmla="*/ 632298 h 1108953"/>
              <a:gd name="connsiteX23" fmla="*/ 458131 w 1628980"/>
              <a:gd name="connsiteY23" fmla="*/ 603115 h 1108953"/>
              <a:gd name="connsiteX24" fmla="*/ 399765 w 1628980"/>
              <a:gd name="connsiteY24" fmla="*/ 535021 h 1108953"/>
              <a:gd name="connsiteX25" fmla="*/ 390038 w 1628980"/>
              <a:gd name="connsiteY25" fmla="*/ 496111 h 1108953"/>
              <a:gd name="connsiteX26" fmla="*/ 399765 w 1628980"/>
              <a:gd name="connsiteY26" fmla="*/ 418289 h 1108953"/>
              <a:gd name="connsiteX27" fmla="*/ 438676 w 1628980"/>
              <a:gd name="connsiteY27" fmla="*/ 359923 h 1108953"/>
              <a:gd name="connsiteX28" fmla="*/ 458131 w 1628980"/>
              <a:gd name="connsiteY28" fmla="*/ 330740 h 1108953"/>
              <a:gd name="connsiteX29" fmla="*/ 438676 w 1628980"/>
              <a:gd name="connsiteY29" fmla="*/ 136187 h 1108953"/>
              <a:gd name="connsiteX30" fmla="*/ 428948 w 1628980"/>
              <a:gd name="connsiteY30" fmla="*/ 107004 h 1108953"/>
              <a:gd name="connsiteX31" fmla="*/ 399765 w 1628980"/>
              <a:gd name="connsiteY31" fmla="*/ 87549 h 1108953"/>
              <a:gd name="connsiteX32" fmla="*/ 380310 w 1628980"/>
              <a:gd name="connsiteY32" fmla="*/ 48638 h 1108953"/>
              <a:gd name="connsiteX33" fmla="*/ 409493 w 1628980"/>
              <a:gd name="connsiteY33" fmla="*/ 19455 h 1108953"/>
              <a:gd name="connsiteX34" fmla="*/ 419220 w 1628980"/>
              <a:gd name="connsiteY34" fmla="*/ 58366 h 1108953"/>
              <a:gd name="connsiteX35" fmla="*/ 409493 w 1628980"/>
              <a:gd name="connsiteY35" fmla="*/ 126460 h 1108953"/>
              <a:gd name="connsiteX36" fmla="*/ 390038 w 1628980"/>
              <a:gd name="connsiteY36" fmla="*/ 155643 h 1108953"/>
              <a:gd name="connsiteX37" fmla="*/ 380310 w 1628980"/>
              <a:gd name="connsiteY37" fmla="*/ 194553 h 1108953"/>
              <a:gd name="connsiteX38" fmla="*/ 360855 w 1628980"/>
              <a:gd name="connsiteY38" fmla="*/ 359923 h 1108953"/>
              <a:gd name="connsiteX39" fmla="*/ 341399 w 1628980"/>
              <a:gd name="connsiteY39" fmla="*/ 389106 h 1108953"/>
              <a:gd name="connsiteX40" fmla="*/ 292761 w 1628980"/>
              <a:gd name="connsiteY40" fmla="*/ 457200 h 1108953"/>
              <a:gd name="connsiteX41" fmla="*/ 234395 w 1628980"/>
              <a:gd name="connsiteY41" fmla="*/ 428017 h 1108953"/>
              <a:gd name="connsiteX42" fmla="*/ 214940 w 1628980"/>
              <a:gd name="connsiteY42" fmla="*/ 398834 h 1108953"/>
              <a:gd name="connsiteX43" fmla="*/ 205212 w 1628980"/>
              <a:gd name="connsiteY43" fmla="*/ 321013 h 1108953"/>
              <a:gd name="connsiteX44" fmla="*/ 195484 w 1628980"/>
              <a:gd name="connsiteY44" fmla="*/ 252919 h 1108953"/>
              <a:gd name="connsiteX45" fmla="*/ 205212 w 1628980"/>
              <a:gd name="connsiteY45" fmla="*/ 282102 h 1108953"/>
              <a:gd name="connsiteX46" fmla="*/ 224667 w 1628980"/>
              <a:gd name="connsiteY46" fmla="*/ 321013 h 1108953"/>
              <a:gd name="connsiteX47" fmla="*/ 273306 w 1628980"/>
              <a:gd name="connsiteY47" fmla="*/ 369651 h 1108953"/>
              <a:gd name="connsiteX48" fmla="*/ 292761 w 1628980"/>
              <a:gd name="connsiteY48" fmla="*/ 408562 h 1108953"/>
              <a:gd name="connsiteX49" fmla="*/ 302489 w 1628980"/>
              <a:gd name="connsiteY49" fmla="*/ 447472 h 1108953"/>
              <a:gd name="connsiteX50" fmla="*/ 312216 w 1628980"/>
              <a:gd name="connsiteY50" fmla="*/ 476655 h 1108953"/>
              <a:gd name="connsiteX51" fmla="*/ 302489 w 1628980"/>
              <a:gd name="connsiteY51" fmla="*/ 505838 h 1108953"/>
              <a:gd name="connsiteX52" fmla="*/ 117663 w 1628980"/>
              <a:gd name="connsiteY52" fmla="*/ 476655 h 1108953"/>
              <a:gd name="connsiteX53" fmla="*/ 69025 w 1628980"/>
              <a:gd name="connsiteY53" fmla="*/ 437745 h 1108953"/>
              <a:gd name="connsiteX54" fmla="*/ 49569 w 1628980"/>
              <a:gd name="connsiteY54" fmla="*/ 418289 h 1108953"/>
              <a:gd name="connsiteX55" fmla="*/ 20386 w 1628980"/>
              <a:gd name="connsiteY55" fmla="*/ 398834 h 1108953"/>
              <a:gd name="connsiteX56" fmla="*/ 931 w 1628980"/>
              <a:gd name="connsiteY56" fmla="*/ 369651 h 1108953"/>
              <a:gd name="connsiteX57" fmla="*/ 39842 w 1628980"/>
              <a:gd name="connsiteY57" fmla="*/ 359923 h 1108953"/>
              <a:gd name="connsiteX58" fmla="*/ 88480 w 1628980"/>
              <a:gd name="connsiteY58" fmla="*/ 408562 h 1108953"/>
              <a:gd name="connsiteX59" fmla="*/ 156574 w 1628980"/>
              <a:gd name="connsiteY59" fmla="*/ 457200 h 1108953"/>
              <a:gd name="connsiteX60" fmla="*/ 185757 w 1628980"/>
              <a:gd name="connsiteY60" fmla="*/ 476655 h 1108953"/>
              <a:gd name="connsiteX61" fmla="*/ 244123 w 1628980"/>
              <a:gd name="connsiteY61" fmla="*/ 496111 h 1108953"/>
              <a:gd name="connsiteX62" fmla="*/ 321944 w 1628980"/>
              <a:gd name="connsiteY62" fmla="*/ 535021 h 1108953"/>
              <a:gd name="connsiteX63" fmla="*/ 380310 w 1628980"/>
              <a:gd name="connsiteY63" fmla="*/ 583660 h 1108953"/>
              <a:gd name="connsiteX64" fmla="*/ 399765 w 1628980"/>
              <a:gd name="connsiteY64" fmla="*/ 612843 h 1108953"/>
              <a:gd name="connsiteX65" fmla="*/ 409493 w 1628980"/>
              <a:gd name="connsiteY65" fmla="*/ 661481 h 1108953"/>
              <a:gd name="connsiteX66" fmla="*/ 419220 w 1628980"/>
              <a:gd name="connsiteY66" fmla="*/ 700391 h 1108953"/>
              <a:gd name="connsiteX67" fmla="*/ 438676 w 1628980"/>
              <a:gd name="connsiteY67" fmla="*/ 787940 h 1108953"/>
              <a:gd name="connsiteX68" fmla="*/ 448403 w 1628980"/>
              <a:gd name="connsiteY68" fmla="*/ 856034 h 1108953"/>
              <a:gd name="connsiteX69" fmla="*/ 428948 w 1628980"/>
              <a:gd name="connsiteY69" fmla="*/ 1011677 h 1108953"/>
              <a:gd name="connsiteX70" fmla="*/ 438676 w 1628980"/>
              <a:gd name="connsiteY70" fmla="*/ 1060315 h 1108953"/>
              <a:gd name="connsiteX71" fmla="*/ 467859 w 1628980"/>
              <a:gd name="connsiteY71" fmla="*/ 1079770 h 1108953"/>
              <a:gd name="connsiteX72" fmla="*/ 730506 w 1628980"/>
              <a:gd name="connsiteY72" fmla="*/ 1099226 h 1108953"/>
              <a:gd name="connsiteX73" fmla="*/ 798599 w 1628980"/>
              <a:gd name="connsiteY73" fmla="*/ 1108953 h 1108953"/>
              <a:gd name="connsiteX74" fmla="*/ 886148 w 1628980"/>
              <a:gd name="connsiteY74" fmla="*/ 1099226 h 1108953"/>
              <a:gd name="connsiteX75" fmla="*/ 905603 w 1628980"/>
              <a:gd name="connsiteY75" fmla="*/ 1070043 h 1108953"/>
              <a:gd name="connsiteX76" fmla="*/ 934786 w 1628980"/>
              <a:gd name="connsiteY76" fmla="*/ 1040860 h 1108953"/>
              <a:gd name="connsiteX77" fmla="*/ 944514 w 1628980"/>
              <a:gd name="connsiteY77" fmla="*/ 1001949 h 1108953"/>
              <a:gd name="connsiteX78" fmla="*/ 963969 w 1628980"/>
              <a:gd name="connsiteY78" fmla="*/ 963038 h 1108953"/>
              <a:gd name="connsiteX79" fmla="*/ 983425 w 1628980"/>
              <a:gd name="connsiteY79" fmla="*/ 914400 h 1108953"/>
              <a:gd name="connsiteX80" fmla="*/ 1002880 w 1628980"/>
              <a:gd name="connsiteY80" fmla="*/ 710119 h 1108953"/>
              <a:gd name="connsiteX81" fmla="*/ 1012608 w 1628980"/>
              <a:gd name="connsiteY81" fmla="*/ 671208 h 1108953"/>
              <a:gd name="connsiteX82" fmla="*/ 1070974 w 1628980"/>
              <a:gd name="connsiteY82" fmla="*/ 632298 h 1108953"/>
              <a:gd name="connsiteX83" fmla="*/ 1148795 w 1628980"/>
              <a:gd name="connsiteY83" fmla="*/ 622570 h 1108953"/>
              <a:gd name="connsiteX84" fmla="*/ 1177978 w 1628980"/>
              <a:gd name="connsiteY84" fmla="*/ 593387 h 1108953"/>
              <a:gd name="connsiteX85" fmla="*/ 1197433 w 1628980"/>
              <a:gd name="connsiteY85" fmla="*/ 564204 h 1108953"/>
              <a:gd name="connsiteX86" fmla="*/ 1236344 w 1628980"/>
              <a:gd name="connsiteY86" fmla="*/ 544749 h 1108953"/>
              <a:gd name="connsiteX87" fmla="*/ 1275255 w 1628980"/>
              <a:gd name="connsiteY87" fmla="*/ 515566 h 1108953"/>
              <a:gd name="connsiteX88" fmla="*/ 1304438 w 1628980"/>
              <a:gd name="connsiteY88" fmla="*/ 486383 h 1108953"/>
              <a:gd name="connsiteX89" fmla="*/ 1353076 w 1628980"/>
              <a:gd name="connsiteY89" fmla="*/ 418289 h 1108953"/>
              <a:gd name="connsiteX90" fmla="*/ 1382259 w 1628980"/>
              <a:gd name="connsiteY90" fmla="*/ 340468 h 1108953"/>
              <a:gd name="connsiteX91" fmla="*/ 1469808 w 1628980"/>
              <a:gd name="connsiteY91" fmla="*/ 330740 h 1108953"/>
              <a:gd name="connsiteX92" fmla="*/ 1537901 w 1628980"/>
              <a:gd name="connsiteY92" fmla="*/ 291830 h 1108953"/>
              <a:gd name="connsiteX93" fmla="*/ 1596267 w 1628980"/>
              <a:gd name="connsiteY93" fmla="*/ 272374 h 1108953"/>
              <a:gd name="connsiteX94" fmla="*/ 1615723 w 1628980"/>
              <a:gd name="connsiteY94" fmla="*/ 252919 h 1108953"/>
              <a:gd name="connsiteX95" fmla="*/ 1625450 w 1628980"/>
              <a:gd name="connsiteY95" fmla="*/ 223736 h 1108953"/>
              <a:gd name="connsiteX96" fmla="*/ 1508718 w 1628980"/>
              <a:gd name="connsiteY96" fmla="*/ 243191 h 1108953"/>
              <a:gd name="connsiteX97" fmla="*/ 1430897 w 1628980"/>
              <a:gd name="connsiteY97" fmla="*/ 272374 h 1108953"/>
              <a:gd name="connsiteX98" fmla="*/ 1391986 w 1628980"/>
              <a:gd name="connsiteY98" fmla="*/ 291830 h 1108953"/>
              <a:gd name="connsiteX99" fmla="*/ 1323893 w 1628980"/>
              <a:gd name="connsiteY99" fmla="*/ 282102 h 1108953"/>
              <a:gd name="connsiteX100" fmla="*/ 1333620 w 1628980"/>
              <a:gd name="connsiteY100" fmla="*/ 243191 h 1108953"/>
              <a:gd name="connsiteX101" fmla="*/ 1411442 w 1628980"/>
              <a:gd name="connsiteY101" fmla="*/ 184826 h 1108953"/>
              <a:gd name="connsiteX102" fmla="*/ 1440625 w 1628980"/>
              <a:gd name="connsiteY102" fmla="*/ 136187 h 1108953"/>
              <a:gd name="connsiteX103" fmla="*/ 1421169 w 1628980"/>
              <a:gd name="connsiteY103" fmla="*/ 97277 h 1108953"/>
              <a:gd name="connsiteX104" fmla="*/ 1353076 w 1628980"/>
              <a:gd name="connsiteY104" fmla="*/ 107004 h 1108953"/>
              <a:gd name="connsiteX105" fmla="*/ 1314165 w 1628980"/>
              <a:gd name="connsiteY105" fmla="*/ 165370 h 1108953"/>
              <a:gd name="connsiteX106" fmla="*/ 1275255 w 1628980"/>
              <a:gd name="connsiteY106" fmla="*/ 252919 h 1108953"/>
              <a:gd name="connsiteX107" fmla="*/ 1255799 w 1628980"/>
              <a:gd name="connsiteY107" fmla="*/ 350196 h 1108953"/>
              <a:gd name="connsiteX108" fmla="*/ 1207161 w 1628980"/>
              <a:gd name="connsiteY108" fmla="*/ 457200 h 1108953"/>
              <a:gd name="connsiteX109" fmla="*/ 1119612 w 1628980"/>
              <a:gd name="connsiteY109" fmla="*/ 486383 h 1108953"/>
              <a:gd name="connsiteX110" fmla="*/ 1061246 w 1628980"/>
              <a:gd name="connsiteY110" fmla="*/ 476655 h 1108953"/>
              <a:gd name="connsiteX111" fmla="*/ 1041791 w 1628980"/>
              <a:gd name="connsiteY111" fmla="*/ 447472 h 1108953"/>
              <a:gd name="connsiteX112" fmla="*/ 1051518 w 1628980"/>
              <a:gd name="connsiteY112" fmla="*/ 233464 h 1108953"/>
              <a:gd name="connsiteX113" fmla="*/ 1080701 w 1628980"/>
              <a:gd name="connsiteY113" fmla="*/ 145915 h 1108953"/>
              <a:gd name="connsiteX114" fmla="*/ 1109884 w 1628980"/>
              <a:gd name="connsiteY114" fmla="*/ 126460 h 1108953"/>
              <a:gd name="connsiteX115" fmla="*/ 1109884 w 1628980"/>
              <a:gd name="connsiteY115" fmla="*/ 68094 h 1108953"/>
              <a:gd name="connsiteX116" fmla="*/ 1080701 w 1628980"/>
              <a:gd name="connsiteY116" fmla="*/ 77821 h 1108953"/>
              <a:gd name="connsiteX117" fmla="*/ 1051518 w 1628980"/>
              <a:gd name="connsiteY117" fmla="*/ 282102 h 1108953"/>
              <a:gd name="connsiteX118" fmla="*/ 1041791 w 1628980"/>
              <a:gd name="connsiteY118" fmla="*/ 311285 h 1108953"/>
              <a:gd name="connsiteX119" fmla="*/ 1032063 w 1628980"/>
              <a:gd name="connsiteY119" fmla="*/ 350196 h 1108953"/>
              <a:gd name="connsiteX120" fmla="*/ 1022335 w 1628980"/>
              <a:gd name="connsiteY120" fmla="*/ 379379 h 1108953"/>
              <a:gd name="connsiteX121" fmla="*/ 1002880 w 1628980"/>
              <a:gd name="connsiteY121" fmla="*/ 447472 h 1108953"/>
              <a:gd name="connsiteX122" fmla="*/ 954242 w 1628980"/>
              <a:gd name="connsiteY122" fmla="*/ 525294 h 1108953"/>
              <a:gd name="connsiteX123" fmla="*/ 944514 w 1628980"/>
              <a:gd name="connsiteY123" fmla="*/ 564204 h 1108953"/>
              <a:gd name="connsiteX124" fmla="*/ 925059 w 1628980"/>
              <a:gd name="connsiteY124" fmla="*/ 661481 h 1108953"/>
              <a:gd name="connsiteX125" fmla="*/ 895876 w 1628980"/>
              <a:gd name="connsiteY125" fmla="*/ 719847 h 1108953"/>
              <a:gd name="connsiteX126" fmla="*/ 876420 w 1628980"/>
              <a:gd name="connsiteY126" fmla="*/ 797668 h 1108953"/>
              <a:gd name="connsiteX127" fmla="*/ 837510 w 1628980"/>
              <a:gd name="connsiteY127" fmla="*/ 885217 h 1108953"/>
              <a:gd name="connsiteX128" fmla="*/ 808327 w 1628980"/>
              <a:gd name="connsiteY128" fmla="*/ 914400 h 1108953"/>
              <a:gd name="connsiteX129" fmla="*/ 769416 w 1628980"/>
              <a:gd name="connsiteY129" fmla="*/ 91440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1628980" h="1108953">
                <a:moveTo>
                  <a:pt x="925059" y="972766"/>
                </a:moveTo>
                <a:cubicBezTo>
                  <a:pt x="818989" y="909124"/>
                  <a:pt x="863656" y="926358"/>
                  <a:pt x="798599" y="904672"/>
                </a:cubicBezTo>
                <a:cubicBezTo>
                  <a:pt x="785629" y="885217"/>
                  <a:pt x="776223" y="862839"/>
                  <a:pt x="759689" y="846306"/>
                </a:cubicBezTo>
                <a:cubicBezTo>
                  <a:pt x="736641" y="823259"/>
                  <a:pt x="712324" y="801488"/>
                  <a:pt x="701323" y="768485"/>
                </a:cubicBezTo>
                <a:lnTo>
                  <a:pt x="691595" y="739302"/>
                </a:lnTo>
                <a:cubicBezTo>
                  <a:pt x="694838" y="609600"/>
                  <a:pt x="680938" y="478327"/>
                  <a:pt x="701323" y="350196"/>
                </a:cubicBezTo>
                <a:cubicBezTo>
                  <a:pt x="704997" y="327104"/>
                  <a:pt x="759689" y="311285"/>
                  <a:pt x="759689" y="311285"/>
                </a:cubicBezTo>
                <a:cubicBezTo>
                  <a:pt x="766174" y="285345"/>
                  <a:pt x="770688" y="258830"/>
                  <a:pt x="779144" y="233464"/>
                </a:cubicBezTo>
                <a:cubicBezTo>
                  <a:pt x="782387" y="223736"/>
                  <a:pt x="784286" y="213452"/>
                  <a:pt x="788872" y="204281"/>
                </a:cubicBezTo>
                <a:cubicBezTo>
                  <a:pt x="794100" y="193824"/>
                  <a:pt x="803099" y="185555"/>
                  <a:pt x="808327" y="175098"/>
                </a:cubicBezTo>
                <a:cubicBezTo>
                  <a:pt x="812913" y="165927"/>
                  <a:pt x="812968" y="154818"/>
                  <a:pt x="818055" y="145915"/>
                </a:cubicBezTo>
                <a:cubicBezTo>
                  <a:pt x="826099" y="131838"/>
                  <a:pt x="837815" y="120197"/>
                  <a:pt x="847238" y="107004"/>
                </a:cubicBezTo>
                <a:cubicBezTo>
                  <a:pt x="854033" y="97490"/>
                  <a:pt x="878384" y="77821"/>
                  <a:pt x="866693" y="77821"/>
                </a:cubicBezTo>
                <a:cubicBezTo>
                  <a:pt x="796234" y="77821"/>
                  <a:pt x="792116" y="109166"/>
                  <a:pt x="740233" y="126460"/>
                </a:cubicBezTo>
                <a:cubicBezTo>
                  <a:pt x="724548" y="131688"/>
                  <a:pt x="707808" y="132945"/>
                  <a:pt x="691595" y="136187"/>
                </a:cubicBezTo>
                <a:cubicBezTo>
                  <a:pt x="688352" y="126459"/>
                  <a:pt x="679856" y="117059"/>
                  <a:pt x="681867" y="107004"/>
                </a:cubicBezTo>
                <a:cubicBezTo>
                  <a:pt x="691684" y="57923"/>
                  <a:pt x="741576" y="128875"/>
                  <a:pt x="691595" y="38911"/>
                </a:cubicBezTo>
                <a:cubicBezTo>
                  <a:pt x="682687" y="22877"/>
                  <a:pt x="652684" y="0"/>
                  <a:pt x="652684" y="0"/>
                </a:cubicBezTo>
                <a:cubicBezTo>
                  <a:pt x="577897" y="49857"/>
                  <a:pt x="633229" y="815"/>
                  <a:pt x="633229" y="175098"/>
                </a:cubicBezTo>
                <a:cubicBezTo>
                  <a:pt x="633229" y="632063"/>
                  <a:pt x="671392" y="498352"/>
                  <a:pt x="604046" y="700391"/>
                </a:cubicBezTo>
                <a:cubicBezTo>
                  <a:pt x="578106" y="697149"/>
                  <a:pt x="550024" y="701482"/>
                  <a:pt x="526225" y="690664"/>
                </a:cubicBezTo>
                <a:cubicBezTo>
                  <a:pt x="511465" y="683955"/>
                  <a:pt x="507421" y="664208"/>
                  <a:pt x="497042" y="651753"/>
                </a:cubicBezTo>
                <a:cubicBezTo>
                  <a:pt x="491171" y="644707"/>
                  <a:pt x="483315" y="639460"/>
                  <a:pt x="477586" y="632298"/>
                </a:cubicBezTo>
                <a:cubicBezTo>
                  <a:pt x="470283" y="623169"/>
                  <a:pt x="465615" y="612096"/>
                  <a:pt x="458131" y="603115"/>
                </a:cubicBezTo>
                <a:cubicBezTo>
                  <a:pt x="356512" y="481171"/>
                  <a:pt x="509059" y="680747"/>
                  <a:pt x="399765" y="535021"/>
                </a:cubicBezTo>
                <a:cubicBezTo>
                  <a:pt x="396523" y="522051"/>
                  <a:pt x="390038" y="509480"/>
                  <a:pt x="390038" y="496111"/>
                </a:cubicBezTo>
                <a:cubicBezTo>
                  <a:pt x="390038" y="469968"/>
                  <a:pt x="393425" y="443651"/>
                  <a:pt x="399765" y="418289"/>
                </a:cubicBezTo>
                <a:cubicBezTo>
                  <a:pt x="410459" y="375510"/>
                  <a:pt x="417102" y="386891"/>
                  <a:pt x="438676" y="359923"/>
                </a:cubicBezTo>
                <a:cubicBezTo>
                  <a:pt x="445979" y="350794"/>
                  <a:pt x="451646" y="340468"/>
                  <a:pt x="458131" y="330740"/>
                </a:cubicBezTo>
                <a:cubicBezTo>
                  <a:pt x="451044" y="217356"/>
                  <a:pt x="460116" y="211228"/>
                  <a:pt x="438676" y="136187"/>
                </a:cubicBezTo>
                <a:cubicBezTo>
                  <a:pt x="435859" y="126328"/>
                  <a:pt x="435354" y="115011"/>
                  <a:pt x="428948" y="107004"/>
                </a:cubicBezTo>
                <a:cubicBezTo>
                  <a:pt x="421645" y="97875"/>
                  <a:pt x="409493" y="94034"/>
                  <a:pt x="399765" y="87549"/>
                </a:cubicBezTo>
                <a:cubicBezTo>
                  <a:pt x="393280" y="74579"/>
                  <a:pt x="378259" y="62993"/>
                  <a:pt x="380310" y="48638"/>
                </a:cubicBezTo>
                <a:cubicBezTo>
                  <a:pt x="382256" y="35019"/>
                  <a:pt x="396147" y="16118"/>
                  <a:pt x="409493" y="19455"/>
                </a:cubicBezTo>
                <a:cubicBezTo>
                  <a:pt x="422463" y="22698"/>
                  <a:pt x="415978" y="45396"/>
                  <a:pt x="419220" y="58366"/>
                </a:cubicBezTo>
                <a:cubicBezTo>
                  <a:pt x="415978" y="81064"/>
                  <a:pt x="416081" y="104498"/>
                  <a:pt x="409493" y="126460"/>
                </a:cubicBezTo>
                <a:cubicBezTo>
                  <a:pt x="406134" y="137658"/>
                  <a:pt x="394643" y="144897"/>
                  <a:pt x="390038" y="155643"/>
                </a:cubicBezTo>
                <a:cubicBezTo>
                  <a:pt x="384772" y="167931"/>
                  <a:pt x="383553" y="181583"/>
                  <a:pt x="380310" y="194553"/>
                </a:cubicBezTo>
                <a:cubicBezTo>
                  <a:pt x="379431" y="205980"/>
                  <a:pt x="377713" y="320588"/>
                  <a:pt x="360855" y="359923"/>
                </a:cubicBezTo>
                <a:cubicBezTo>
                  <a:pt x="356250" y="370669"/>
                  <a:pt x="347884" y="379378"/>
                  <a:pt x="341399" y="389106"/>
                </a:cubicBezTo>
                <a:cubicBezTo>
                  <a:pt x="318701" y="457200"/>
                  <a:pt x="341399" y="440987"/>
                  <a:pt x="292761" y="457200"/>
                </a:cubicBezTo>
                <a:cubicBezTo>
                  <a:pt x="269027" y="449288"/>
                  <a:pt x="253251" y="446873"/>
                  <a:pt x="234395" y="428017"/>
                </a:cubicBezTo>
                <a:cubicBezTo>
                  <a:pt x="226128" y="419750"/>
                  <a:pt x="221425" y="408562"/>
                  <a:pt x="214940" y="398834"/>
                </a:cubicBezTo>
                <a:cubicBezTo>
                  <a:pt x="211697" y="372894"/>
                  <a:pt x="208667" y="346926"/>
                  <a:pt x="205212" y="321013"/>
                </a:cubicBezTo>
                <a:cubicBezTo>
                  <a:pt x="202182" y="298286"/>
                  <a:pt x="195484" y="275847"/>
                  <a:pt x="195484" y="252919"/>
                </a:cubicBezTo>
                <a:cubicBezTo>
                  <a:pt x="195484" y="242665"/>
                  <a:pt x="201173" y="272677"/>
                  <a:pt x="205212" y="282102"/>
                </a:cubicBezTo>
                <a:cubicBezTo>
                  <a:pt x="210924" y="295431"/>
                  <a:pt x="215764" y="309566"/>
                  <a:pt x="224667" y="321013"/>
                </a:cubicBezTo>
                <a:cubicBezTo>
                  <a:pt x="238744" y="339112"/>
                  <a:pt x="273306" y="369651"/>
                  <a:pt x="273306" y="369651"/>
                </a:cubicBezTo>
                <a:cubicBezTo>
                  <a:pt x="279791" y="382621"/>
                  <a:pt x="287669" y="394984"/>
                  <a:pt x="292761" y="408562"/>
                </a:cubicBezTo>
                <a:cubicBezTo>
                  <a:pt x="297455" y="421080"/>
                  <a:pt x="298816" y="434617"/>
                  <a:pt x="302489" y="447472"/>
                </a:cubicBezTo>
                <a:cubicBezTo>
                  <a:pt x="305306" y="457331"/>
                  <a:pt x="308974" y="466927"/>
                  <a:pt x="312216" y="476655"/>
                </a:cubicBezTo>
                <a:cubicBezTo>
                  <a:pt x="308974" y="486383"/>
                  <a:pt x="312664" y="504566"/>
                  <a:pt x="302489" y="505838"/>
                </a:cubicBezTo>
                <a:cubicBezTo>
                  <a:pt x="191288" y="519739"/>
                  <a:pt x="185542" y="510596"/>
                  <a:pt x="117663" y="476655"/>
                </a:cubicBezTo>
                <a:cubicBezTo>
                  <a:pt x="78914" y="418531"/>
                  <a:pt x="121233" y="469069"/>
                  <a:pt x="69025" y="437745"/>
                </a:cubicBezTo>
                <a:cubicBezTo>
                  <a:pt x="61160" y="433026"/>
                  <a:pt x="56731" y="424018"/>
                  <a:pt x="49569" y="418289"/>
                </a:cubicBezTo>
                <a:cubicBezTo>
                  <a:pt x="40440" y="410986"/>
                  <a:pt x="30114" y="405319"/>
                  <a:pt x="20386" y="398834"/>
                </a:cubicBezTo>
                <a:cubicBezTo>
                  <a:pt x="13901" y="389106"/>
                  <a:pt x="-4298" y="380108"/>
                  <a:pt x="931" y="369651"/>
                </a:cubicBezTo>
                <a:cubicBezTo>
                  <a:pt x="6910" y="357693"/>
                  <a:pt x="27625" y="354493"/>
                  <a:pt x="39842" y="359923"/>
                </a:cubicBezTo>
                <a:cubicBezTo>
                  <a:pt x="60794" y="369235"/>
                  <a:pt x="72267" y="392349"/>
                  <a:pt x="88480" y="408562"/>
                </a:cubicBezTo>
                <a:cubicBezTo>
                  <a:pt x="136013" y="456096"/>
                  <a:pt x="96824" y="423058"/>
                  <a:pt x="156574" y="457200"/>
                </a:cubicBezTo>
                <a:cubicBezTo>
                  <a:pt x="166725" y="463000"/>
                  <a:pt x="175074" y="471907"/>
                  <a:pt x="185757" y="476655"/>
                </a:cubicBezTo>
                <a:cubicBezTo>
                  <a:pt x="204497" y="484984"/>
                  <a:pt x="244123" y="496111"/>
                  <a:pt x="244123" y="496111"/>
                </a:cubicBezTo>
                <a:cubicBezTo>
                  <a:pt x="330541" y="560926"/>
                  <a:pt x="236948" y="498594"/>
                  <a:pt x="321944" y="535021"/>
                </a:cubicBezTo>
                <a:cubicBezTo>
                  <a:pt x="341781" y="543522"/>
                  <a:pt x="367326" y="568080"/>
                  <a:pt x="380310" y="583660"/>
                </a:cubicBezTo>
                <a:cubicBezTo>
                  <a:pt x="387794" y="592641"/>
                  <a:pt x="393280" y="603115"/>
                  <a:pt x="399765" y="612843"/>
                </a:cubicBezTo>
                <a:cubicBezTo>
                  <a:pt x="403008" y="629056"/>
                  <a:pt x="405906" y="645341"/>
                  <a:pt x="409493" y="661481"/>
                </a:cubicBezTo>
                <a:cubicBezTo>
                  <a:pt x="412393" y="674532"/>
                  <a:pt x="416598" y="687281"/>
                  <a:pt x="419220" y="700391"/>
                </a:cubicBezTo>
                <a:cubicBezTo>
                  <a:pt x="436339" y="785986"/>
                  <a:pt x="419745" y="731148"/>
                  <a:pt x="438676" y="787940"/>
                </a:cubicBezTo>
                <a:cubicBezTo>
                  <a:pt x="441918" y="810638"/>
                  <a:pt x="449399" y="833127"/>
                  <a:pt x="448403" y="856034"/>
                </a:cubicBezTo>
                <a:cubicBezTo>
                  <a:pt x="446132" y="908269"/>
                  <a:pt x="431435" y="959451"/>
                  <a:pt x="428948" y="1011677"/>
                </a:cubicBezTo>
                <a:cubicBezTo>
                  <a:pt x="428162" y="1028192"/>
                  <a:pt x="430473" y="1045960"/>
                  <a:pt x="438676" y="1060315"/>
                </a:cubicBezTo>
                <a:cubicBezTo>
                  <a:pt x="444477" y="1070466"/>
                  <a:pt x="456270" y="1078225"/>
                  <a:pt x="467859" y="1079770"/>
                </a:cubicBezTo>
                <a:cubicBezTo>
                  <a:pt x="554878" y="1091373"/>
                  <a:pt x="643057" y="1091510"/>
                  <a:pt x="730506" y="1099226"/>
                </a:cubicBezTo>
                <a:cubicBezTo>
                  <a:pt x="753345" y="1101241"/>
                  <a:pt x="775901" y="1105711"/>
                  <a:pt x="798599" y="1108953"/>
                </a:cubicBezTo>
                <a:cubicBezTo>
                  <a:pt x="827782" y="1105711"/>
                  <a:pt x="858553" y="1109260"/>
                  <a:pt x="886148" y="1099226"/>
                </a:cubicBezTo>
                <a:cubicBezTo>
                  <a:pt x="897135" y="1095231"/>
                  <a:pt x="898119" y="1079024"/>
                  <a:pt x="905603" y="1070043"/>
                </a:cubicBezTo>
                <a:cubicBezTo>
                  <a:pt x="914410" y="1059475"/>
                  <a:pt x="925058" y="1050588"/>
                  <a:pt x="934786" y="1040860"/>
                </a:cubicBezTo>
                <a:cubicBezTo>
                  <a:pt x="938029" y="1027890"/>
                  <a:pt x="939820" y="1014467"/>
                  <a:pt x="944514" y="1001949"/>
                </a:cubicBezTo>
                <a:cubicBezTo>
                  <a:pt x="949606" y="988371"/>
                  <a:pt x="958079" y="976289"/>
                  <a:pt x="963969" y="963038"/>
                </a:cubicBezTo>
                <a:cubicBezTo>
                  <a:pt x="971061" y="947081"/>
                  <a:pt x="976940" y="930613"/>
                  <a:pt x="983425" y="914400"/>
                </a:cubicBezTo>
                <a:cubicBezTo>
                  <a:pt x="989910" y="846306"/>
                  <a:pt x="994730" y="778034"/>
                  <a:pt x="1002880" y="710119"/>
                </a:cubicBezTo>
                <a:cubicBezTo>
                  <a:pt x="1004473" y="696845"/>
                  <a:pt x="1005975" y="682816"/>
                  <a:pt x="1012608" y="671208"/>
                </a:cubicBezTo>
                <a:cubicBezTo>
                  <a:pt x="1026142" y="647525"/>
                  <a:pt x="1045809" y="636874"/>
                  <a:pt x="1070974" y="632298"/>
                </a:cubicBezTo>
                <a:cubicBezTo>
                  <a:pt x="1096695" y="627621"/>
                  <a:pt x="1122855" y="625813"/>
                  <a:pt x="1148795" y="622570"/>
                </a:cubicBezTo>
                <a:cubicBezTo>
                  <a:pt x="1158523" y="612842"/>
                  <a:pt x="1169171" y="603955"/>
                  <a:pt x="1177978" y="593387"/>
                </a:cubicBezTo>
                <a:cubicBezTo>
                  <a:pt x="1185462" y="584406"/>
                  <a:pt x="1188452" y="571688"/>
                  <a:pt x="1197433" y="564204"/>
                </a:cubicBezTo>
                <a:cubicBezTo>
                  <a:pt x="1208573" y="554921"/>
                  <a:pt x="1224047" y="552435"/>
                  <a:pt x="1236344" y="544749"/>
                </a:cubicBezTo>
                <a:cubicBezTo>
                  <a:pt x="1250093" y="536156"/>
                  <a:pt x="1262945" y="526117"/>
                  <a:pt x="1275255" y="515566"/>
                </a:cubicBezTo>
                <a:cubicBezTo>
                  <a:pt x="1285700" y="506613"/>
                  <a:pt x="1295485" y="496828"/>
                  <a:pt x="1304438" y="486383"/>
                </a:cubicBezTo>
                <a:cubicBezTo>
                  <a:pt x="1322529" y="465277"/>
                  <a:pt x="1337683" y="441377"/>
                  <a:pt x="1353076" y="418289"/>
                </a:cubicBezTo>
                <a:cubicBezTo>
                  <a:pt x="1355174" y="407798"/>
                  <a:pt x="1360647" y="348327"/>
                  <a:pt x="1382259" y="340468"/>
                </a:cubicBezTo>
                <a:cubicBezTo>
                  <a:pt x="1409854" y="330434"/>
                  <a:pt x="1440625" y="333983"/>
                  <a:pt x="1469808" y="330740"/>
                </a:cubicBezTo>
                <a:cubicBezTo>
                  <a:pt x="1496131" y="313192"/>
                  <a:pt x="1507047" y="304172"/>
                  <a:pt x="1537901" y="291830"/>
                </a:cubicBezTo>
                <a:cubicBezTo>
                  <a:pt x="1556942" y="284213"/>
                  <a:pt x="1596267" y="272374"/>
                  <a:pt x="1596267" y="272374"/>
                </a:cubicBezTo>
                <a:cubicBezTo>
                  <a:pt x="1602752" y="265889"/>
                  <a:pt x="1611004" y="260783"/>
                  <a:pt x="1615723" y="252919"/>
                </a:cubicBezTo>
                <a:cubicBezTo>
                  <a:pt x="1620999" y="244126"/>
                  <a:pt x="1635662" y="224664"/>
                  <a:pt x="1625450" y="223736"/>
                </a:cubicBezTo>
                <a:cubicBezTo>
                  <a:pt x="1586165" y="220165"/>
                  <a:pt x="1508718" y="243191"/>
                  <a:pt x="1508718" y="243191"/>
                </a:cubicBezTo>
                <a:cubicBezTo>
                  <a:pt x="1476634" y="253886"/>
                  <a:pt x="1465786" y="256867"/>
                  <a:pt x="1430897" y="272374"/>
                </a:cubicBezTo>
                <a:cubicBezTo>
                  <a:pt x="1417646" y="278264"/>
                  <a:pt x="1404956" y="285345"/>
                  <a:pt x="1391986" y="291830"/>
                </a:cubicBezTo>
                <a:cubicBezTo>
                  <a:pt x="1369288" y="288587"/>
                  <a:pt x="1341507" y="296780"/>
                  <a:pt x="1323893" y="282102"/>
                </a:cubicBezTo>
                <a:cubicBezTo>
                  <a:pt x="1313622" y="273543"/>
                  <a:pt x="1326204" y="254315"/>
                  <a:pt x="1333620" y="243191"/>
                </a:cubicBezTo>
                <a:cubicBezTo>
                  <a:pt x="1365556" y="195286"/>
                  <a:pt x="1371219" y="198233"/>
                  <a:pt x="1411442" y="184826"/>
                </a:cubicBezTo>
                <a:cubicBezTo>
                  <a:pt x="1424029" y="172239"/>
                  <a:pt x="1443782" y="158285"/>
                  <a:pt x="1440625" y="136187"/>
                </a:cubicBezTo>
                <a:cubicBezTo>
                  <a:pt x="1438574" y="121832"/>
                  <a:pt x="1427654" y="110247"/>
                  <a:pt x="1421169" y="97277"/>
                </a:cubicBezTo>
                <a:cubicBezTo>
                  <a:pt x="1398471" y="100519"/>
                  <a:pt x="1374364" y="98489"/>
                  <a:pt x="1353076" y="107004"/>
                </a:cubicBezTo>
                <a:cubicBezTo>
                  <a:pt x="1323510" y="118830"/>
                  <a:pt x="1323125" y="141477"/>
                  <a:pt x="1314165" y="165370"/>
                </a:cubicBezTo>
                <a:cubicBezTo>
                  <a:pt x="1295534" y="215053"/>
                  <a:pt x="1297362" y="208703"/>
                  <a:pt x="1275255" y="252919"/>
                </a:cubicBezTo>
                <a:lnTo>
                  <a:pt x="1255799" y="350196"/>
                </a:lnTo>
                <a:cubicBezTo>
                  <a:pt x="1250433" y="377028"/>
                  <a:pt x="1242592" y="448342"/>
                  <a:pt x="1207161" y="457200"/>
                </a:cubicBezTo>
                <a:cubicBezTo>
                  <a:pt x="1151310" y="471163"/>
                  <a:pt x="1180663" y="461963"/>
                  <a:pt x="1119612" y="486383"/>
                </a:cubicBezTo>
                <a:cubicBezTo>
                  <a:pt x="1100157" y="483140"/>
                  <a:pt x="1078887" y="485476"/>
                  <a:pt x="1061246" y="476655"/>
                </a:cubicBezTo>
                <a:cubicBezTo>
                  <a:pt x="1050789" y="471427"/>
                  <a:pt x="1042258" y="459154"/>
                  <a:pt x="1041791" y="447472"/>
                </a:cubicBezTo>
                <a:cubicBezTo>
                  <a:pt x="1038937" y="376119"/>
                  <a:pt x="1046243" y="304679"/>
                  <a:pt x="1051518" y="233464"/>
                </a:cubicBezTo>
                <a:cubicBezTo>
                  <a:pt x="1053411" y="207913"/>
                  <a:pt x="1063219" y="166894"/>
                  <a:pt x="1080701" y="145915"/>
                </a:cubicBezTo>
                <a:cubicBezTo>
                  <a:pt x="1088185" y="136934"/>
                  <a:pt x="1100156" y="132945"/>
                  <a:pt x="1109884" y="126460"/>
                </a:cubicBezTo>
                <a:cubicBezTo>
                  <a:pt x="1113590" y="115342"/>
                  <a:pt x="1132119" y="79212"/>
                  <a:pt x="1109884" y="68094"/>
                </a:cubicBezTo>
                <a:cubicBezTo>
                  <a:pt x="1100713" y="63508"/>
                  <a:pt x="1090429" y="74579"/>
                  <a:pt x="1080701" y="77821"/>
                </a:cubicBezTo>
                <a:cubicBezTo>
                  <a:pt x="1038567" y="183159"/>
                  <a:pt x="1072379" y="83923"/>
                  <a:pt x="1051518" y="282102"/>
                </a:cubicBezTo>
                <a:cubicBezTo>
                  <a:pt x="1050445" y="292299"/>
                  <a:pt x="1044608" y="301426"/>
                  <a:pt x="1041791" y="311285"/>
                </a:cubicBezTo>
                <a:cubicBezTo>
                  <a:pt x="1038118" y="324140"/>
                  <a:pt x="1035736" y="337341"/>
                  <a:pt x="1032063" y="350196"/>
                </a:cubicBezTo>
                <a:cubicBezTo>
                  <a:pt x="1029246" y="360055"/>
                  <a:pt x="1025152" y="369520"/>
                  <a:pt x="1022335" y="379379"/>
                </a:cubicBezTo>
                <a:cubicBezTo>
                  <a:pt x="1019626" y="388860"/>
                  <a:pt x="1009546" y="435807"/>
                  <a:pt x="1002880" y="447472"/>
                </a:cubicBezTo>
                <a:cubicBezTo>
                  <a:pt x="969490" y="505905"/>
                  <a:pt x="976928" y="464797"/>
                  <a:pt x="954242" y="525294"/>
                </a:cubicBezTo>
                <a:cubicBezTo>
                  <a:pt x="949548" y="537812"/>
                  <a:pt x="947315" y="551132"/>
                  <a:pt x="944514" y="564204"/>
                </a:cubicBezTo>
                <a:cubicBezTo>
                  <a:pt x="937585" y="596538"/>
                  <a:pt x="935516" y="630110"/>
                  <a:pt x="925059" y="661481"/>
                </a:cubicBezTo>
                <a:cubicBezTo>
                  <a:pt x="900607" y="734834"/>
                  <a:pt x="933591" y="644417"/>
                  <a:pt x="895876" y="719847"/>
                </a:cubicBezTo>
                <a:cubicBezTo>
                  <a:pt x="884069" y="743461"/>
                  <a:pt x="883080" y="773247"/>
                  <a:pt x="876420" y="797668"/>
                </a:cubicBezTo>
                <a:cubicBezTo>
                  <a:pt x="866103" y="835499"/>
                  <a:pt x="861024" y="857000"/>
                  <a:pt x="837510" y="885217"/>
                </a:cubicBezTo>
                <a:cubicBezTo>
                  <a:pt x="828703" y="895785"/>
                  <a:pt x="820972" y="908981"/>
                  <a:pt x="808327" y="914400"/>
                </a:cubicBezTo>
                <a:cubicBezTo>
                  <a:pt x="796405" y="919509"/>
                  <a:pt x="782386" y="914400"/>
                  <a:pt x="769416" y="914400"/>
                </a:cubicBezTo>
              </a:path>
            </a:pathLst>
          </a:custGeom>
          <a:solidFill>
            <a:srgbClr val="BF864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AC3CDA-6CDC-1460-A464-B34EB15E9413}"/>
              </a:ext>
            </a:extLst>
          </p:cNvPr>
          <p:cNvSpPr/>
          <p:nvPr/>
        </p:nvSpPr>
        <p:spPr>
          <a:xfrm>
            <a:off x="6702357" y="5441004"/>
            <a:ext cx="690664" cy="1416996"/>
          </a:xfrm>
          <a:prstGeom prst="rect">
            <a:avLst/>
          </a:prstGeom>
          <a:solidFill>
            <a:srgbClr val="F4B18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225263-5368-D3C3-9DAD-4EC30434E66A}"/>
              </a:ext>
            </a:extLst>
          </p:cNvPr>
          <p:cNvSpPr/>
          <p:nvPr/>
        </p:nvSpPr>
        <p:spPr>
          <a:xfrm>
            <a:off x="8005864" y="5441004"/>
            <a:ext cx="1799617" cy="424775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E6029C-5E92-9697-6519-464735846AC7}"/>
              </a:ext>
            </a:extLst>
          </p:cNvPr>
          <p:cNvSpPr/>
          <p:nvPr/>
        </p:nvSpPr>
        <p:spPr>
          <a:xfrm>
            <a:off x="8005864" y="5886855"/>
            <a:ext cx="1799617" cy="424775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5BEA57-88C6-FF5A-2972-393F394F1011}"/>
              </a:ext>
            </a:extLst>
          </p:cNvPr>
          <p:cNvSpPr/>
          <p:nvPr/>
        </p:nvSpPr>
        <p:spPr>
          <a:xfrm>
            <a:off x="8005863" y="6752616"/>
            <a:ext cx="1799617" cy="424775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BF47D8-9964-2C3E-8805-3F90B39D4F44}"/>
              </a:ext>
            </a:extLst>
          </p:cNvPr>
          <p:cNvSpPr/>
          <p:nvPr/>
        </p:nvSpPr>
        <p:spPr>
          <a:xfrm>
            <a:off x="8005864" y="6332706"/>
            <a:ext cx="1799617" cy="424775"/>
          </a:xfrm>
          <a:prstGeom prst="rect">
            <a:avLst/>
          </a:pr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45CD7F-3D97-1362-0CEB-6D3B64EB8BEB}"/>
              </a:ext>
            </a:extLst>
          </p:cNvPr>
          <p:cNvSpPr/>
          <p:nvPr/>
        </p:nvSpPr>
        <p:spPr>
          <a:xfrm>
            <a:off x="7474895" y="3862886"/>
            <a:ext cx="263457" cy="620560"/>
          </a:xfrm>
          <a:prstGeom prst="rect">
            <a:avLst/>
          </a:prstGeom>
          <a:solidFill>
            <a:srgbClr val="B4C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922743-6F99-5DE2-D636-37E0E6FD32CC}"/>
              </a:ext>
            </a:extLst>
          </p:cNvPr>
          <p:cNvSpPr/>
          <p:nvPr/>
        </p:nvSpPr>
        <p:spPr>
          <a:xfrm>
            <a:off x="5674875" y="5441004"/>
            <a:ext cx="301558" cy="620560"/>
          </a:xfrm>
          <a:prstGeom prst="rect">
            <a:avLst/>
          </a:prstGeom>
          <a:solidFill>
            <a:srgbClr val="B4C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5C0207-6DCF-630C-9932-5CA3DDEEE07B}"/>
              </a:ext>
            </a:extLst>
          </p:cNvPr>
          <p:cNvSpPr/>
          <p:nvPr/>
        </p:nvSpPr>
        <p:spPr>
          <a:xfrm>
            <a:off x="8489814" y="3841365"/>
            <a:ext cx="269941" cy="620560"/>
          </a:xfrm>
          <a:prstGeom prst="rect">
            <a:avLst/>
          </a:prstGeom>
          <a:solidFill>
            <a:srgbClr val="B4C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FC0C572-5F1F-27DD-5A3F-B9537810B44A}"/>
              </a:ext>
            </a:extLst>
          </p:cNvPr>
          <p:cNvSpPr/>
          <p:nvPr/>
        </p:nvSpPr>
        <p:spPr>
          <a:xfrm>
            <a:off x="4329948" y="6535491"/>
            <a:ext cx="1128743" cy="578818"/>
          </a:xfrm>
          <a:custGeom>
            <a:avLst/>
            <a:gdLst>
              <a:gd name="connsiteX0" fmla="*/ 1052543 w 1128743"/>
              <a:gd name="connsiteY0" fmla="*/ 578818 h 578818"/>
              <a:gd name="connsiteX1" fmla="*/ 1087179 w 1128743"/>
              <a:gd name="connsiteY1" fmla="*/ 509545 h 578818"/>
              <a:gd name="connsiteX2" fmla="*/ 1094107 w 1128743"/>
              <a:gd name="connsiteY2" fmla="*/ 398709 h 578818"/>
              <a:gd name="connsiteX3" fmla="*/ 1114888 w 1128743"/>
              <a:gd name="connsiteY3" fmla="*/ 377927 h 578818"/>
              <a:gd name="connsiteX4" fmla="*/ 1128743 w 1128743"/>
              <a:gd name="connsiteY4" fmla="*/ 357145 h 578818"/>
              <a:gd name="connsiteX5" fmla="*/ 1121816 w 1128743"/>
              <a:gd name="connsiteY5" fmla="*/ 294800 h 578818"/>
              <a:gd name="connsiteX6" fmla="*/ 1101034 w 1128743"/>
              <a:gd name="connsiteY6" fmla="*/ 274018 h 578818"/>
              <a:gd name="connsiteX7" fmla="*/ 1059470 w 1128743"/>
              <a:gd name="connsiteY7" fmla="*/ 260164 h 578818"/>
              <a:gd name="connsiteX8" fmla="*/ 1038688 w 1128743"/>
              <a:gd name="connsiteY8" fmla="*/ 239382 h 578818"/>
              <a:gd name="connsiteX9" fmla="*/ 1010979 w 1128743"/>
              <a:gd name="connsiteY9" fmla="*/ 232454 h 578818"/>
              <a:gd name="connsiteX10" fmla="*/ 990197 w 1128743"/>
              <a:gd name="connsiteY10" fmla="*/ 218600 h 578818"/>
              <a:gd name="connsiteX11" fmla="*/ 983270 w 1128743"/>
              <a:gd name="connsiteY11" fmla="*/ 190891 h 578818"/>
              <a:gd name="connsiteX12" fmla="*/ 983270 w 1128743"/>
              <a:gd name="connsiteY12" fmla="*/ 121618 h 578818"/>
              <a:gd name="connsiteX13" fmla="*/ 823943 w 1128743"/>
              <a:gd name="connsiteY13" fmla="*/ 107764 h 578818"/>
              <a:gd name="connsiteX14" fmla="*/ 803161 w 1128743"/>
              <a:gd name="connsiteY14" fmla="*/ 93909 h 578818"/>
              <a:gd name="connsiteX15" fmla="*/ 789307 w 1128743"/>
              <a:gd name="connsiteY15" fmla="*/ 73127 h 578818"/>
              <a:gd name="connsiteX16" fmla="*/ 768525 w 1128743"/>
              <a:gd name="connsiteY16" fmla="*/ 52345 h 578818"/>
              <a:gd name="connsiteX17" fmla="*/ 539925 w 1128743"/>
              <a:gd name="connsiteY17" fmla="*/ 38491 h 578818"/>
              <a:gd name="connsiteX18" fmla="*/ 512216 w 1128743"/>
              <a:gd name="connsiteY18" fmla="*/ 66200 h 578818"/>
              <a:gd name="connsiteX19" fmla="*/ 491434 w 1128743"/>
              <a:gd name="connsiteY19" fmla="*/ 73127 h 578818"/>
              <a:gd name="connsiteX20" fmla="*/ 422161 w 1128743"/>
              <a:gd name="connsiteY20" fmla="*/ 66200 h 578818"/>
              <a:gd name="connsiteX21" fmla="*/ 394452 w 1128743"/>
              <a:gd name="connsiteY21" fmla="*/ 52345 h 578818"/>
              <a:gd name="connsiteX22" fmla="*/ 339034 w 1128743"/>
              <a:gd name="connsiteY22" fmla="*/ 45418 h 578818"/>
              <a:gd name="connsiteX23" fmla="*/ 262834 w 1128743"/>
              <a:gd name="connsiteY23" fmla="*/ 24636 h 578818"/>
              <a:gd name="connsiteX24" fmla="*/ 214343 w 1128743"/>
              <a:gd name="connsiteY24" fmla="*/ 31564 h 578818"/>
              <a:gd name="connsiteX25" fmla="*/ 186634 w 1128743"/>
              <a:gd name="connsiteY25" fmla="*/ 80054 h 578818"/>
              <a:gd name="connsiteX26" fmla="*/ 172779 w 1128743"/>
              <a:gd name="connsiteY26" fmla="*/ 100836 h 578818"/>
              <a:gd name="connsiteX27" fmla="*/ 158925 w 1128743"/>
              <a:gd name="connsiteY27" fmla="*/ 163182 h 578818"/>
              <a:gd name="connsiteX28" fmla="*/ 145070 w 1128743"/>
              <a:gd name="connsiteY28" fmla="*/ 183964 h 578818"/>
              <a:gd name="connsiteX29" fmla="*/ 103507 w 1128743"/>
              <a:gd name="connsiteY29" fmla="*/ 232454 h 578818"/>
              <a:gd name="connsiteX30" fmla="*/ 61943 w 1128743"/>
              <a:gd name="connsiteY30" fmla="*/ 267091 h 578818"/>
              <a:gd name="connsiteX31" fmla="*/ 41161 w 1128743"/>
              <a:gd name="connsiteY31" fmla="*/ 294800 h 578818"/>
              <a:gd name="connsiteX32" fmla="*/ 20379 w 1128743"/>
              <a:gd name="connsiteY32" fmla="*/ 315582 h 578818"/>
              <a:gd name="connsiteX33" fmla="*/ 6525 w 1128743"/>
              <a:gd name="connsiteY33" fmla="*/ 364073 h 578818"/>
              <a:gd name="connsiteX34" fmla="*/ 13452 w 1128743"/>
              <a:gd name="connsiteY34" fmla="*/ 481836 h 578818"/>
              <a:gd name="connsiteX35" fmla="*/ 124288 w 1128743"/>
              <a:gd name="connsiteY35" fmla="*/ 488764 h 578818"/>
              <a:gd name="connsiteX36" fmla="*/ 145070 w 1128743"/>
              <a:gd name="connsiteY36" fmla="*/ 495691 h 578818"/>
              <a:gd name="connsiteX37" fmla="*/ 193561 w 1128743"/>
              <a:gd name="connsiteY37" fmla="*/ 502618 h 57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28743" h="578818">
                <a:moveTo>
                  <a:pt x="1052543" y="578818"/>
                </a:moveTo>
                <a:cubicBezTo>
                  <a:pt x="1062499" y="562226"/>
                  <a:pt x="1084232" y="530171"/>
                  <a:pt x="1087179" y="509545"/>
                </a:cubicBezTo>
                <a:cubicBezTo>
                  <a:pt x="1092414" y="472900"/>
                  <a:pt x="1086481" y="434932"/>
                  <a:pt x="1094107" y="398709"/>
                </a:cubicBezTo>
                <a:cubicBezTo>
                  <a:pt x="1096125" y="389123"/>
                  <a:pt x="1108617" y="385453"/>
                  <a:pt x="1114888" y="377927"/>
                </a:cubicBezTo>
                <a:cubicBezTo>
                  <a:pt x="1120218" y="371531"/>
                  <a:pt x="1124125" y="364072"/>
                  <a:pt x="1128743" y="357145"/>
                </a:cubicBezTo>
                <a:cubicBezTo>
                  <a:pt x="1126434" y="336363"/>
                  <a:pt x="1128428" y="314637"/>
                  <a:pt x="1121816" y="294800"/>
                </a:cubicBezTo>
                <a:cubicBezTo>
                  <a:pt x="1118718" y="285506"/>
                  <a:pt x="1109598" y="278776"/>
                  <a:pt x="1101034" y="274018"/>
                </a:cubicBezTo>
                <a:cubicBezTo>
                  <a:pt x="1088268" y="266926"/>
                  <a:pt x="1059470" y="260164"/>
                  <a:pt x="1059470" y="260164"/>
                </a:cubicBezTo>
                <a:cubicBezTo>
                  <a:pt x="1052543" y="253237"/>
                  <a:pt x="1047194" y="244243"/>
                  <a:pt x="1038688" y="239382"/>
                </a:cubicBezTo>
                <a:cubicBezTo>
                  <a:pt x="1030422" y="234658"/>
                  <a:pt x="1019730" y="236204"/>
                  <a:pt x="1010979" y="232454"/>
                </a:cubicBezTo>
                <a:cubicBezTo>
                  <a:pt x="1003327" y="229174"/>
                  <a:pt x="997124" y="223218"/>
                  <a:pt x="990197" y="218600"/>
                </a:cubicBezTo>
                <a:cubicBezTo>
                  <a:pt x="987888" y="209364"/>
                  <a:pt x="983270" y="200412"/>
                  <a:pt x="983270" y="190891"/>
                </a:cubicBezTo>
                <a:cubicBezTo>
                  <a:pt x="983270" y="178731"/>
                  <a:pt x="1007007" y="129530"/>
                  <a:pt x="983270" y="121618"/>
                </a:cubicBezTo>
                <a:cubicBezTo>
                  <a:pt x="932696" y="104760"/>
                  <a:pt x="877052" y="112382"/>
                  <a:pt x="823943" y="107764"/>
                </a:cubicBezTo>
                <a:cubicBezTo>
                  <a:pt x="817016" y="103146"/>
                  <a:pt x="809048" y="99796"/>
                  <a:pt x="803161" y="93909"/>
                </a:cubicBezTo>
                <a:cubicBezTo>
                  <a:pt x="797274" y="88022"/>
                  <a:pt x="794637" y="79523"/>
                  <a:pt x="789307" y="73127"/>
                </a:cubicBezTo>
                <a:cubicBezTo>
                  <a:pt x="783035" y="65601"/>
                  <a:pt x="775452" y="59272"/>
                  <a:pt x="768525" y="52345"/>
                </a:cubicBezTo>
                <a:cubicBezTo>
                  <a:pt x="738992" y="-36241"/>
                  <a:pt x="761042" y="7780"/>
                  <a:pt x="539925" y="38491"/>
                </a:cubicBezTo>
                <a:cubicBezTo>
                  <a:pt x="526987" y="40288"/>
                  <a:pt x="522845" y="58608"/>
                  <a:pt x="512216" y="66200"/>
                </a:cubicBezTo>
                <a:cubicBezTo>
                  <a:pt x="506274" y="70444"/>
                  <a:pt x="498361" y="70818"/>
                  <a:pt x="491434" y="73127"/>
                </a:cubicBezTo>
                <a:cubicBezTo>
                  <a:pt x="468343" y="70818"/>
                  <a:pt x="444852" y="71062"/>
                  <a:pt x="422161" y="66200"/>
                </a:cubicBezTo>
                <a:cubicBezTo>
                  <a:pt x="412064" y="64036"/>
                  <a:pt x="404470" y="54850"/>
                  <a:pt x="394452" y="52345"/>
                </a:cubicBezTo>
                <a:cubicBezTo>
                  <a:pt x="376391" y="47830"/>
                  <a:pt x="357332" y="48849"/>
                  <a:pt x="339034" y="45418"/>
                </a:cubicBezTo>
                <a:cubicBezTo>
                  <a:pt x="303310" y="38720"/>
                  <a:pt x="291411" y="34162"/>
                  <a:pt x="262834" y="24636"/>
                </a:cubicBezTo>
                <a:cubicBezTo>
                  <a:pt x="246670" y="26945"/>
                  <a:pt x="228947" y="24262"/>
                  <a:pt x="214343" y="31564"/>
                </a:cubicBezTo>
                <a:cubicBezTo>
                  <a:pt x="192008" y="42732"/>
                  <a:pt x="195423" y="62475"/>
                  <a:pt x="186634" y="80054"/>
                </a:cubicBezTo>
                <a:cubicBezTo>
                  <a:pt x="182911" y="87501"/>
                  <a:pt x="177397" y="93909"/>
                  <a:pt x="172779" y="100836"/>
                </a:cubicBezTo>
                <a:cubicBezTo>
                  <a:pt x="171546" y="107000"/>
                  <a:pt x="162594" y="154622"/>
                  <a:pt x="158925" y="163182"/>
                </a:cubicBezTo>
                <a:cubicBezTo>
                  <a:pt x="155645" y="170834"/>
                  <a:pt x="149909" y="177189"/>
                  <a:pt x="145070" y="183964"/>
                </a:cubicBezTo>
                <a:cubicBezTo>
                  <a:pt x="101654" y="244746"/>
                  <a:pt x="146670" y="182097"/>
                  <a:pt x="103507" y="232454"/>
                </a:cubicBezTo>
                <a:cubicBezTo>
                  <a:pt x="73311" y="267683"/>
                  <a:pt x="96861" y="255452"/>
                  <a:pt x="61943" y="267091"/>
                </a:cubicBezTo>
                <a:cubicBezTo>
                  <a:pt x="55016" y="276327"/>
                  <a:pt x="48675" y="286034"/>
                  <a:pt x="41161" y="294800"/>
                </a:cubicBezTo>
                <a:cubicBezTo>
                  <a:pt x="34785" y="302238"/>
                  <a:pt x="24760" y="306820"/>
                  <a:pt x="20379" y="315582"/>
                </a:cubicBezTo>
                <a:cubicBezTo>
                  <a:pt x="12861" y="330618"/>
                  <a:pt x="11143" y="347909"/>
                  <a:pt x="6525" y="364073"/>
                </a:cubicBezTo>
                <a:cubicBezTo>
                  <a:pt x="8834" y="403327"/>
                  <a:pt x="-13547" y="453248"/>
                  <a:pt x="13452" y="481836"/>
                </a:cubicBezTo>
                <a:cubicBezTo>
                  <a:pt x="38869" y="508748"/>
                  <a:pt x="87474" y="484889"/>
                  <a:pt x="124288" y="488764"/>
                </a:cubicBezTo>
                <a:cubicBezTo>
                  <a:pt x="131550" y="489528"/>
                  <a:pt x="137910" y="494259"/>
                  <a:pt x="145070" y="495691"/>
                </a:cubicBezTo>
                <a:cubicBezTo>
                  <a:pt x="161081" y="498893"/>
                  <a:pt x="193561" y="502618"/>
                  <a:pt x="193561" y="502618"/>
                </a:cubicBezTo>
              </a:path>
            </a:pathLst>
          </a:custGeom>
          <a:solidFill>
            <a:srgbClr val="9BB46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46CA3B4-9D6A-B5D6-2981-8C2C91A64860}"/>
              </a:ext>
            </a:extLst>
          </p:cNvPr>
          <p:cNvSpPr/>
          <p:nvPr/>
        </p:nvSpPr>
        <p:spPr>
          <a:xfrm>
            <a:off x="5455593" y="5429296"/>
            <a:ext cx="107183" cy="620560"/>
          </a:xfrm>
          <a:prstGeom prst="rect">
            <a:avLst/>
          </a:prstGeom>
          <a:solidFill>
            <a:srgbClr val="B4C7E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E7F810-3345-0732-0CA4-8EF81249B7ED}"/>
              </a:ext>
            </a:extLst>
          </p:cNvPr>
          <p:cNvCxnSpPr>
            <a:cxnSpLocks/>
          </p:cNvCxnSpPr>
          <p:nvPr/>
        </p:nvCxnSpPr>
        <p:spPr>
          <a:xfrm>
            <a:off x="5192486" y="4811486"/>
            <a:ext cx="2960914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025D7A-A61A-2908-4C14-99DE5F7AE6C1}"/>
              </a:ext>
            </a:extLst>
          </p:cNvPr>
          <p:cNvCxnSpPr>
            <a:cxnSpLocks/>
          </p:cNvCxnSpPr>
          <p:nvPr/>
        </p:nvCxnSpPr>
        <p:spPr>
          <a:xfrm>
            <a:off x="5011135" y="4483446"/>
            <a:ext cx="2381886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BE66B5-8900-DE7E-1668-462F18384584}"/>
              </a:ext>
            </a:extLst>
          </p:cNvPr>
          <p:cNvCxnSpPr>
            <a:cxnSpLocks/>
          </p:cNvCxnSpPr>
          <p:nvPr/>
        </p:nvCxnSpPr>
        <p:spPr>
          <a:xfrm>
            <a:off x="7815943" y="4483446"/>
            <a:ext cx="1881078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894E46-6D2F-9ACC-FBB6-4F90513CBDA0}"/>
              </a:ext>
            </a:extLst>
          </p:cNvPr>
          <p:cNvCxnSpPr>
            <a:cxnSpLocks/>
          </p:cNvCxnSpPr>
          <p:nvPr/>
        </p:nvCxnSpPr>
        <p:spPr>
          <a:xfrm>
            <a:off x="4777438" y="4151645"/>
            <a:ext cx="576000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B90023-84F9-9DE9-C41D-F85AE76F4CA6}"/>
              </a:ext>
            </a:extLst>
          </p:cNvPr>
          <p:cNvCxnSpPr>
            <a:cxnSpLocks/>
          </p:cNvCxnSpPr>
          <p:nvPr/>
        </p:nvCxnSpPr>
        <p:spPr>
          <a:xfrm>
            <a:off x="7681021" y="4151645"/>
            <a:ext cx="2016000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B7D40C-69CB-FDCA-5AA6-3EA9D57D0FCE}"/>
              </a:ext>
            </a:extLst>
          </p:cNvPr>
          <p:cNvCxnSpPr>
            <a:cxnSpLocks/>
          </p:cNvCxnSpPr>
          <p:nvPr/>
        </p:nvCxnSpPr>
        <p:spPr>
          <a:xfrm>
            <a:off x="6573581" y="4151645"/>
            <a:ext cx="1116000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BBF8C7-F888-7FB9-EDD4-825CC7B7D33D}"/>
              </a:ext>
            </a:extLst>
          </p:cNvPr>
          <p:cNvCxnSpPr>
            <a:cxnSpLocks/>
          </p:cNvCxnSpPr>
          <p:nvPr/>
        </p:nvCxnSpPr>
        <p:spPr>
          <a:xfrm>
            <a:off x="4739918" y="3702721"/>
            <a:ext cx="648000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4ED9A4-9DB6-556D-1250-4769BFFB7A8B}"/>
              </a:ext>
            </a:extLst>
          </p:cNvPr>
          <p:cNvCxnSpPr>
            <a:cxnSpLocks/>
          </p:cNvCxnSpPr>
          <p:nvPr/>
        </p:nvCxnSpPr>
        <p:spPr>
          <a:xfrm>
            <a:off x="6573581" y="3702721"/>
            <a:ext cx="360000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93CA98-E610-28D2-A5F9-FA8B74E8BB66}"/>
              </a:ext>
            </a:extLst>
          </p:cNvPr>
          <p:cNvCxnSpPr>
            <a:cxnSpLocks/>
          </p:cNvCxnSpPr>
          <p:nvPr/>
        </p:nvCxnSpPr>
        <p:spPr>
          <a:xfrm>
            <a:off x="5353438" y="3289064"/>
            <a:ext cx="1116000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8E26A2B-8BC6-A77C-6C43-C3C60FF6865E}"/>
              </a:ext>
            </a:extLst>
          </p:cNvPr>
          <p:cNvCxnSpPr>
            <a:cxnSpLocks/>
          </p:cNvCxnSpPr>
          <p:nvPr/>
        </p:nvCxnSpPr>
        <p:spPr>
          <a:xfrm>
            <a:off x="6054357" y="5564909"/>
            <a:ext cx="648000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AA96331-4B92-0214-6357-345B8C30142B}"/>
              </a:ext>
            </a:extLst>
          </p:cNvPr>
          <p:cNvCxnSpPr>
            <a:cxnSpLocks/>
          </p:cNvCxnSpPr>
          <p:nvPr/>
        </p:nvCxnSpPr>
        <p:spPr>
          <a:xfrm>
            <a:off x="7414352" y="5564909"/>
            <a:ext cx="216000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695BC99-E808-3645-A0DA-AFFF109A79ED}"/>
              </a:ext>
            </a:extLst>
          </p:cNvPr>
          <p:cNvCxnSpPr>
            <a:cxnSpLocks/>
          </p:cNvCxnSpPr>
          <p:nvPr/>
        </p:nvCxnSpPr>
        <p:spPr>
          <a:xfrm>
            <a:off x="6054357" y="5888433"/>
            <a:ext cx="648000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4B7E9E-7538-D127-E96C-8FCA9B10B253}"/>
              </a:ext>
            </a:extLst>
          </p:cNvPr>
          <p:cNvCxnSpPr>
            <a:cxnSpLocks/>
          </p:cNvCxnSpPr>
          <p:nvPr/>
        </p:nvCxnSpPr>
        <p:spPr>
          <a:xfrm>
            <a:off x="4777438" y="6238861"/>
            <a:ext cx="1908000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7F87DF-B603-9FFF-9F36-8D8EE70D5642}"/>
              </a:ext>
            </a:extLst>
          </p:cNvPr>
          <p:cNvCxnSpPr>
            <a:cxnSpLocks/>
          </p:cNvCxnSpPr>
          <p:nvPr/>
        </p:nvCxnSpPr>
        <p:spPr>
          <a:xfrm>
            <a:off x="7393021" y="5886855"/>
            <a:ext cx="216000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B0803C9-91E0-400F-8109-0CDCD3EDCC7E}"/>
              </a:ext>
            </a:extLst>
          </p:cNvPr>
          <p:cNvCxnSpPr>
            <a:cxnSpLocks/>
          </p:cNvCxnSpPr>
          <p:nvPr/>
        </p:nvCxnSpPr>
        <p:spPr>
          <a:xfrm>
            <a:off x="7414352" y="6234649"/>
            <a:ext cx="216000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B0EFC5B-3AA4-BDB8-83C3-AF680CD53EBD}"/>
              </a:ext>
            </a:extLst>
          </p:cNvPr>
          <p:cNvSpPr/>
          <p:nvPr/>
        </p:nvSpPr>
        <p:spPr>
          <a:xfrm>
            <a:off x="6319041" y="2955550"/>
            <a:ext cx="3538529" cy="548101"/>
          </a:xfrm>
          <a:custGeom>
            <a:avLst/>
            <a:gdLst>
              <a:gd name="connsiteX0" fmla="*/ 0 w 3516757"/>
              <a:gd name="connsiteY0" fmla="*/ 0 h 493672"/>
              <a:gd name="connsiteX1" fmla="*/ 3516757 w 3516757"/>
              <a:gd name="connsiteY1" fmla="*/ 0 h 493672"/>
              <a:gd name="connsiteX2" fmla="*/ 3516757 w 3516757"/>
              <a:gd name="connsiteY2" fmla="*/ 493672 h 493672"/>
              <a:gd name="connsiteX3" fmla="*/ 0 w 3516757"/>
              <a:gd name="connsiteY3" fmla="*/ 493672 h 493672"/>
              <a:gd name="connsiteX4" fmla="*/ 0 w 3516757"/>
              <a:gd name="connsiteY4" fmla="*/ 0 h 493672"/>
              <a:gd name="connsiteX0" fmla="*/ 0 w 3516757"/>
              <a:gd name="connsiteY0" fmla="*/ 43543 h 537215"/>
              <a:gd name="connsiteX1" fmla="*/ 2994243 w 3516757"/>
              <a:gd name="connsiteY1" fmla="*/ 0 h 537215"/>
              <a:gd name="connsiteX2" fmla="*/ 3516757 w 3516757"/>
              <a:gd name="connsiteY2" fmla="*/ 537215 h 537215"/>
              <a:gd name="connsiteX3" fmla="*/ 0 w 3516757"/>
              <a:gd name="connsiteY3" fmla="*/ 537215 h 537215"/>
              <a:gd name="connsiteX4" fmla="*/ 0 w 3516757"/>
              <a:gd name="connsiteY4" fmla="*/ 43543 h 537215"/>
              <a:gd name="connsiteX0" fmla="*/ 0 w 3538529"/>
              <a:gd name="connsiteY0" fmla="*/ 0 h 537215"/>
              <a:gd name="connsiteX1" fmla="*/ 3016015 w 3538529"/>
              <a:gd name="connsiteY1" fmla="*/ 0 h 537215"/>
              <a:gd name="connsiteX2" fmla="*/ 3538529 w 3538529"/>
              <a:gd name="connsiteY2" fmla="*/ 537215 h 537215"/>
              <a:gd name="connsiteX3" fmla="*/ 21772 w 3538529"/>
              <a:gd name="connsiteY3" fmla="*/ 537215 h 537215"/>
              <a:gd name="connsiteX4" fmla="*/ 0 w 3538529"/>
              <a:gd name="connsiteY4" fmla="*/ 0 h 537215"/>
              <a:gd name="connsiteX0" fmla="*/ 0 w 3538529"/>
              <a:gd name="connsiteY0" fmla="*/ 0 h 537215"/>
              <a:gd name="connsiteX1" fmla="*/ 3016015 w 3538529"/>
              <a:gd name="connsiteY1" fmla="*/ 0 h 537215"/>
              <a:gd name="connsiteX2" fmla="*/ 3538529 w 3538529"/>
              <a:gd name="connsiteY2" fmla="*/ 537215 h 537215"/>
              <a:gd name="connsiteX3" fmla="*/ 620486 w 3538529"/>
              <a:gd name="connsiteY3" fmla="*/ 493672 h 537215"/>
              <a:gd name="connsiteX4" fmla="*/ 0 w 3538529"/>
              <a:gd name="connsiteY4" fmla="*/ 0 h 537215"/>
              <a:gd name="connsiteX0" fmla="*/ 0 w 3538529"/>
              <a:gd name="connsiteY0" fmla="*/ 0 h 548101"/>
              <a:gd name="connsiteX1" fmla="*/ 3016015 w 3538529"/>
              <a:gd name="connsiteY1" fmla="*/ 0 h 548101"/>
              <a:gd name="connsiteX2" fmla="*/ 3538529 w 3538529"/>
              <a:gd name="connsiteY2" fmla="*/ 537215 h 548101"/>
              <a:gd name="connsiteX3" fmla="*/ 620486 w 3538529"/>
              <a:gd name="connsiteY3" fmla="*/ 548101 h 548101"/>
              <a:gd name="connsiteX4" fmla="*/ 0 w 3538529"/>
              <a:gd name="connsiteY4" fmla="*/ 0 h 548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8529" h="548101">
                <a:moveTo>
                  <a:pt x="0" y="0"/>
                </a:moveTo>
                <a:lnTo>
                  <a:pt x="3016015" y="0"/>
                </a:lnTo>
                <a:lnTo>
                  <a:pt x="3538529" y="537215"/>
                </a:lnTo>
                <a:lnTo>
                  <a:pt x="620486" y="548101"/>
                </a:lnTo>
                <a:lnTo>
                  <a:pt x="0" y="0"/>
                </a:lnTo>
                <a:close/>
              </a:path>
            </a:pathLst>
          </a:custGeom>
          <a:solidFill>
            <a:srgbClr val="BF8640"/>
          </a:solidFill>
          <a:ln>
            <a:solidFill>
              <a:srgbClr val="BF86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8EB777-5D0A-2D4E-9DD2-C7412FF032CF}"/>
              </a:ext>
            </a:extLst>
          </p:cNvPr>
          <p:cNvSpPr/>
          <p:nvPr/>
        </p:nvSpPr>
        <p:spPr>
          <a:xfrm rot="21438633">
            <a:off x="4682957" y="2956049"/>
            <a:ext cx="901181" cy="529816"/>
          </a:xfrm>
          <a:custGeom>
            <a:avLst/>
            <a:gdLst>
              <a:gd name="connsiteX0" fmla="*/ 0 w 1129781"/>
              <a:gd name="connsiteY0" fmla="*/ 0 h 616901"/>
              <a:gd name="connsiteX1" fmla="*/ 1129781 w 1129781"/>
              <a:gd name="connsiteY1" fmla="*/ 0 h 616901"/>
              <a:gd name="connsiteX2" fmla="*/ 1129781 w 1129781"/>
              <a:gd name="connsiteY2" fmla="*/ 616901 h 616901"/>
              <a:gd name="connsiteX3" fmla="*/ 0 w 1129781"/>
              <a:gd name="connsiteY3" fmla="*/ 616901 h 616901"/>
              <a:gd name="connsiteX4" fmla="*/ 0 w 1129781"/>
              <a:gd name="connsiteY4" fmla="*/ 0 h 616901"/>
              <a:gd name="connsiteX0" fmla="*/ 0 w 1293067"/>
              <a:gd name="connsiteY0" fmla="*/ 10886 h 627787"/>
              <a:gd name="connsiteX1" fmla="*/ 1293067 w 1293067"/>
              <a:gd name="connsiteY1" fmla="*/ 0 h 627787"/>
              <a:gd name="connsiteX2" fmla="*/ 1129781 w 1293067"/>
              <a:gd name="connsiteY2" fmla="*/ 627787 h 627787"/>
              <a:gd name="connsiteX3" fmla="*/ 0 w 1293067"/>
              <a:gd name="connsiteY3" fmla="*/ 627787 h 627787"/>
              <a:gd name="connsiteX4" fmla="*/ 0 w 1293067"/>
              <a:gd name="connsiteY4" fmla="*/ 10886 h 627787"/>
              <a:gd name="connsiteX0" fmla="*/ 0 w 1293067"/>
              <a:gd name="connsiteY0" fmla="*/ 10886 h 627787"/>
              <a:gd name="connsiteX1" fmla="*/ 1293067 w 1293067"/>
              <a:gd name="connsiteY1" fmla="*/ 0 h 627787"/>
              <a:gd name="connsiteX2" fmla="*/ 694352 w 1293067"/>
              <a:gd name="connsiteY2" fmla="*/ 606016 h 627787"/>
              <a:gd name="connsiteX3" fmla="*/ 0 w 1293067"/>
              <a:gd name="connsiteY3" fmla="*/ 627787 h 627787"/>
              <a:gd name="connsiteX4" fmla="*/ 0 w 1293067"/>
              <a:gd name="connsiteY4" fmla="*/ 10886 h 627787"/>
              <a:gd name="connsiteX0" fmla="*/ 0 w 1423695"/>
              <a:gd name="connsiteY0" fmla="*/ 0 h 616901"/>
              <a:gd name="connsiteX1" fmla="*/ 1423695 w 1423695"/>
              <a:gd name="connsiteY1" fmla="*/ 65314 h 616901"/>
              <a:gd name="connsiteX2" fmla="*/ 694352 w 1423695"/>
              <a:gd name="connsiteY2" fmla="*/ 595130 h 616901"/>
              <a:gd name="connsiteX3" fmla="*/ 0 w 1423695"/>
              <a:gd name="connsiteY3" fmla="*/ 616901 h 616901"/>
              <a:gd name="connsiteX4" fmla="*/ 0 w 1423695"/>
              <a:gd name="connsiteY4" fmla="*/ 0 h 616901"/>
              <a:gd name="connsiteX0" fmla="*/ 751114 w 1423695"/>
              <a:gd name="connsiteY0" fmla="*/ 32657 h 551587"/>
              <a:gd name="connsiteX1" fmla="*/ 1423695 w 1423695"/>
              <a:gd name="connsiteY1" fmla="*/ 0 h 551587"/>
              <a:gd name="connsiteX2" fmla="*/ 694352 w 1423695"/>
              <a:gd name="connsiteY2" fmla="*/ 529816 h 551587"/>
              <a:gd name="connsiteX3" fmla="*/ 0 w 1423695"/>
              <a:gd name="connsiteY3" fmla="*/ 551587 h 551587"/>
              <a:gd name="connsiteX4" fmla="*/ 751114 w 1423695"/>
              <a:gd name="connsiteY4" fmla="*/ 32657 h 551587"/>
              <a:gd name="connsiteX0" fmla="*/ 914400 w 1423695"/>
              <a:gd name="connsiteY0" fmla="*/ 76200 h 551587"/>
              <a:gd name="connsiteX1" fmla="*/ 1423695 w 1423695"/>
              <a:gd name="connsiteY1" fmla="*/ 0 h 551587"/>
              <a:gd name="connsiteX2" fmla="*/ 694352 w 1423695"/>
              <a:gd name="connsiteY2" fmla="*/ 529816 h 551587"/>
              <a:gd name="connsiteX3" fmla="*/ 0 w 1423695"/>
              <a:gd name="connsiteY3" fmla="*/ 551587 h 551587"/>
              <a:gd name="connsiteX4" fmla="*/ 914400 w 1423695"/>
              <a:gd name="connsiteY4" fmla="*/ 76200 h 551587"/>
              <a:gd name="connsiteX0" fmla="*/ 1045028 w 1423695"/>
              <a:gd name="connsiteY0" fmla="*/ 566057 h 566057"/>
              <a:gd name="connsiteX1" fmla="*/ 1423695 w 1423695"/>
              <a:gd name="connsiteY1" fmla="*/ 0 h 566057"/>
              <a:gd name="connsiteX2" fmla="*/ 694352 w 1423695"/>
              <a:gd name="connsiteY2" fmla="*/ 529816 h 566057"/>
              <a:gd name="connsiteX3" fmla="*/ 0 w 1423695"/>
              <a:gd name="connsiteY3" fmla="*/ 551587 h 566057"/>
              <a:gd name="connsiteX4" fmla="*/ 1045028 w 1423695"/>
              <a:gd name="connsiteY4" fmla="*/ 566057 h 566057"/>
              <a:gd name="connsiteX0" fmla="*/ 1197428 w 1423695"/>
              <a:gd name="connsiteY0" fmla="*/ 0 h 551587"/>
              <a:gd name="connsiteX1" fmla="*/ 1423695 w 1423695"/>
              <a:gd name="connsiteY1" fmla="*/ 0 h 551587"/>
              <a:gd name="connsiteX2" fmla="*/ 694352 w 1423695"/>
              <a:gd name="connsiteY2" fmla="*/ 529816 h 551587"/>
              <a:gd name="connsiteX3" fmla="*/ 0 w 1423695"/>
              <a:gd name="connsiteY3" fmla="*/ 551587 h 551587"/>
              <a:gd name="connsiteX4" fmla="*/ 1197428 w 1423695"/>
              <a:gd name="connsiteY4" fmla="*/ 0 h 551587"/>
              <a:gd name="connsiteX0" fmla="*/ 511628 w 737895"/>
              <a:gd name="connsiteY0" fmla="*/ 0 h 910816"/>
              <a:gd name="connsiteX1" fmla="*/ 737895 w 737895"/>
              <a:gd name="connsiteY1" fmla="*/ 0 h 910816"/>
              <a:gd name="connsiteX2" fmla="*/ 8552 w 737895"/>
              <a:gd name="connsiteY2" fmla="*/ 529816 h 910816"/>
              <a:gd name="connsiteX3" fmla="*/ 0 w 737895"/>
              <a:gd name="connsiteY3" fmla="*/ 910816 h 910816"/>
              <a:gd name="connsiteX4" fmla="*/ 511628 w 737895"/>
              <a:gd name="connsiteY4" fmla="*/ 0 h 910816"/>
              <a:gd name="connsiteX0" fmla="*/ 674914 w 901181"/>
              <a:gd name="connsiteY0" fmla="*/ 0 h 529816"/>
              <a:gd name="connsiteX1" fmla="*/ 901181 w 901181"/>
              <a:gd name="connsiteY1" fmla="*/ 0 h 529816"/>
              <a:gd name="connsiteX2" fmla="*/ 171838 w 901181"/>
              <a:gd name="connsiteY2" fmla="*/ 529816 h 529816"/>
              <a:gd name="connsiteX3" fmla="*/ 0 w 901181"/>
              <a:gd name="connsiteY3" fmla="*/ 529816 h 529816"/>
              <a:gd name="connsiteX4" fmla="*/ 674914 w 901181"/>
              <a:gd name="connsiteY4" fmla="*/ 0 h 529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181" h="529816">
                <a:moveTo>
                  <a:pt x="674914" y="0"/>
                </a:moveTo>
                <a:lnTo>
                  <a:pt x="901181" y="0"/>
                </a:lnTo>
                <a:lnTo>
                  <a:pt x="171838" y="529816"/>
                </a:lnTo>
                <a:lnTo>
                  <a:pt x="0" y="529816"/>
                </a:lnTo>
                <a:lnTo>
                  <a:pt x="674914" y="0"/>
                </a:lnTo>
                <a:close/>
              </a:path>
            </a:pathLst>
          </a:custGeom>
          <a:solidFill>
            <a:srgbClr val="BF8640"/>
          </a:solidFill>
          <a:ln>
            <a:solidFill>
              <a:srgbClr val="BF86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4E1534-F17D-4E4D-0DA2-9A7F80E56AE5}"/>
              </a:ext>
            </a:extLst>
          </p:cNvPr>
          <p:cNvCxnSpPr>
            <a:cxnSpLocks/>
          </p:cNvCxnSpPr>
          <p:nvPr/>
        </p:nvCxnSpPr>
        <p:spPr>
          <a:xfrm rot="5400000">
            <a:off x="7285021" y="4165365"/>
            <a:ext cx="648000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CFA1FDA-377A-078B-66DB-AEDE59C4F0F4}"/>
              </a:ext>
            </a:extLst>
          </p:cNvPr>
          <p:cNvCxnSpPr>
            <a:cxnSpLocks/>
          </p:cNvCxnSpPr>
          <p:nvPr/>
        </p:nvCxnSpPr>
        <p:spPr>
          <a:xfrm rot="5400000">
            <a:off x="8297393" y="4190260"/>
            <a:ext cx="648000" cy="0"/>
          </a:xfrm>
          <a:prstGeom prst="line">
            <a:avLst/>
          </a:prstGeom>
          <a:ln w="38100">
            <a:solidFill>
              <a:srgbClr val="BF864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99503AF9-57ED-206C-259C-C218573852E9}"/>
              </a:ext>
            </a:extLst>
          </p:cNvPr>
          <p:cNvSpPr/>
          <p:nvPr/>
        </p:nvSpPr>
        <p:spPr>
          <a:xfrm>
            <a:off x="7403907" y="4500411"/>
            <a:ext cx="3026344" cy="640243"/>
          </a:xfrm>
          <a:custGeom>
            <a:avLst/>
            <a:gdLst>
              <a:gd name="connsiteX0" fmla="*/ 0 w 2950144"/>
              <a:gd name="connsiteY0" fmla="*/ 1489329 h 1489329"/>
              <a:gd name="connsiteX1" fmla="*/ 1475072 w 2950144"/>
              <a:gd name="connsiteY1" fmla="*/ 0 h 1489329"/>
              <a:gd name="connsiteX2" fmla="*/ 2950144 w 2950144"/>
              <a:gd name="connsiteY2" fmla="*/ 1489329 h 1489329"/>
              <a:gd name="connsiteX3" fmla="*/ 0 w 2950144"/>
              <a:gd name="connsiteY3" fmla="*/ 1489329 h 1489329"/>
              <a:gd name="connsiteX0" fmla="*/ 0 w 2950144"/>
              <a:gd name="connsiteY0" fmla="*/ 607586 h 607586"/>
              <a:gd name="connsiteX1" fmla="*/ 1464186 w 2950144"/>
              <a:gd name="connsiteY1" fmla="*/ 0 h 607586"/>
              <a:gd name="connsiteX2" fmla="*/ 2950144 w 2950144"/>
              <a:gd name="connsiteY2" fmla="*/ 607586 h 607586"/>
              <a:gd name="connsiteX3" fmla="*/ 0 w 2950144"/>
              <a:gd name="connsiteY3" fmla="*/ 607586 h 607586"/>
              <a:gd name="connsiteX0" fmla="*/ 0 w 2950144"/>
              <a:gd name="connsiteY0" fmla="*/ 596701 h 596701"/>
              <a:gd name="connsiteX1" fmla="*/ 1496843 w 2950144"/>
              <a:gd name="connsiteY1" fmla="*/ 0 h 596701"/>
              <a:gd name="connsiteX2" fmla="*/ 2950144 w 2950144"/>
              <a:gd name="connsiteY2" fmla="*/ 596701 h 596701"/>
              <a:gd name="connsiteX3" fmla="*/ 0 w 2950144"/>
              <a:gd name="connsiteY3" fmla="*/ 596701 h 596701"/>
              <a:gd name="connsiteX0" fmla="*/ 0 w 2950144"/>
              <a:gd name="connsiteY0" fmla="*/ 607586 h 607586"/>
              <a:gd name="connsiteX1" fmla="*/ 1529500 w 2950144"/>
              <a:gd name="connsiteY1" fmla="*/ 0 h 607586"/>
              <a:gd name="connsiteX2" fmla="*/ 2950144 w 2950144"/>
              <a:gd name="connsiteY2" fmla="*/ 607586 h 607586"/>
              <a:gd name="connsiteX3" fmla="*/ 0 w 2950144"/>
              <a:gd name="connsiteY3" fmla="*/ 607586 h 607586"/>
              <a:gd name="connsiteX0" fmla="*/ 0 w 2950144"/>
              <a:gd name="connsiteY0" fmla="*/ 607586 h 607586"/>
              <a:gd name="connsiteX1" fmla="*/ 1496843 w 2950144"/>
              <a:gd name="connsiteY1" fmla="*/ 0 h 607586"/>
              <a:gd name="connsiteX2" fmla="*/ 2950144 w 2950144"/>
              <a:gd name="connsiteY2" fmla="*/ 607586 h 607586"/>
              <a:gd name="connsiteX3" fmla="*/ 0 w 2950144"/>
              <a:gd name="connsiteY3" fmla="*/ 607586 h 607586"/>
              <a:gd name="connsiteX0" fmla="*/ 0 w 2939259"/>
              <a:gd name="connsiteY0" fmla="*/ 640243 h 640243"/>
              <a:gd name="connsiteX1" fmla="*/ 1485958 w 2939259"/>
              <a:gd name="connsiteY1" fmla="*/ 0 h 640243"/>
              <a:gd name="connsiteX2" fmla="*/ 2939259 w 2939259"/>
              <a:gd name="connsiteY2" fmla="*/ 607586 h 640243"/>
              <a:gd name="connsiteX3" fmla="*/ 0 w 2939259"/>
              <a:gd name="connsiteY3" fmla="*/ 640243 h 640243"/>
              <a:gd name="connsiteX0" fmla="*/ 0 w 3026344"/>
              <a:gd name="connsiteY0" fmla="*/ 640243 h 640243"/>
              <a:gd name="connsiteX1" fmla="*/ 1485958 w 3026344"/>
              <a:gd name="connsiteY1" fmla="*/ 0 h 640243"/>
              <a:gd name="connsiteX2" fmla="*/ 3026344 w 3026344"/>
              <a:gd name="connsiteY2" fmla="*/ 629357 h 640243"/>
              <a:gd name="connsiteX3" fmla="*/ 0 w 3026344"/>
              <a:gd name="connsiteY3" fmla="*/ 640243 h 64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6344" h="640243">
                <a:moveTo>
                  <a:pt x="0" y="640243"/>
                </a:moveTo>
                <a:lnTo>
                  <a:pt x="1485958" y="0"/>
                </a:lnTo>
                <a:lnTo>
                  <a:pt x="3026344" y="629357"/>
                </a:lnTo>
                <a:lnTo>
                  <a:pt x="0" y="640243"/>
                </a:lnTo>
                <a:close/>
              </a:path>
            </a:pathLst>
          </a:custGeom>
          <a:solidFill>
            <a:srgbClr val="BF864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Isosceles Triangle 59">
            <a:extLst>
              <a:ext uri="{FF2B5EF4-FFF2-40B4-BE49-F238E27FC236}">
                <a16:creationId xmlns:a16="http://schemas.microsoft.com/office/drawing/2014/main" id="{FC7B63F6-D582-D7BA-DF98-C5AF31AB0BC1}"/>
              </a:ext>
            </a:extLst>
          </p:cNvPr>
          <p:cNvSpPr/>
          <p:nvPr/>
        </p:nvSpPr>
        <p:spPr>
          <a:xfrm>
            <a:off x="7315201" y="5183999"/>
            <a:ext cx="3204000" cy="163348"/>
          </a:xfrm>
          <a:prstGeom prst="rect">
            <a:avLst/>
          </a:prstGeom>
          <a:solidFill>
            <a:srgbClr val="BF864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59">
            <a:extLst>
              <a:ext uri="{FF2B5EF4-FFF2-40B4-BE49-F238E27FC236}">
                <a16:creationId xmlns:a16="http://schemas.microsoft.com/office/drawing/2014/main" id="{2F0AF64C-3927-40C8-D3F6-69774F8339D7}"/>
              </a:ext>
            </a:extLst>
          </p:cNvPr>
          <p:cNvSpPr/>
          <p:nvPr/>
        </p:nvSpPr>
        <p:spPr>
          <a:xfrm>
            <a:off x="7641731" y="5368423"/>
            <a:ext cx="2556000" cy="90262"/>
          </a:xfrm>
          <a:prstGeom prst="rect">
            <a:avLst/>
          </a:prstGeom>
          <a:solidFill>
            <a:srgbClr val="BF864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E45FF1A-660A-82DE-8034-C74361BD6DBE}"/>
              </a:ext>
            </a:extLst>
          </p:cNvPr>
          <p:cNvSpPr/>
          <p:nvPr/>
        </p:nvSpPr>
        <p:spPr>
          <a:xfrm>
            <a:off x="7636163" y="5458685"/>
            <a:ext cx="342802" cy="1728000"/>
          </a:xfrm>
          <a:prstGeom prst="rect">
            <a:avLst/>
          </a:prstGeom>
          <a:solidFill>
            <a:srgbClr val="BF864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CA062C-769B-02F3-5126-9A23AF7F322F}"/>
              </a:ext>
            </a:extLst>
          </p:cNvPr>
          <p:cNvSpPr/>
          <p:nvPr/>
        </p:nvSpPr>
        <p:spPr>
          <a:xfrm>
            <a:off x="9823432" y="5458685"/>
            <a:ext cx="342802" cy="1728000"/>
          </a:xfrm>
          <a:prstGeom prst="rect">
            <a:avLst/>
          </a:prstGeom>
          <a:solidFill>
            <a:srgbClr val="BF864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21727E4-F691-A512-D9AC-449ADF0C5473}"/>
              </a:ext>
            </a:extLst>
          </p:cNvPr>
          <p:cNvSpPr/>
          <p:nvPr/>
        </p:nvSpPr>
        <p:spPr>
          <a:xfrm>
            <a:off x="7501021" y="6508292"/>
            <a:ext cx="135974" cy="699416"/>
          </a:xfrm>
          <a:custGeom>
            <a:avLst/>
            <a:gdLst>
              <a:gd name="connsiteX0" fmla="*/ 0 w 342802"/>
              <a:gd name="connsiteY0" fmla="*/ 0 h 568788"/>
              <a:gd name="connsiteX1" fmla="*/ 342802 w 342802"/>
              <a:gd name="connsiteY1" fmla="*/ 0 h 568788"/>
              <a:gd name="connsiteX2" fmla="*/ 342802 w 342802"/>
              <a:gd name="connsiteY2" fmla="*/ 568788 h 568788"/>
              <a:gd name="connsiteX3" fmla="*/ 0 w 342802"/>
              <a:gd name="connsiteY3" fmla="*/ 568788 h 568788"/>
              <a:gd name="connsiteX4" fmla="*/ 0 w 342802"/>
              <a:gd name="connsiteY4" fmla="*/ 0 h 568788"/>
              <a:gd name="connsiteX0" fmla="*/ 0 w 342802"/>
              <a:gd name="connsiteY0" fmla="*/ 108857 h 677645"/>
              <a:gd name="connsiteX1" fmla="*/ 146859 w 342802"/>
              <a:gd name="connsiteY1" fmla="*/ 0 h 677645"/>
              <a:gd name="connsiteX2" fmla="*/ 342802 w 342802"/>
              <a:gd name="connsiteY2" fmla="*/ 677645 h 677645"/>
              <a:gd name="connsiteX3" fmla="*/ 0 w 342802"/>
              <a:gd name="connsiteY3" fmla="*/ 677645 h 677645"/>
              <a:gd name="connsiteX4" fmla="*/ 0 w 342802"/>
              <a:gd name="connsiteY4" fmla="*/ 108857 h 677645"/>
              <a:gd name="connsiteX0" fmla="*/ 0 w 157745"/>
              <a:gd name="connsiteY0" fmla="*/ 108857 h 710302"/>
              <a:gd name="connsiteX1" fmla="*/ 146859 w 157745"/>
              <a:gd name="connsiteY1" fmla="*/ 0 h 710302"/>
              <a:gd name="connsiteX2" fmla="*/ 157745 w 157745"/>
              <a:gd name="connsiteY2" fmla="*/ 710302 h 710302"/>
              <a:gd name="connsiteX3" fmla="*/ 0 w 157745"/>
              <a:gd name="connsiteY3" fmla="*/ 677645 h 710302"/>
              <a:gd name="connsiteX4" fmla="*/ 0 w 157745"/>
              <a:gd name="connsiteY4" fmla="*/ 108857 h 710302"/>
              <a:gd name="connsiteX0" fmla="*/ 0 w 157745"/>
              <a:gd name="connsiteY0" fmla="*/ 108857 h 699416"/>
              <a:gd name="connsiteX1" fmla="*/ 146859 w 157745"/>
              <a:gd name="connsiteY1" fmla="*/ 0 h 699416"/>
              <a:gd name="connsiteX2" fmla="*/ 157745 w 157745"/>
              <a:gd name="connsiteY2" fmla="*/ 699416 h 699416"/>
              <a:gd name="connsiteX3" fmla="*/ 0 w 157745"/>
              <a:gd name="connsiteY3" fmla="*/ 677645 h 699416"/>
              <a:gd name="connsiteX4" fmla="*/ 0 w 157745"/>
              <a:gd name="connsiteY4" fmla="*/ 108857 h 699416"/>
              <a:gd name="connsiteX0" fmla="*/ 0 w 146859"/>
              <a:gd name="connsiteY0" fmla="*/ 108857 h 699416"/>
              <a:gd name="connsiteX1" fmla="*/ 146859 w 146859"/>
              <a:gd name="connsiteY1" fmla="*/ 0 h 699416"/>
              <a:gd name="connsiteX2" fmla="*/ 125088 w 146859"/>
              <a:gd name="connsiteY2" fmla="*/ 699416 h 699416"/>
              <a:gd name="connsiteX3" fmla="*/ 0 w 146859"/>
              <a:gd name="connsiteY3" fmla="*/ 677645 h 699416"/>
              <a:gd name="connsiteX4" fmla="*/ 0 w 146859"/>
              <a:gd name="connsiteY4" fmla="*/ 108857 h 699416"/>
              <a:gd name="connsiteX0" fmla="*/ 0 w 135974"/>
              <a:gd name="connsiteY0" fmla="*/ 108857 h 699416"/>
              <a:gd name="connsiteX1" fmla="*/ 135974 w 135974"/>
              <a:gd name="connsiteY1" fmla="*/ 0 h 699416"/>
              <a:gd name="connsiteX2" fmla="*/ 125088 w 135974"/>
              <a:gd name="connsiteY2" fmla="*/ 699416 h 699416"/>
              <a:gd name="connsiteX3" fmla="*/ 0 w 135974"/>
              <a:gd name="connsiteY3" fmla="*/ 677645 h 699416"/>
              <a:gd name="connsiteX4" fmla="*/ 0 w 135974"/>
              <a:gd name="connsiteY4" fmla="*/ 108857 h 699416"/>
              <a:gd name="connsiteX0" fmla="*/ 0 w 135974"/>
              <a:gd name="connsiteY0" fmla="*/ 108857 h 699416"/>
              <a:gd name="connsiteX1" fmla="*/ 135974 w 135974"/>
              <a:gd name="connsiteY1" fmla="*/ 0 h 699416"/>
              <a:gd name="connsiteX2" fmla="*/ 135974 w 135974"/>
              <a:gd name="connsiteY2" fmla="*/ 699416 h 699416"/>
              <a:gd name="connsiteX3" fmla="*/ 0 w 135974"/>
              <a:gd name="connsiteY3" fmla="*/ 677645 h 699416"/>
              <a:gd name="connsiteX4" fmla="*/ 0 w 135974"/>
              <a:gd name="connsiteY4" fmla="*/ 108857 h 69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74" h="699416">
                <a:moveTo>
                  <a:pt x="0" y="108857"/>
                </a:moveTo>
                <a:lnTo>
                  <a:pt x="135974" y="0"/>
                </a:lnTo>
                <a:lnTo>
                  <a:pt x="135974" y="699416"/>
                </a:lnTo>
                <a:lnTo>
                  <a:pt x="0" y="677645"/>
                </a:lnTo>
                <a:lnTo>
                  <a:pt x="0" y="108857"/>
                </a:lnTo>
                <a:close/>
              </a:path>
            </a:pathLst>
          </a:custGeom>
          <a:solidFill>
            <a:srgbClr val="BF864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4">
            <a:extLst>
              <a:ext uri="{FF2B5EF4-FFF2-40B4-BE49-F238E27FC236}">
                <a16:creationId xmlns:a16="http://schemas.microsoft.com/office/drawing/2014/main" id="{BEB24B16-9F24-92D2-CF51-AA0B5E5FEAD6}"/>
              </a:ext>
            </a:extLst>
          </p:cNvPr>
          <p:cNvSpPr/>
          <p:nvPr/>
        </p:nvSpPr>
        <p:spPr>
          <a:xfrm flipH="1">
            <a:off x="10172877" y="6630011"/>
            <a:ext cx="135974" cy="699416"/>
          </a:xfrm>
          <a:custGeom>
            <a:avLst/>
            <a:gdLst>
              <a:gd name="connsiteX0" fmla="*/ 0 w 342802"/>
              <a:gd name="connsiteY0" fmla="*/ 0 h 568788"/>
              <a:gd name="connsiteX1" fmla="*/ 342802 w 342802"/>
              <a:gd name="connsiteY1" fmla="*/ 0 h 568788"/>
              <a:gd name="connsiteX2" fmla="*/ 342802 w 342802"/>
              <a:gd name="connsiteY2" fmla="*/ 568788 h 568788"/>
              <a:gd name="connsiteX3" fmla="*/ 0 w 342802"/>
              <a:gd name="connsiteY3" fmla="*/ 568788 h 568788"/>
              <a:gd name="connsiteX4" fmla="*/ 0 w 342802"/>
              <a:gd name="connsiteY4" fmla="*/ 0 h 568788"/>
              <a:gd name="connsiteX0" fmla="*/ 0 w 342802"/>
              <a:gd name="connsiteY0" fmla="*/ 108857 h 677645"/>
              <a:gd name="connsiteX1" fmla="*/ 146859 w 342802"/>
              <a:gd name="connsiteY1" fmla="*/ 0 h 677645"/>
              <a:gd name="connsiteX2" fmla="*/ 342802 w 342802"/>
              <a:gd name="connsiteY2" fmla="*/ 677645 h 677645"/>
              <a:gd name="connsiteX3" fmla="*/ 0 w 342802"/>
              <a:gd name="connsiteY3" fmla="*/ 677645 h 677645"/>
              <a:gd name="connsiteX4" fmla="*/ 0 w 342802"/>
              <a:gd name="connsiteY4" fmla="*/ 108857 h 677645"/>
              <a:gd name="connsiteX0" fmla="*/ 0 w 157745"/>
              <a:gd name="connsiteY0" fmla="*/ 108857 h 710302"/>
              <a:gd name="connsiteX1" fmla="*/ 146859 w 157745"/>
              <a:gd name="connsiteY1" fmla="*/ 0 h 710302"/>
              <a:gd name="connsiteX2" fmla="*/ 157745 w 157745"/>
              <a:gd name="connsiteY2" fmla="*/ 710302 h 710302"/>
              <a:gd name="connsiteX3" fmla="*/ 0 w 157745"/>
              <a:gd name="connsiteY3" fmla="*/ 677645 h 710302"/>
              <a:gd name="connsiteX4" fmla="*/ 0 w 157745"/>
              <a:gd name="connsiteY4" fmla="*/ 108857 h 710302"/>
              <a:gd name="connsiteX0" fmla="*/ 0 w 157745"/>
              <a:gd name="connsiteY0" fmla="*/ 108857 h 699416"/>
              <a:gd name="connsiteX1" fmla="*/ 146859 w 157745"/>
              <a:gd name="connsiteY1" fmla="*/ 0 h 699416"/>
              <a:gd name="connsiteX2" fmla="*/ 157745 w 157745"/>
              <a:gd name="connsiteY2" fmla="*/ 699416 h 699416"/>
              <a:gd name="connsiteX3" fmla="*/ 0 w 157745"/>
              <a:gd name="connsiteY3" fmla="*/ 677645 h 699416"/>
              <a:gd name="connsiteX4" fmla="*/ 0 w 157745"/>
              <a:gd name="connsiteY4" fmla="*/ 108857 h 699416"/>
              <a:gd name="connsiteX0" fmla="*/ 0 w 146859"/>
              <a:gd name="connsiteY0" fmla="*/ 108857 h 699416"/>
              <a:gd name="connsiteX1" fmla="*/ 146859 w 146859"/>
              <a:gd name="connsiteY1" fmla="*/ 0 h 699416"/>
              <a:gd name="connsiteX2" fmla="*/ 125088 w 146859"/>
              <a:gd name="connsiteY2" fmla="*/ 699416 h 699416"/>
              <a:gd name="connsiteX3" fmla="*/ 0 w 146859"/>
              <a:gd name="connsiteY3" fmla="*/ 677645 h 699416"/>
              <a:gd name="connsiteX4" fmla="*/ 0 w 146859"/>
              <a:gd name="connsiteY4" fmla="*/ 108857 h 699416"/>
              <a:gd name="connsiteX0" fmla="*/ 0 w 135974"/>
              <a:gd name="connsiteY0" fmla="*/ 108857 h 699416"/>
              <a:gd name="connsiteX1" fmla="*/ 135974 w 135974"/>
              <a:gd name="connsiteY1" fmla="*/ 0 h 699416"/>
              <a:gd name="connsiteX2" fmla="*/ 125088 w 135974"/>
              <a:gd name="connsiteY2" fmla="*/ 699416 h 699416"/>
              <a:gd name="connsiteX3" fmla="*/ 0 w 135974"/>
              <a:gd name="connsiteY3" fmla="*/ 677645 h 699416"/>
              <a:gd name="connsiteX4" fmla="*/ 0 w 135974"/>
              <a:gd name="connsiteY4" fmla="*/ 108857 h 699416"/>
              <a:gd name="connsiteX0" fmla="*/ 0 w 135974"/>
              <a:gd name="connsiteY0" fmla="*/ 108857 h 699416"/>
              <a:gd name="connsiteX1" fmla="*/ 135974 w 135974"/>
              <a:gd name="connsiteY1" fmla="*/ 0 h 699416"/>
              <a:gd name="connsiteX2" fmla="*/ 135974 w 135974"/>
              <a:gd name="connsiteY2" fmla="*/ 699416 h 699416"/>
              <a:gd name="connsiteX3" fmla="*/ 0 w 135974"/>
              <a:gd name="connsiteY3" fmla="*/ 677645 h 699416"/>
              <a:gd name="connsiteX4" fmla="*/ 0 w 135974"/>
              <a:gd name="connsiteY4" fmla="*/ 108857 h 699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974" h="699416">
                <a:moveTo>
                  <a:pt x="0" y="108857"/>
                </a:moveTo>
                <a:lnTo>
                  <a:pt x="135974" y="0"/>
                </a:lnTo>
                <a:lnTo>
                  <a:pt x="135974" y="699416"/>
                </a:lnTo>
                <a:lnTo>
                  <a:pt x="0" y="677645"/>
                </a:lnTo>
                <a:lnTo>
                  <a:pt x="0" y="108857"/>
                </a:lnTo>
                <a:close/>
              </a:path>
            </a:pathLst>
          </a:custGeom>
          <a:solidFill>
            <a:srgbClr val="BF864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04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CDAC9-9252-1D76-1D70-CD6816F94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20B792-9D14-F0BA-AE84-5982C74D8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8" y="418190"/>
            <a:ext cx="5828173" cy="4129897"/>
          </a:xfrm>
          <a:prstGeom prst="rect">
            <a:avLst/>
          </a:prstGeom>
          <a:ln w="76200">
            <a:solidFill>
              <a:srgbClr val="BF864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4FB9FB-BBE7-B01E-5C6D-C1E243B8DE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02"/>
          <a:stretch/>
        </p:blipFill>
        <p:spPr>
          <a:xfrm>
            <a:off x="6253018" y="418191"/>
            <a:ext cx="5754774" cy="4129896"/>
          </a:xfrm>
          <a:prstGeom prst="rect">
            <a:avLst/>
          </a:prstGeom>
          <a:ln w="76200">
            <a:solidFill>
              <a:srgbClr val="BF864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89A06E-DCFC-8140-78FD-9ACC1AA5D22B}"/>
              </a:ext>
            </a:extLst>
          </p:cNvPr>
          <p:cNvSpPr txBox="1"/>
          <p:nvPr/>
        </p:nvSpPr>
        <p:spPr>
          <a:xfrm>
            <a:off x="184208" y="4826614"/>
            <a:ext cx="1182358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Scatter graphs</a:t>
            </a:r>
          </a:p>
          <a:p>
            <a:pPr algn="ctr"/>
            <a:r>
              <a:rPr lang="en-GB" sz="28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No correlation as far as I can tell?</a:t>
            </a:r>
          </a:p>
          <a:p>
            <a:pPr algn="ctr"/>
            <a:r>
              <a:rPr lang="en-GB" sz="20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(Both of these graphs are the same with the axis switched)</a:t>
            </a:r>
            <a:endParaRPr lang="en-GB" sz="2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EAE6DF7-7D2D-6F07-F8A6-FFC6CA63E0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81465" y="4945807"/>
            <a:ext cx="570891" cy="332505"/>
          </a:xfrm>
          <a:prstGeom prst="bentConnector3">
            <a:avLst>
              <a:gd name="adj1" fmla="val 6317"/>
            </a:avLst>
          </a:prstGeom>
          <a:ln w="76200">
            <a:solidFill>
              <a:srgbClr val="BF86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FF33D5B-2FDA-CB13-2D69-545B80E51F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39645" y="4945805"/>
            <a:ext cx="570891" cy="332505"/>
          </a:xfrm>
          <a:prstGeom prst="bentConnector3">
            <a:avLst>
              <a:gd name="adj1" fmla="val 6317"/>
            </a:avLst>
          </a:prstGeom>
          <a:ln w="76200">
            <a:solidFill>
              <a:srgbClr val="BF86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88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49F334-2037-172B-74CC-65DDCEED7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48F6AE1-6E69-7CA1-9894-F65946456AF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717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ln w="41275">
                <a:solidFill>
                  <a:srgbClr val="BF8640"/>
                </a:solidFill>
              </a:ln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AD35A-131E-C1B4-A177-ECDBE2FE7842}"/>
              </a:ext>
            </a:extLst>
          </p:cNvPr>
          <p:cNvSpPr txBox="1"/>
          <p:nvPr/>
        </p:nvSpPr>
        <p:spPr>
          <a:xfrm>
            <a:off x="-244305" y="561377"/>
            <a:ext cx="609092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8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 </a:t>
            </a:r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CD3B5-CC94-9D4E-12F6-A961A66AE8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86"/>
          <a:stretch/>
        </p:blipFill>
        <p:spPr>
          <a:xfrm>
            <a:off x="7710343" y="3512749"/>
            <a:ext cx="4296274" cy="3176281"/>
          </a:xfrm>
          <a:prstGeom prst="rect">
            <a:avLst/>
          </a:prstGeom>
          <a:ln w="76200">
            <a:solidFill>
              <a:srgbClr val="DBA624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91FE164-4550-AB0C-36E6-FB2423624B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5" r="1228"/>
          <a:stretch/>
        </p:blipFill>
        <p:spPr>
          <a:xfrm>
            <a:off x="185383" y="1371600"/>
            <a:ext cx="7317886" cy="5317430"/>
          </a:xfrm>
          <a:prstGeom prst="rect">
            <a:avLst/>
          </a:prstGeom>
          <a:ln w="76200">
            <a:solidFill>
              <a:srgbClr val="BF864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C974D5-4306-F298-E4CD-F62AAD5A0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343" y="168970"/>
            <a:ext cx="4296274" cy="3141614"/>
          </a:xfrm>
          <a:prstGeom prst="rect">
            <a:avLst/>
          </a:prstGeom>
          <a:ln w="76200">
            <a:solidFill>
              <a:srgbClr val="8F4B1B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34F24-4F3B-580C-E3C7-E14023C04892}"/>
              </a:ext>
            </a:extLst>
          </p:cNvPr>
          <p:cNvSpPr txBox="1"/>
          <p:nvPr/>
        </p:nvSpPr>
        <p:spPr>
          <a:xfrm>
            <a:off x="0" y="200951"/>
            <a:ext cx="76362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Line Graph </a:t>
            </a:r>
            <a:r>
              <a:rPr lang="en-GB" sz="28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To see changes over time</a:t>
            </a:r>
            <a:endParaRPr lang="en-GB" sz="66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7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CAD7A2-F559-38E6-D406-556ABFE91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9FF183-7719-1BB0-44B6-F2BFED85AAA4}"/>
              </a:ext>
            </a:extLst>
          </p:cNvPr>
          <p:cNvSpPr txBox="1"/>
          <p:nvPr/>
        </p:nvSpPr>
        <p:spPr>
          <a:xfrm>
            <a:off x="8604114" y="451243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Percentage Difference</a:t>
            </a:r>
            <a:endParaRPr lang="en-GB" sz="10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7D6E89-A307-8DEA-48DD-0CD45BFD8A96}"/>
              </a:ext>
            </a:extLst>
          </p:cNvPr>
          <p:cNvSpPr/>
          <p:nvPr/>
        </p:nvSpPr>
        <p:spPr>
          <a:xfrm>
            <a:off x="3740727" y="2096655"/>
            <a:ext cx="2096655" cy="489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214998-4C96-0BDA-F195-BF450F609679}"/>
              </a:ext>
            </a:extLst>
          </p:cNvPr>
          <p:cNvSpPr/>
          <p:nvPr/>
        </p:nvSpPr>
        <p:spPr>
          <a:xfrm>
            <a:off x="424873" y="2244436"/>
            <a:ext cx="544945" cy="3472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8AAB0-7785-96C1-1BA6-6692902DB11C}"/>
              </a:ext>
            </a:extLst>
          </p:cNvPr>
          <p:cNvSpPr txBox="1"/>
          <p:nvPr/>
        </p:nvSpPr>
        <p:spPr>
          <a:xfrm>
            <a:off x="8604114" y="2426600"/>
            <a:ext cx="3587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This is a more accurate representation of change over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D903CF-983A-50B4-353D-3F5EFB35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3" y="451243"/>
            <a:ext cx="8284485" cy="5955514"/>
          </a:xfrm>
          <a:prstGeom prst="rect">
            <a:avLst/>
          </a:prstGeom>
          <a:ln w="76200">
            <a:solidFill>
              <a:srgbClr val="BF864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1F256-350B-3A7C-DEC4-2EE5B321F7DE}"/>
              </a:ext>
            </a:extLst>
          </p:cNvPr>
          <p:cNvSpPr txBox="1"/>
          <p:nvPr/>
        </p:nvSpPr>
        <p:spPr>
          <a:xfrm rot="17439905">
            <a:off x="1075740" y="2241935"/>
            <a:ext cx="2008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8B4512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Housing Price Boom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0B28B-9189-CF99-C2E1-72887C178DDD}"/>
              </a:ext>
            </a:extLst>
          </p:cNvPr>
          <p:cNvSpPr txBox="1"/>
          <p:nvPr/>
        </p:nvSpPr>
        <p:spPr>
          <a:xfrm>
            <a:off x="2502463" y="4401959"/>
            <a:ext cx="2008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8B4512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2008 Market crash</a:t>
            </a:r>
          </a:p>
        </p:txBody>
      </p:sp>
    </p:spTree>
    <p:extLst>
      <p:ext uri="{BB962C8B-B14F-4D97-AF65-F5344CB8AC3E}">
        <p14:creationId xmlns:p14="http://schemas.microsoft.com/office/powerpoint/2010/main" val="219601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FCB7F-556D-3A26-51F1-3762C42DE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06D9C75-3FE9-ED36-FF21-B51BB2F8DFCA}"/>
              </a:ext>
            </a:extLst>
          </p:cNvPr>
          <p:cNvSpPr txBox="1"/>
          <p:nvPr/>
        </p:nvSpPr>
        <p:spPr>
          <a:xfrm>
            <a:off x="231102" y="96619"/>
            <a:ext cx="75784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How does market volatility affect tenure?</a:t>
            </a:r>
          </a:p>
          <a:p>
            <a:r>
              <a:rPr lang="en-GB" sz="12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data from the Office for National Statistics (Census 2001, 2011, 2021)</a:t>
            </a:r>
            <a:endParaRPr lang="en-GB" sz="5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C033EA5-F195-D207-8D4B-AE4E34429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7" r="5417"/>
          <a:stretch/>
        </p:blipFill>
        <p:spPr>
          <a:xfrm>
            <a:off x="231104" y="958393"/>
            <a:ext cx="7578460" cy="5609585"/>
          </a:xfrm>
          <a:prstGeom prst="rect">
            <a:avLst/>
          </a:prstGeom>
          <a:ln w="76200">
            <a:solidFill>
              <a:srgbClr val="BF864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583329-494F-F801-2F36-634F393CB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445" y="193216"/>
            <a:ext cx="3826794" cy="3156407"/>
          </a:xfrm>
          <a:prstGeom prst="rect">
            <a:avLst/>
          </a:prstGeom>
          <a:ln w="76200">
            <a:solidFill>
              <a:srgbClr val="BF864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61826E-A0A6-5001-98DA-309ACF142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445" y="3609433"/>
            <a:ext cx="3828705" cy="2958545"/>
          </a:xfrm>
          <a:prstGeom prst="rect">
            <a:avLst/>
          </a:prstGeom>
          <a:ln w="76200">
            <a:solidFill>
              <a:srgbClr val="BF8640"/>
            </a:solidFill>
          </a:ln>
        </p:spPr>
      </p:pic>
    </p:spTree>
    <p:extLst>
      <p:ext uri="{BB962C8B-B14F-4D97-AF65-F5344CB8AC3E}">
        <p14:creationId xmlns:p14="http://schemas.microsoft.com/office/powerpoint/2010/main" val="197036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561D84-ECF0-75E6-1FFD-A7FDEAE44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CA4EB5-3372-A4CB-3259-CA7F5695FB7C}"/>
              </a:ext>
            </a:extLst>
          </p:cNvPr>
          <p:cNvSpPr txBox="1"/>
          <p:nvPr/>
        </p:nvSpPr>
        <p:spPr>
          <a:xfrm>
            <a:off x="126459" y="1227929"/>
            <a:ext cx="8035048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the graph below uses data from the office for national statistics</a:t>
            </a:r>
            <a:endParaRPr lang="en-GB" sz="1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endParaRPr lang="en-GB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endParaRPr lang="en-GB" sz="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AA236-3E29-B9F7-3C69-CB6DE442FEFA}"/>
              </a:ext>
            </a:extLst>
          </p:cNvPr>
          <p:cNvSpPr txBox="1"/>
          <p:nvPr/>
        </p:nvSpPr>
        <p:spPr>
          <a:xfrm>
            <a:off x="-1" y="212266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Let’s look at income in more detail…</a:t>
            </a:r>
            <a:endParaRPr lang="en-GB" sz="10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084508-DEC7-D836-A5BD-F4FC80CD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8" y="1740222"/>
            <a:ext cx="7667508" cy="4827691"/>
          </a:xfrm>
          <a:prstGeom prst="rect">
            <a:avLst/>
          </a:prstGeom>
          <a:ln w="76200">
            <a:solidFill>
              <a:srgbClr val="BF864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4D9703-8994-9E8B-2A16-07716340650C}"/>
              </a:ext>
            </a:extLst>
          </p:cNvPr>
          <p:cNvSpPr txBox="1"/>
          <p:nvPr/>
        </p:nvSpPr>
        <p:spPr>
          <a:xfrm>
            <a:off x="8161507" y="1130170"/>
            <a:ext cx="3904034" cy="5493812"/>
          </a:xfrm>
          <a:prstGeom prst="rect">
            <a:avLst/>
          </a:prstGeom>
          <a:noFill/>
          <a:ln w="57150">
            <a:solidFill>
              <a:srgbClr val="BF86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significant difference in income for each age group</a:t>
            </a:r>
          </a:p>
          <a:p>
            <a:pPr algn="ctr"/>
            <a:endParaRPr lang="en-GB" sz="2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pPr algn="ctr"/>
            <a:r>
              <a:rPr lang="en-GB" sz="24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*would impact mortgage eligibility and therefore affordability for a home</a:t>
            </a:r>
          </a:p>
          <a:p>
            <a:pPr algn="ctr"/>
            <a:endParaRPr lang="en-GB" sz="2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pPr algn="ctr"/>
            <a:r>
              <a:rPr lang="en-GB" sz="24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I worked out an estimate of how much each range could be lent using:</a:t>
            </a:r>
          </a:p>
          <a:p>
            <a:pPr algn="ctr"/>
            <a:endParaRPr lang="en-GB" sz="2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pPr algn="ctr"/>
            <a:endParaRPr lang="en-GB" sz="2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pPr algn="ctr"/>
            <a:endParaRPr lang="en-GB" sz="2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pPr algn="ctr"/>
            <a:r>
              <a:rPr lang="en-GB" sz="12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From https://www.mortgagecalculator.uk/affordability/</a:t>
            </a:r>
          </a:p>
          <a:p>
            <a:pPr algn="ctr"/>
            <a:r>
              <a:rPr lang="en-GB" sz="12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(multiplied all the median pay data by 3 and 4.5)</a:t>
            </a:r>
            <a:endParaRPr lang="en-GB" sz="2400" b="1" dirty="0">
              <a:solidFill>
                <a:srgbClr val="BF8640"/>
              </a:solidFill>
              <a:latin typeface="Modern Love Caps" panose="04070805081001020A01" pitchFamily="82" charset="0"/>
              <a:cs typeface="Dreaming Outloud Pro" panose="03050502040302030504" pitchFamily="66" charset="0"/>
            </a:endParaRPr>
          </a:p>
          <a:p>
            <a:pPr algn="ctr"/>
            <a:endParaRPr lang="en-GB" sz="3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816686-02E4-51C7-98FF-71296AF8B03C}"/>
              </a:ext>
            </a:extLst>
          </p:cNvPr>
          <p:cNvGrpSpPr/>
          <p:nvPr/>
        </p:nvGrpSpPr>
        <p:grpSpPr>
          <a:xfrm>
            <a:off x="8269988" y="4925740"/>
            <a:ext cx="3687071" cy="802090"/>
            <a:chOff x="1539362" y="5506948"/>
            <a:chExt cx="5346905" cy="109552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A7E9A3-635D-A84E-6426-F7EB50969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58" r="79097"/>
            <a:stretch/>
          </p:blipFill>
          <p:spPr>
            <a:xfrm>
              <a:off x="1539362" y="5506949"/>
              <a:ext cx="1860009" cy="1095528"/>
            </a:xfrm>
            <a:prstGeom prst="rect">
              <a:avLst/>
            </a:prstGeom>
            <a:ln w="76200">
              <a:noFill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CFE67E-E9E0-B530-1988-B91D8A4C7248}"/>
                </a:ext>
              </a:extLst>
            </p:cNvPr>
            <p:cNvSpPr/>
            <p:nvPr/>
          </p:nvSpPr>
          <p:spPr>
            <a:xfrm>
              <a:off x="3278130" y="5570344"/>
              <a:ext cx="332069" cy="498023"/>
            </a:xfrm>
            <a:prstGeom prst="rect">
              <a:avLst/>
            </a:prstGeom>
            <a:solidFill>
              <a:srgbClr val="01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CC8F26B-645D-4BE8-252D-7BFB2D4D0F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598" r="44719"/>
            <a:stretch/>
          </p:blipFill>
          <p:spPr>
            <a:xfrm>
              <a:off x="3406707" y="5506948"/>
              <a:ext cx="1682885" cy="1095528"/>
            </a:xfrm>
            <a:prstGeom prst="rect">
              <a:avLst/>
            </a:prstGeom>
            <a:ln w="76200"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4A2FD94-3A25-EFA1-515B-BDDE05E30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3680" r="7410"/>
            <a:stretch/>
          </p:blipFill>
          <p:spPr>
            <a:xfrm>
              <a:off x="5086658" y="5506949"/>
              <a:ext cx="1799609" cy="1095528"/>
            </a:xfrm>
            <a:prstGeom prst="rect">
              <a:avLst/>
            </a:prstGeom>
            <a:ln w="76200">
              <a:noFill/>
            </a:ln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6D232AC-1474-32EF-E488-BD9418A8A02F}"/>
                </a:ext>
              </a:extLst>
            </p:cNvPr>
            <p:cNvSpPr/>
            <p:nvPr/>
          </p:nvSpPr>
          <p:spPr>
            <a:xfrm>
              <a:off x="4657725" y="5590333"/>
              <a:ext cx="404711" cy="400326"/>
            </a:xfrm>
            <a:prstGeom prst="rect">
              <a:avLst/>
            </a:prstGeom>
            <a:solidFill>
              <a:srgbClr val="0100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C2275CB-4321-AB63-2A31-45E605DAC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9251" t="4232" r="39199" b="52715"/>
            <a:stretch/>
          </p:blipFill>
          <p:spPr>
            <a:xfrm>
              <a:off x="3885499" y="5539813"/>
              <a:ext cx="1168487" cy="501364"/>
            </a:xfrm>
            <a:prstGeom prst="rect">
              <a:avLst/>
            </a:prstGeom>
            <a:ln w="76200">
              <a:noFill/>
            </a:ln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55B55D-0166-B04A-6559-29D6C04A1CC7}"/>
              </a:ext>
            </a:extLst>
          </p:cNvPr>
          <p:cNvCxnSpPr>
            <a:cxnSpLocks/>
          </p:cNvCxnSpPr>
          <p:nvPr/>
        </p:nvCxnSpPr>
        <p:spPr>
          <a:xfrm>
            <a:off x="9552596" y="4925740"/>
            <a:ext cx="0" cy="802089"/>
          </a:xfrm>
          <a:prstGeom prst="line">
            <a:avLst/>
          </a:prstGeom>
          <a:ln w="38100">
            <a:solidFill>
              <a:srgbClr val="BF8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1D2C20-A07D-0179-2BCD-26A0A9A6746F}"/>
              </a:ext>
            </a:extLst>
          </p:cNvPr>
          <p:cNvCxnSpPr>
            <a:cxnSpLocks/>
          </p:cNvCxnSpPr>
          <p:nvPr/>
        </p:nvCxnSpPr>
        <p:spPr>
          <a:xfrm>
            <a:off x="10718974" y="4925740"/>
            <a:ext cx="0" cy="802089"/>
          </a:xfrm>
          <a:prstGeom prst="line">
            <a:avLst/>
          </a:prstGeom>
          <a:ln w="38100">
            <a:solidFill>
              <a:srgbClr val="BF86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51A10C8-8F0C-D3AC-F2C1-B8DCDA8FF222}"/>
              </a:ext>
            </a:extLst>
          </p:cNvPr>
          <p:cNvSpPr/>
          <p:nvPr/>
        </p:nvSpPr>
        <p:spPr>
          <a:xfrm>
            <a:off x="8269988" y="4925740"/>
            <a:ext cx="3687071" cy="802089"/>
          </a:xfrm>
          <a:prstGeom prst="rect">
            <a:avLst/>
          </a:prstGeom>
          <a:noFill/>
          <a:ln w="38100">
            <a:solidFill>
              <a:srgbClr val="BF86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3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39B10B-0162-2B3C-165B-C5D0B67AE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7C0B7-145E-60FE-4DA4-132FA99200DE}"/>
              </a:ext>
            </a:extLst>
          </p:cNvPr>
          <p:cNvSpPr txBox="1"/>
          <p:nvPr/>
        </p:nvSpPr>
        <p:spPr>
          <a:xfrm>
            <a:off x="0" y="29005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BF8640"/>
                </a:solidFill>
                <a:latin typeface="Modern Love Caps" panose="04070805081001020A01" pitchFamily="82" charset="0"/>
                <a:cs typeface="Dreaming Outloud Pro" panose="03050502040302030504" pitchFamily="66" charset="0"/>
              </a:rPr>
              <a:t>I used the BOE inflation calculator and plotted the mortgage eligibility…</a:t>
            </a:r>
            <a:endParaRPr lang="en-GB" sz="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D79B6-AF9F-7AEA-55EB-75049F941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237" y="3981818"/>
            <a:ext cx="3643546" cy="2586132"/>
          </a:xfrm>
          <a:prstGeom prst="rect">
            <a:avLst/>
          </a:prstGeom>
          <a:ln w="57150">
            <a:solidFill>
              <a:srgbClr val="BF864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399E22-1446-14ED-B8F8-8ADA82ABB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225" y="3960082"/>
            <a:ext cx="3623053" cy="2607868"/>
          </a:xfrm>
          <a:prstGeom prst="rect">
            <a:avLst/>
          </a:prstGeom>
          <a:ln w="57150">
            <a:solidFill>
              <a:srgbClr val="BF864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9398E9-8679-A6B8-E834-3C397E6A9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15" y="3981818"/>
            <a:ext cx="3623053" cy="2586132"/>
          </a:xfrm>
          <a:prstGeom prst="rect">
            <a:avLst/>
          </a:prstGeom>
          <a:ln w="57150">
            <a:solidFill>
              <a:srgbClr val="BF864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F3819B-CE7D-7C32-7D1C-67AB33349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499" y="1117415"/>
            <a:ext cx="3656284" cy="2593985"/>
          </a:xfrm>
          <a:prstGeom prst="rect">
            <a:avLst/>
          </a:prstGeom>
          <a:ln w="57150">
            <a:solidFill>
              <a:srgbClr val="BF864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9302C7-3D91-6E4E-FD03-CDE446E709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856" y="1117414"/>
            <a:ext cx="3623054" cy="2593985"/>
          </a:xfrm>
          <a:prstGeom prst="rect">
            <a:avLst/>
          </a:prstGeom>
          <a:ln w="57150">
            <a:solidFill>
              <a:srgbClr val="BF864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F80E60-9312-B6F8-371B-83A13B3185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214" y="1123506"/>
            <a:ext cx="3623053" cy="2587895"/>
          </a:xfrm>
          <a:prstGeom prst="rect">
            <a:avLst/>
          </a:prstGeom>
          <a:ln w="57150">
            <a:solidFill>
              <a:srgbClr val="BF8640"/>
            </a:solidFill>
          </a:ln>
        </p:spPr>
      </p:pic>
    </p:spTree>
    <p:extLst>
      <p:ext uri="{BB962C8B-B14F-4D97-AF65-F5344CB8AC3E}">
        <p14:creationId xmlns:p14="http://schemas.microsoft.com/office/powerpoint/2010/main" val="347816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4738</TotalTime>
  <Words>404</Words>
  <Application>Microsoft Office PowerPoint</Application>
  <PresentationFormat>Widescreen</PresentationFormat>
  <Paragraphs>53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 SemiBold SemiConden</vt:lpstr>
      <vt:lpstr>Calibri</vt:lpstr>
      <vt:lpstr>Calibri Light</vt:lpstr>
      <vt:lpstr>Modern Love Caps</vt:lpstr>
      <vt:lpstr>Office Theme</vt:lpstr>
      <vt:lpstr>Are houses affordable?  </vt:lpstr>
      <vt:lpstr>Are houses affordable?  </vt:lpstr>
      <vt:lpstr>Are houses affordable?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houses affordable?  </dc:title>
  <dc:creator>MARIA AKHTAR</dc:creator>
  <cp:lastModifiedBy>MARIA AKHTAR</cp:lastModifiedBy>
  <cp:revision>3</cp:revision>
  <dcterms:created xsi:type="dcterms:W3CDTF">2024-02-01T19:32:23Z</dcterms:created>
  <dcterms:modified xsi:type="dcterms:W3CDTF">2024-02-25T21:32:12Z</dcterms:modified>
</cp:coreProperties>
</file>